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775A-739F-441C-AEB3-95E7B0A209DA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0EC2-62BD-4424-A4C8-61620B1937B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775A-739F-441C-AEB3-95E7B0A209DA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0EC2-62BD-4424-A4C8-61620B1937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775A-739F-441C-AEB3-95E7B0A209DA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0EC2-62BD-4424-A4C8-61620B1937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775A-739F-441C-AEB3-95E7B0A209DA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0EC2-62BD-4424-A4C8-61620B1937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775A-739F-441C-AEB3-95E7B0A209DA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0EC2-62BD-4424-A4C8-61620B1937B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775A-739F-441C-AEB3-95E7B0A209DA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0EC2-62BD-4424-A4C8-61620B1937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775A-739F-441C-AEB3-95E7B0A209DA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0EC2-62BD-4424-A4C8-61620B1937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775A-739F-441C-AEB3-95E7B0A209DA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0EC2-62BD-4424-A4C8-61620B1937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775A-739F-441C-AEB3-95E7B0A209DA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0EC2-62BD-4424-A4C8-61620B1937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775A-739F-441C-AEB3-95E7B0A209DA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0EC2-62BD-4424-A4C8-61620B1937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775A-739F-441C-AEB3-95E7B0A209DA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7820EC2-62BD-4424-A4C8-61620B1937BE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AD775A-739F-441C-AEB3-95E7B0A209DA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7820EC2-62BD-4424-A4C8-61620B1937BE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87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627784" y="1916832"/>
            <a:ext cx="4045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FF0000"/>
                </a:solidFill>
              </a:rPr>
              <a:t>Softwares Usados</a:t>
            </a:r>
            <a:endParaRPr lang="pt-BR" sz="4000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71600" y="3068960"/>
            <a:ext cx="7119065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3200" i="1" dirty="0" smtClean="0">
                <a:solidFill>
                  <a:srgbClr val="FFFF00"/>
                </a:solidFill>
              </a:rPr>
              <a:t>VisualCod para  PHP,HTML e CSS</a:t>
            </a:r>
          </a:p>
          <a:p>
            <a:pPr>
              <a:buFont typeface="Arial" pitchFamily="34" charset="0"/>
              <a:buChar char="•"/>
            </a:pPr>
            <a:r>
              <a:rPr lang="pt-BR" sz="3200" i="1" dirty="0" smtClean="0">
                <a:solidFill>
                  <a:srgbClr val="FFFF00"/>
                </a:solidFill>
              </a:rPr>
              <a:t>Bootstrap</a:t>
            </a:r>
          </a:p>
          <a:p>
            <a:pPr>
              <a:buFont typeface="Arial" pitchFamily="34" charset="0"/>
              <a:buChar char="•"/>
            </a:pPr>
            <a:r>
              <a:rPr lang="pt-BR" sz="3200" i="1" dirty="0" smtClean="0">
                <a:solidFill>
                  <a:srgbClr val="FFFF00"/>
                </a:solidFill>
              </a:rPr>
              <a:t>MySQL Workbench para Banco de Dados</a:t>
            </a:r>
          </a:p>
          <a:p>
            <a:pPr>
              <a:buFont typeface="Arial" pitchFamily="34" charset="0"/>
              <a:buChar char="•"/>
            </a:pPr>
            <a:r>
              <a:rPr lang="pt-BR" sz="3200" i="1" dirty="0" smtClean="0">
                <a:solidFill>
                  <a:srgbClr val="FFFF00"/>
                </a:solidFill>
              </a:rPr>
              <a:t>Postman para Teste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195736" y="620688"/>
            <a:ext cx="4547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Revisão teórica</a:t>
            </a:r>
            <a:endParaRPr lang="pt-BR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</TotalTime>
  <Words>19</Words>
  <Application>Microsoft Office PowerPoint</Application>
  <PresentationFormat>Apresentação na tela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Fluxo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Usuário do Windows</cp:lastModifiedBy>
  <cp:revision>4</cp:revision>
  <dcterms:created xsi:type="dcterms:W3CDTF">2019-03-25T04:34:37Z</dcterms:created>
  <dcterms:modified xsi:type="dcterms:W3CDTF">2019-03-25T05:06:01Z</dcterms:modified>
</cp:coreProperties>
</file>