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1pPr>
            <a:lvl2pPr marL="0" marR="0" lvl="1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2pPr>
            <a:lvl3pPr marL="0" marR="0" lvl="2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3pPr>
            <a:lvl4pPr marL="0" marR="0" lvl="3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4pPr>
            <a:lvl5pPr marL="0" marR="0" lvl="4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5pPr>
            <a:lvl6pPr marL="0" marR="0" lvl="5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6pPr>
            <a:lvl7pPr marL="0" marR="0" lvl="6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7pPr>
            <a:lvl8pPr marL="0" marR="0" lvl="7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8pPr>
            <a:lvl9pPr marL="0" marR="0" lvl="8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692150"/>
          </a:xfrm>
        </p:spPr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9"/>
          <p:cNvSpPr txBox="1">
            <a:spLocks noGrp="1"/>
          </p:cNvSpPr>
          <p:nvPr>
            <p:ph type="body" idx="1"/>
          </p:nvPr>
        </p:nvSpPr>
        <p:spPr>
          <a:xfrm>
            <a:off x="838200" y="3282631"/>
            <a:ext cx="10515599" cy="2894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838199" y="1057275"/>
            <a:ext cx="10515599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r>
              <a:rPr lang="en-US" sz="3600" dirty="0" smtClean="0">
                <a:solidFill>
                  <a:schemeClr val="tx1"/>
                </a:solidFill>
              </a:rPr>
              <a:t>Click to edit Master title style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A screenshot of a computer  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l="17869" b="77413"/>
          <a:stretch/>
        </p:blipFill>
        <p:spPr>
          <a:xfrm>
            <a:off x="1089295" y="1764955"/>
            <a:ext cx="10013400" cy="15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343087" y="643812"/>
            <a:ext cx="3505799" cy="923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BASE Mode</a:t>
            </a:r>
          </a:p>
        </p:txBody>
      </p:sp>
      <p:sp>
        <p:nvSpPr>
          <p:cNvPr id="86" name="Shape 86"/>
          <p:cNvSpPr/>
          <p:nvPr/>
        </p:nvSpPr>
        <p:spPr>
          <a:xfrm>
            <a:off x="732452" y="3511587"/>
            <a:ext cx="11285011" cy="22467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 represents the </a:t>
            </a:r>
            <a:r>
              <a:rPr lang="en-US" sz="300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lang="en-US" sz="3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 linkage interfaces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are being used.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Char char="•"/>
            </a:pPr>
            <a:r>
              <a:rPr lang="en-US" sz="300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3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are displayed as they are.</a:t>
            </a:r>
          </a:p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Char char="•"/>
            </a:pPr>
            <a:r>
              <a:rPr lang="en-US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Highest privacy risk.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299669" y="1397075"/>
            <a:ext cx="6150599" cy="9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-US" sz="3000" b="1">
                <a:solidFill>
                  <a:srgbClr val="222222"/>
                </a:solidFill>
                <a:highlight>
                  <a:srgbClr val="FFFFFF"/>
                </a:highlight>
              </a:rPr>
              <a:t>F</a:t>
            </a:r>
            <a:r>
              <a:rPr lang="en-US" sz="30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ull disclosure without markup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 descr="A screenshot of a computer  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l="18611" t="22185" b="57223"/>
          <a:stretch/>
        </p:blipFill>
        <p:spPr>
          <a:xfrm>
            <a:off x="1052179" y="2080717"/>
            <a:ext cx="9923099" cy="14120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961349" y="3357744"/>
            <a:ext cx="10104756" cy="24006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 represents an</a:t>
            </a:r>
            <a:r>
              <a:rPr lang="en-US" sz="3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extension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BASE mode.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are displayed.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Markup is added: colors and icons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displayed to direct attention to the differences between records.</a:t>
            </a:r>
            <a:r>
              <a:rPr lang="en-US" sz="3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Still, has the</a:t>
            </a:r>
            <a:r>
              <a:rPr lang="en-US" sz="3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highest privacy risk.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39999" y="1397925"/>
            <a:ext cx="5580600" cy="9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657525" y="572050"/>
            <a:ext cx="4145999" cy="923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Full Mode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019850" y="1290525"/>
            <a:ext cx="7156499" cy="9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Full disclosure with markup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A screenshot of a computer  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l="17869" t="80111" b="2409"/>
          <a:stretch/>
        </p:blipFill>
        <p:spPr>
          <a:xfrm>
            <a:off x="1130370" y="2239117"/>
            <a:ext cx="10013475" cy="119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2884633" y="718487"/>
            <a:ext cx="6243900" cy="923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Masked Mode</a:t>
            </a:r>
          </a:p>
        </p:txBody>
      </p:sp>
      <p:sp>
        <p:nvSpPr>
          <p:cNvPr id="103" name="Shape 103"/>
          <p:cNvSpPr/>
          <p:nvPr/>
        </p:nvSpPr>
        <p:spPr>
          <a:xfrm>
            <a:off x="1130370" y="3601900"/>
            <a:ext cx="9175799" cy="170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</a:t>
            </a:r>
            <a:r>
              <a:rPr lang="en-US" sz="300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completely de-identified</a:t>
            </a:r>
            <a:r>
              <a:rPr lang="en-US" sz="3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mode.</a:t>
            </a:r>
          </a:p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</a:t>
            </a:r>
            <a:r>
              <a:rPr lang="en-US" sz="300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3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of privacy </a:t>
            </a:r>
            <a:r>
              <a:rPr lang="en-US" sz="30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because </a:t>
            </a:r>
            <a:r>
              <a:rPr lang="en-US" sz="3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actual characters are displayed.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067925" y="1641825"/>
            <a:ext cx="7156499" cy="9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Masked disclosure with markup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A screenshot of a computer  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l="19593" t="61592" b="20185"/>
          <a:stretch/>
        </p:blipFill>
        <p:spPr>
          <a:xfrm>
            <a:off x="1194300" y="2097000"/>
            <a:ext cx="9803400" cy="124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3095900" y="643950"/>
            <a:ext cx="5246100" cy="96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Minimum Mode</a:t>
            </a:r>
          </a:p>
        </p:txBody>
      </p:sp>
      <p:sp>
        <p:nvSpPr>
          <p:cNvPr id="111" name="Shape 111"/>
          <p:cNvSpPr/>
          <p:nvPr/>
        </p:nvSpPr>
        <p:spPr>
          <a:xfrm>
            <a:off x="1130457" y="3592875"/>
            <a:ext cx="9177000" cy="2062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 opens a little</a:t>
            </a:r>
            <a:r>
              <a:rPr lang="en-US" sz="300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more </a:t>
            </a:r>
            <a:r>
              <a:rPr lang="en-US" sz="3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than the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mode (de-identified mode).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the </a:t>
            </a:r>
            <a:r>
              <a:rPr lang="en-US" sz="300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differences </a:t>
            </a:r>
            <a:r>
              <a:rPr lang="en-US" sz="3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items are shown.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915849" y="1519475"/>
            <a:ext cx="6360299" cy="9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Minimum disclosure with markup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 descr="A screenshot of a computer  Description generated with very high confidence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17869" t="42038" b="40037"/>
          <a:stretch/>
        </p:blipFill>
        <p:spPr>
          <a:xfrm>
            <a:off x="141969" y="2259058"/>
            <a:ext cx="11916395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3164973" y="643887"/>
            <a:ext cx="5774979" cy="1754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729650" y="3939461"/>
            <a:ext cx="10732800" cy="1738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 opens only information </a:t>
            </a:r>
            <a:r>
              <a:rPr lang="en-US" sz="300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necessary </a:t>
            </a:r>
            <a:r>
              <a:rPr lang="en-US" sz="3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linkage.</a:t>
            </a:r>
          </a:p>
          <a:p>
            <a:pPr marL="3429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Char char="•"/>
            </a:pPr>
            <a:r>
              <a:rPr lang="en-US" sz="3000" i="0" u="none" strike="noStrike" cap="none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risk of privacy loss is </a:t>
            </a:r>
            <a:r>
              <a:rPr lang="en-US" sz="300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reduced.</a:t>
            </a:r>
          </a:p>
        </p:txBody>
      </p:sp>
      <p:sp>
        <p:nvSpPr>
          <p:cNvPr id="120" name="Shape 120"/>
          <p:cNvSpPr/>
          <p:nvPr/>
        </p:nvSpPr>
        <p:spPr>
          <a:xfrm>
            <a:off x="3474655" y="824200"/>
            <a:ext cx="5005800" cy="92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Moderate Mode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517800" y="1643500"/>
            <a:ext cx="7156500" cy="9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Moderate disclosure with markup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Moderate Mode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Shape 117" descr="A screenshot of a computer  Description generated with very high confidence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17869" t="42038" b="40037"/>
          <a:stretch/>
        </p:blipFill>
        <p:spPr>
          <a:xfrm>
            <a:off x="0" y="1769427"/>
            <a:ext cx="11916395" cy="146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49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164973" y="643887"/>
            <a:ext cx="5774999" cy="175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729610" y="3322516"/>
            <a:ext cx="10732800" cy="17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3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</a:t>
            </a:r>
            <a:r>
              <a:rPr lang="en-US" sz="300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same/different </a:t>
            </a:r>
            <a:r>
              <a:rPr lang="en-US" sz="3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</a:t>
            </a: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information is identical, a pair of check marks will be displayed</a:t>
            </a:r>
          </a:p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information is not identical, </a:t>
            </a:r>
            <a:r>
              <a:rPr lang="en-US" sz="300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encrypted information </a:t>
            </a:r>
            <a:r>
              <a:rPr lang="en-US" sz="3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displayed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3657530" y="572050"/>
            <a:ext cx="5005799" cy="923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Calibri"/>
              <a:buNone/>
            </a:pPr>
            <a:r>
              <a:rPr lang="en-US" sz="5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Encrypted Mode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019850" y="1495450"/>
            <a:ext cx="7156499" cy="9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encrypted disclosure with markup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r="27886" b="80283"/>
          <a:stretch/>
        </p:blipFill>
        <p:spPr>
          <a:xfrm>
            <a:off x="1666550" y="2333725"/>
            <a:ext cx="9166800" cy="1113000"/>
          </a:xfrm>
          <a:prstGeom prst="rect">
            <a:avLst/>
          </a:prstGeom>
          <a:noFill/>
          <a:ln w="38100" cap="flat" cmpd="sng">
            <a:solidFill>
              <a:srgbClr val="FFFF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31" name="Shape 131"/>
          <p:cNvSpPr/>
          <p:nvPr/>
        </p:nvSpPr>
        <p:spPr>
          <a:xfrm>
            <a:off x="1717700" y="2398275"/>
            <a:ext cx="9115800" cy="994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198</Words>
  <Application>Microsoft Office PowerPoint</Application>
  <PresentationFormat>Widescreen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Moderate Mode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Kum, Hye Chung</cp:lastModifiedBy>
  <cp:revision>4</cp:revision>
  <dcterms:modified xsi:type="dcterms:W3CDTF">2018-04-14T02:07:43Z</dcterms:modified>
</cp:coreProperties>
</file>