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  <p:sldMasterId id="2147483769" r:id="rId2"/>
  </p:sldMasterIdLst>
  <p:notesMasterIdLst>
    <p:notesMasterId r:id="rId95"/>
  </p:notesMasterIdLst>
  <p:handoutMasterIdLst>
    <p:handoutMasterId r:id="rId96"/>
  </p:handoutMasterIdLst>
  <p:sldIdLst>
    <p:sldId id="384" r:id="rId3"/>
    <p:sldId id="298" r:id="rId4"/>
    <p:sldId id="406" r:id="rId5"/>
    <p:sldId id="408" r:id="rId6"/>
    <p:sldId id="407" r:id="rId7"/>
    <p:sldId id="500" r:id="rId8"/>
    <p:sldId id="304" r:id="rId9"/>
    <p:sldId id="400" r:id="rId10"/>
    <p:sldId id="306" r:id="rId11"/>
    <p:sldId id="307" r:id="rId12"/>
    <p:sldId id="308" r:id="rId13"/>
    <p:sldId id="401" r:id="rId14"/>
    <p:sldId id="396" r:id="rId15"/>
    <p:sldId id="397" r:id="rId16"/>
    <p:sldId id="309" r:id="rId17"/>
    <p:sldId id="310" r:id="rId18"/>
    <p:sldId id="311" r:id="rId19"/>
    <p:sldId id="312" r:id="rId20"/>
    <p:sldId id="438" r:id="rId21"/>
    <p:sldId id="313" r:id="rId22"/>
    <p:sldId id="314" r:id="rId23"/>
    <p:sldId id="435" r:id="rId24"/>
    <p:sldId id="457" r:id="rId25"/>
    <p:sldId id="315" r:id="rId26"/>
    <p:sldId id="460" r:id="rId27"/>
    <p:sldId id="316" r:id="rId28"/>
    <p:sldId id="439" r:id="rId29"/>
    <p:sldId id="440" r:id="rId30"/>
    <p:sldId id="462" r:id="rId31"/>
    <p:sldId id="441" r:id="rId32"/>
    <p:sldId id="442" r:id="rId33"/>
    <p:sldId id="443" r:id="rId34"/>
    <p:sldId id="444" r:id="rId35"/>
    <p:sldId id="445" r:id="rId36"/>
    <p:sldId id="446" r:id="rId37"/>
    <p:sldId id="448" r:id="rId38"/>
    <p:sldId id="451" r:id="rId39"/>
    <p:sldId id="452" r:id="rId40"/>
    <p:sldId id="491" r:id="rId41"/>
    <p:sldId id="492" r:id="rId42"/>
    <p:sldId id="456" r:id="rId43"/>
    <p:sldId id="461" r:id="rId44"/>
    <p:sldId id="318" r:id="rId45"/>
    <p:sldId id="404" r:id="rId46"/>
    <p:sldId id="482" r:id="rId47"/>
    <p:sldId id="483" r:id="rId48"/>
    <p:sldId id="480" r:id="rId49"/>
    <p:sldId id="486" r:id="rId50"/>
    <p:sldId id="320" r:id="rId51"/>
    <p:sldId id="405" r:id="rId52"/>
    <p:sldId id="471" r:id="rId53"/>
    <p:sldId id="393" r:id="rId54"/>
    <p:sldId id="323" r:id="rId55"/>
    <p:sldId id="493" r:id="rId56"/>
    <p:sldId id="473" r:id="rId57"/>
    <p:sldId id="463" r:id="rId58"/>
    <p:sldId id="464" r:id="rId59"/>
    <p:sldId id="465" r:id="rId60"/>
    <p:sldId id="466" r:id="rId61"/>
    <p:sldId id="472" r:id="rId62"/>
    <p:sldId id="474" r:id="rId63"/>
    <p:sldId id="494" r:id="rId64"/>
    <p:sldId id="495" r:id="rId65"/>
    <p:sldId id="324" r:id="rId66"/>
    <p:sldId id="327" r:id="rId67"/>
    <p:sldId id="496" r:id="rId68"/>
    <p:sldId id="498" r:id="rId69"/>
    <p:sldId id="436" r:id="rId70"/>
    <p:sldId id="326" r:id="rId71"/>
    <p:sldId id="437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410" r:id="rId84"/>
    <p:sldId id="411" r:id="rId85"/>
    <p:sldId id="487" r:id="rId86"/>
    <p:sldId id="488" r:id="rId87"/>
    <p:sldId id="489" r:id="rId88"/>
    <p:sldId id="490" r:id="rId89"/>
    <p:sldId id="341" r:id="rId90"/>
    <p:sldId id="342" r:id="rId91"/>
    <p:sldId id="343" r:id="rId92"/>
    <p:sldId id="356" r:id="rId93"/>
    <p:sldId id="499" r:id="rId94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8548" autoAdjust="0"/>
  </p:normalViewPr>
  <p:slideViewPr>
    <p:cSldViewPr snapToObjects="1">
      <p:cViewPr varScale="1">
        <p:scale>
          <a:sx n="65" d="100"/>
          <a:sy n="65" d="100"/>
        </p:scale>
        <p:origin x="1380" y="66"/>
      </p:cViewPr>
      <p:guideLst>
        <p:guide orient="horz" pos="3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617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A746D96-0633-D9E7-285B-54FBA0E1A9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6DFE41F-7FBA-67DC-2617-667BC2D1C6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7DA3A1E6-8905-4C90-EFC3-460E51EE7E7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FCA6C504-9EF3-B79F-E582-396AB374BB5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fld id="{7DA85FF7-A17E-E544-8911-BAA46B97576B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EE201092-DE8C-535D-626C-568173F517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D0DE69E3-7578-CF15-4D22-283A230BC88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9C3255DE-7473-091F-E063-8207044042B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6BA0F32B-A90F-94F0-332D-4A4290295D1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1ACC71C4-CC52-CBCF-9D5E-CD13AABAB6B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1E235413-6FE2-5421-333F-8C216496DE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</a:defRPr>
            </a:lvl1pPr>
          </a:lstStyle>
          <a:p>
            <a:fld id="{C4A8A81E-2BF8-BA4C-9AD8-4DFE78151B3B}" type="slidenum">
              <a:rPr lang="en-CA" altLang="en-US"/>
              <a:pPr/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>
            <a:extLst>
              <a:ext uri="{FF2B5EF4-FFF2-40B4-BE49-F238E27FC236}">
                <a16:creationId xmlns:a16="http://schemas.microsoft.com/office/drawing/2014/main" id="{989DE6EA-8512-F72A-2D8D-2CFBB10E59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>
            <a:extLst>
              <a:ext uri="{FF2B5EF4-FFF2-40B4-BE49-F238E27FC236}">
                <a16:creationId xmlns:a16="http://schemas.microsoft.com/office/drawing/2014/main" id="{6DD3BD02-B907-C402-E957-84C7CBDB2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4" name="Slide Number Placeholder 3">
            <a:extLst>
              <a:ext uri="{FF2B5EF4-FFF2-40B4-BE49-F238E27FC236}">
                <a16:creationId xmlns:a16="http://schemas.microsoft.com/office/drawing/2014/main" id="{66205FAA-C80F-F8A8-4DF7-368E66614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51B609-7149-2442-B25D-C20CF10CBA23}" type="slidenum">
              <a:rPr lang="en-CA" altLang="en-US" sz="1200">
                <a:latin typeface="Tahoma" panose="020B0604030504040204" pitchFamily="34" charset="0"/>
              </a:rPr>
              <a:pPr eaLnBrk="1" hangingPunct="1"/>
              <a:t>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>
            <a:extLst>
              <a:ext uri="{FF2B5EF4-FFF2-40B4-BE49-F238E27FC236}">
                <a16:creationId xmlns:a16="http://schemas.microsoft.com/office/drawing/2014/main" id="{0543C9AD-19B6-A7E6-76DD-7FAD1EAB88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>
            <a:extLst>
              <a:ext uri="{FF2B5EF4-FFF2-40B4-BE49-F238E27FC236}">
                <a16:creationId xmlns:a16="http://schemas.microsoft.com/office/drawing/2014/main" id="{B2FFB30A-4C47-CD39-B4D9-BEB88A528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>
            <a:extLst>
              <a:ext uri="{FF2B5EF4-FFF2-40B4-BE49-F238E27FC236}">
                <a16:creationId xmlns:a16="http://schemas.microsoft.com/office/drawing/2014/main" id="{68092298-AFE8-966B-D3F9-2216B13DF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7D5584-98EC-6A41-97AD-F083FEA32991}" type="slidenum">
              <a:rPr lang="en-CA" altLang="en-US" sz="1200">
                <a:latin typeface="Tahoma" panose="020B0604030504040204" pitchFamily="34" charset="0"/>
              </a:rPr>
              <a:pPr eaLnBrk="1" hangingPunct="1"/>
              <a:t>16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>
            <a:extLst>
              <a:ext uri="{FF2B5EF4-FFF2-40B4-BE49-F238E27FC236}">
                <a16:creationId xmlns:a16="http://schemas.microsoft.com/office/drawing/2014/main" id="{F77D3676-4FEC-08E4-53D2-1C795106FF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>
            <a:extLst>
              <a:ext uri="{FF2B5EF4-FFF2-40B4-BE49-F238E27FC236}">
                <a16:creationId xmlns:a16="http://schemas.microsoft.com/office/drawing/2014/main" id="{B3D8E361-5828-E7CF-0A95-E28F83DAA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7764" name="Slide Number Placeholder 3">
            <a:extLst>
              <a:ext uri="{FF2B5EF4-FFF2-40B4-BE49-F238E27FC236}">
                <a16:creationId xmlns:a16="http://schemas.microsoft.com/office/drawing/2014/main" id="{91C00B3F-AA91-FBD5-E871-B4E03675AC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060041-1187-B94A-9129-020867FFCB17}" type="slidenum">
              <a:rPr lang="en-CA" altLang="en-US" sz="1200">
                <a:latin typeface="Tahoma" panose="020B0604030504040204" pitchFamily="34" charset="0"/>
              </a:rPr>
              <a:pPr eaLnBrk="1" hangingPunct="1"/>
              <a:t>17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46A4AB41-718E-C9DD-4D24-CCB42AAFBD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3ABBCE69-D809-BCAE-5495-C058CDAC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88" name="Slide Number Placeholder 3">
            <a:extLst>
              <a:ext uri="{FF2B5EF4-FFF2-40B4-BE49-F238E27FC236}">
                <a16:creationId xmlns:a16="http://schemas.microsoft.com/office/drawing/2014/main" id="{541E2044-4189-39BD-8841-A28599EF86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20B6C6-F654-D648-9C6E-FDAC58A764B1}" type="slidenum">
              <a:rPr lang="en-CA" altLang="en-US" sz="1200">
                <a:latin typeface="Tahoma" panose="020B0604030504040204" pitchFamily="34" charset="0"/>
              </a:rPr>
              <a:pPr eaLnBrk="1" hangingPunct="1"/>
              <a:t>18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>
            <a:extLst>
              <a:ext uri="{FF2B5EF4-FFF2-40B4-BE49-F238E27FC236}">
                <a16:creationId xmlns:a16="http://schemas.microsoft.com/office/drawing/2014/main" id="{590FE60E-F559-70AC-6AFF-546B15CFC4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>
            <a:extLst>
              <a:ext uri="{FF2B5EF4-FFF2-40B4-BE49-F238E27FC236}">
                <a16:creationId xmlns:a16="http://schemas.microsoft.com/office/drawing/2014/main" id="{4E3FAD9D-D2E7-CA2A-5E08-AA10FECBD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EF13C9DD-960B-8F5E-7492-9E3B8B694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7E764A-3B7C-9B47-B381-AEC257F41A7A}" type="slidenum">
              <a:rPr lang="en-CA" altLang="en-US" sz="1200">
                <a:latin typeface="Tahoma" panose="020B0604030504040204" pitchFamily="34" charset="0"/>
              </a:rPr>
              <a:pPr eaLnBrk="1" hangingPunct="1"/>
              <a:t>19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>
            <a:extLst>
              <a:ext uri="{FF2B5EF4-FFF2-40B4-BE49-F238E27FC236}">
                <a16:creationId xmlns:a16="http://schemas.microsoft.com/office/drawing/2014/main" id="{90380BBF-33C8-AD90-7526-D267C61AE6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>
            <a:extLst>
              <a:ext uri="{FF2B5EF4-FFF2-40B4-BE49-F238E27FC236}">
                <a16:creationId xmlns:a16="http://schemas.microsoft.com/office/drawing/2014/main" id="{11A188E8-7EBB-AC1F-2B86-C54B87FD0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0836" name="Slide Number Placeholder 3">
            <a:extLst>
              <a:ext uri="{FF2B5EF4-FFF2-40B4-BE49-F238E27FC236}">
                <a16:creationId xmlns:a16="http://schemas.microsoft.com/office/drawing/2014/main" id="{BF5FD6D6-4FBD-62B5-0C85-D02285D328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3CCD711-3881-B649-8669-4F1586021762}" type="slidenum">
              <a:rPr lang="en-CA" altLang="en-US" sz="1200">
                <a:latin typeface="Tahoma" panose="020B0604030504040204" pitchFamily="34" charset="0"/>
              </a:rPr>
              <a:pPr eaLnBrk="1" hangingPunct="1"/>
              <a:t>20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>
            <a:extLst>
              <a:ext uri="{FF2B5EF4-FFF2-40B4-BE49-F238E27FC236}">
                <a16:creationId xmlns:a16="http://schemas.microsoft.com/office/drawing/2014/main" id="{FCE1A1B7-BD35-DC77-7071-06823274C9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>
            <a:extLst>
              <a:ext uri="{FF2B5EF4-FFF2-40B4-BE49-F238E27FC236}">
                <a16:creationId xmlns:a16="http://schemas.microsoft.com/office/drawing/2014/main" id="{71F58A3C-943D-9CCF-17E1-AFAEE74D9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1860" name="Slide Number Placeholder 3">
            <a:extLst>
              <a:ext uri="{FF2B5EF4-FFF2-40B4-BE49-F238E27FC236}">
                <a16:creationId xmlns:a16="http://schemas.microsoft.com/office/drawing/2014/main" id="{98F5033F-BE38-A393-09D0-F21D4C3D6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D643BC-2598-444E-AD66-4807554B6DE8}" type="slidenum">
              <a:rPr lang="en-CA" altLang="en-US" sz="1200">
                <a:latin typeface="Tahoma" panose="020B0604030504040204" pitchFamily="34" charset="0"/>
              </a:rPr>
              <a:pPr eaLnBrk="1" hangingPunct="1"/>
              <a:t>21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>
            <a:extLst>
              <a:ext uri="{FF2B5EF4-FFF2-40B4-BE49-F238E27FC236}">
                <a16:creationId xmlns:a16="http://schemas.microsoft.com/office/drawing/2014/main" id="{5CBE8457-D7D8-CD93-6FAA-51A5336BD6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>
            <a:extLst>
              <a:ext uri="{FF2B5EF4-FFF2-40B4-BE49-F238E27FC236}">
                <a16:creationId xmlns:a16="http://schemas.microsoft.com/office/drawing/2014/main" id="{D1A5D2A8-FD7E-F9DC-3AA3-31118DFE5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884" name="Slide Number Placeholder 3">
            <a:extLst>
              <a:ext uri="{FF2B5EF4-FFF2-40B4-BE49-F238E27FC236}">
                <a16:creationId xmlns:a16="http://schemas.microsoft.com/office/drawing/2014/main" id="{EE2C1FF2-BCD0-B983-9B74-0FE549A1D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C1AC3A-6AE1-114E-8768-18EA6B0DA7E1}" type="slidenum">
              <a:rPr lang="en-CA" altLang="en-US" sz="1200">
                <a:latin typeface="Tahoma" panose="020B0604030504040204" pitchFamily="34" charset="0"/>
              </a:rPr>
              <a:pPr eaLnBrk="1" hangingPunct="1"/>
              <a:t>22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>
            <a:extLst>
              <a:ext uri="{FF2B5EF4-FFF2-40B4-BE49-F238E27FC236}">
                <a16:creationId xmlns:a16="http://schemas.microsoft.com/office/drawing/2014/main" id="{85094C2C-848A-52DB-C024-6AE0A303B9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>
            <a:extLst>
              <a:ext uri="{FF2B5EF4-FFF2-40B4-BE49-F238E27FC236}">
                <a16:creationId xmlns:a16="http://schemas.microsoft.com/office/drawing/2014/main" id="{EE91F6B4-70D0-A81A-B9C0-78942292C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3908" name="Slide Number Placeholder 3">
            <a:extLst>
              <a:ext uri="{FF2B5EF4-FFF2-40B4-BE49-F238E27FC236}">
                <a16:creationId xmlns:a16="http://schemas.microsoft.com/office/drawing/2014/main" id="{AD94040E-49CC-3338-2E4E-724584FAF6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5D3BFF-8EE6-9D4A-8592-C6CFA2FF128B}" type="slidenum">
              <a:rPr lang="en-CA" altLang="en-US" sz="1200">
                <a:latin typeface="Tahoma" panose="020B0604030504040204" pitchFamily="34" charset="0"/>
              </a:rPr>
              <a:pPr eaLnBrk="1" hangingPunct="1"/>
              <a:t>23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>
            <a:extLst>
              <a:ext uri="{FF2B5EF4-FFF2-40B4-BE49-F238E27FC236}">
                <a16:creationId xmlns:a16="http://schemas.microsoft.com/office/drawing/2014/main" id="{623ABB3D-CD3A-313F-9511-EB4D02F859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>
            <a:extLst>
              <a:ext uri="{FF2B5EF4-FFF2-40B4-BE49-F238E27FC236}">
                <a16:creationId xmlns:a16="http://schemas.microsoft.com/office/drawing/2014/main" id="{2C708ED1-C781-D706-6B6B-3ECC49A7D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4932" name="Slide Number Placeholder 3">
            <a:extLst>
              <a:ext uri="{FF2B5EF4-FFF2-40B4-BE49-F238E27FC236}">
                <a16:creationId xmlns:a16="http://schemas.microsoft.com/office/drawing/2014/main" id="{812815DB-3BB5-379C-5AC2-295A17EDB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8A0568-B60E-5D42-B5F6-344AC2105712}" type="slidenum">
              <a:rPr lang="en-CA" altLang="en-US" sz="1200">
                <a:latin typeface="Tahoma" panose="020B0604030504040204" pitchFamily="34" charset="0"/>
              </a:rPr>
              <a:pPr eaLnBrk="1" hangingPunct="1"/>
              <a:t>24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>
            <a:extLst>
              <a:ext uri="{FF2B5EF4-FFF2-40B4-BE49-F238E27FC236}">
                <a16:creationId xmlns:a16="http://schemas.microsoft.com/office/drawing/2014/main" id="{25AAB2AB-2BB2-7A01-F995-7CC706CB35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>
            <a:extLst>
              <a:ext uri="{FF2B5EF4-FFF2-40B4-BE49-F238E27FC236}">
                <a16:creationId xmlns:a16="http://schemas.microsoft.com/office/drawing/2014/main" id="{C5857A0C-3B1F-FC71-0D17-710EE75F4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5956" name="Slide Number Placeholder 3">
            <a:extLst>
              <a:ext uri="{FF2B5EF4-FFF2-40B4-BE49-F238E27FC236}">
                <a16:creationId xmlns:a16="http://schemas.microsoft.com/office/drawing/2014/main" id="{30052141-71C7-6359-963D-13276D995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96B552-ACFE-EE4C-A9AC-64F178921AA4}" type="slidenum">
              <a:rPr lang="en-CA" altLang="en-US" sz="1200">
                <a:latin typeface="Tahoma" panose="020B0604030504040204" pitchFamily="34" charset="0"/>
              </a:rPr>
              <a:pPr eaLnBrk="1" hangingPunct="1"/>
              <a:t>25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2CDCD371-E6AA-E92B-E846-6F2C5D6C59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37A91433-E16F-50FF-38E5-CB63496F4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5F6E1623-2F58-93B7-AAA2-B27731338A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A16452-ADD4-1840-A70C-D89DF8A0D037}" type="slidenum">
              <a:rPr lang="en-CA" altLang="en-US" sz="1200">
                <a:latin typeface="Tahoma" panose="020B0604030504040204" pitchFamily="34" charset="0"/>
              </a:rPr>
              <a:pPr eaLnBrk="1" hangingPunct="1"/>
              <a:t>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806D21E6-6C9D-F053-CF13-0E78618406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72500450-1F9B-B4A0-FF24-AB3DD2CED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6980" name="Slide Number Placeholder 3">
            <a:extLst>
              <a:ext uri="{FF2B5EF4-FFF2-40B4-BE49-F238E27FC236}">
                <a16:creationId xmlns:a16="http://schemas.microsoft.com/office/drawing/2014/main" id="{F6763188-464C-C486-18F5-356801EE78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6D26FE-DDBC-E548-8BCB-53DC274B478A}" type="slidenum">
              <a:rPr lang="en-CA" altLang="en-US" sz="1200">
                <a:latin typeface="Tahoma" panose="020B0604030504040204" pitchFamily="34" charset="0"/>
              </a:rPr>
              <a:pPr eaLnBrk="1" hangingPunct="1"/>
              <a:t>26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>
            <a:extLst>
              <a:ext uri="{FF2B5EF4-FFF2-40B4-BE49-F238E27FC236}">
                <a16:creationId xmlns:a16="http://schemas.microsoft.com/office/drawing/2014/main" id="{740E91B6-D206-246B-F3DA-53FEBD45C0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>
            <a:extLst>
              <a:ext uri="{FF2B5EF4-FFF2-40B4-BE49-F238E27FC236}">
                <a16:creationId xmlns:a16="http://schemas.microsoft.com/office/drawing/2014/main" id="{5D1EBD74-8C97-AE19-A57F-7B449485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8004" name="Slide Number Placeholder 3">
            <a:extLst>
              <a:ext uri="{FF2B5EF4-FFF2-40B4-BE49-F238E27FC236}">
                <a16:creationId xmlns:a16="http://schemas.microsoft.com/office/drawing/2014/main" id="{00C379FA-E8D3-6820-8798-361E5F877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65C0FBC-9870-FC45-9F93-2264F699768F}" type="slidenum">
              <a:rPr lang="en-CA" altLang="en-US" sz="1200">
                <a:latin typeface="Tahoma" panose="020B0604030504040204" pitchFamily="34" charset="0"/>
              </a:rPr>
              <a:pPr eaLnBrk="1" hangingPunct="1"/>
              <a:t>27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92171B2C-7668-DA91-94AC-535B50FE07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55C5B785-182D-AB72-424E-92AC6410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9028" name="Slide Number Placeholder 3">
            <a:extLst>
              <a:ext uri="{FF2B5EF4-FFF2-40B4-BE49-F238E27FC236}">
                <a16:creationId xmlns:a16="http://schemas.microsoft.com/office/drawing/2014/main" id="{05E363CD-460B-94FD-E9E6-E03216D31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115BC4-0C1F-224B-93DC-C75DA6276EA3}" type="slidenum">
              <a:rPr lang="en-CA" altLang="en-US" sz="1200">
                <a:latin typeface="Tahoma" panose="020B0604030504040204" pitchFamily="34" charset="0"/>
              </a:rPr>
              <a:pPr eaLnBrk="1" hangingPunct="1"/>
              <a:t>28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>
            <a:extLst>
              <a:ext uri="{FF2B5EF4-FFF2-40B4-BE49-F238E27FC236}">
                <a16:creationId xmlns:a16="http://schemas.microsoft.com/office/drawing/2014/main" id="{7C499926-78AF-71B2-40F4-7C991BEC81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>
            <a:extLst>
              <a:ext uri="{FF2B5EF4-FFF2-40B4-BE49-F238E27FC236}">
                <a16:creationId xmlns:a16="http://schemas.microsoft.com/office/drawing/2014/main" id="{9B8A6EAF-3375-1792-5A99-CE24B77B4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0052" name="Slide Number Placeholder 3">
            <a:extLst>
              <a:ext uri="{FF2B5EF4-FFF2-40B4-BE49-F238E27FC236}">
                <a16:creationId xmlns:a16="http://schemas.microsoft.com/office/drawing/2014/main" id="{26835E6B-EB6D-BD52-7C36-58DBE31684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686B276-DDCE-1940-9069-0E27A0E2A00E}" type="slidenum">
              <a:rPr lang="en-CA" altLang="en-US" sz="1200">
                <a:latin typeface="Tahoma" panose="020B0604030504040204" pitchFamily="34" charset="0"/>
              </a:rPr>
              <a:pPr eaLnBrk="1" hangingPunct="1"/>
              <a:t>29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>
            <a:extLst>
              <a:ext uri="{FF2B5EF4-FFF2-40B4-BE49-F238E27FC236}">
                <a16:creationId xmlns:a16="http://schemas.microsoft.com/office/drawing/2014/main" id="{0DD6F147-0761-D12F-9C24-83CE2E09FB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>
            <a:extLst>
              <a:ext uri="{FF2B5EF4-FFF2-40B4-BE49-F238E27FC236}">
                <a16:creationId xmlns:a16="http://schemas.microsoft.com/office/drawing/2014/main" id="{E2FCE039-961B-6681-3506-3FB02E584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1076" name="Slide Number Placeholder 3">
            <a:extLst>
              <a:ext uri="{FF2B5EF4-FFF2-40B4-BE49-F238E27FC236}">
                <a16:creationId xmlns:a16="http://schemas.microsoft.com/office/drawing/2014/main" id="{73BE15F2-E496-F892-24E2-DFB69D1F68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BA4A3E-B2F3-1948-AB72-D96785248CC1}" type="slidenum">
              <a:rPr lang="en-CA" altLang="en-US" sz="1200">
                <a:latin typeface="Tahoma" panose="020B0604030504040204" pitchFamily="34" charset="0"/>
              </a:rPr>
              <a:pPr eaLnBrk="1" hangingPunct="1"/>
              <a:t>30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>
            <a:extLst>
              <a:ext uri="{FF2B5EF4-FFF2-40B4-BE49-F238E27FC236}">
                <a16:creationId xmlns:a16="http://schemas.microsoft.com/office/drawing/2014/main" id="{6F8134C2-6463-A519-2272-EEFB928DEE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>
            <a:extLst>
              <a:ext uri="{FF2B5EF4-FFF2-40B4-BE49-F238E27FC236}">
                <a16:creationId xmlns:a16="http://schemas.microsoft.com/office/drawing/2014/main" id="{65584535-21BA-6FB0-31F1-517D603EF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2100" name="Slide Number Placeholder 3">
            <a:extLst>
              <a:ext uri="{FF2B5EF4-FFF2-40B4-BE49-F238E27FC236}">
                <a16:creationId xmlns:a16="http://schemas.microsoft.com/office/drawing/2014/main" id="{547E589F-FADC-3B49-9D97-862C31CD6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8F1CAE-4CB1-1F40-9931-55B4F90A5F39}" type="slidenum">
              <a:rPr lang="en-CA" altLang="en-US" sz="1200">
                <a:latin typeface="Tahoma" panose="020B0604030504040204" pitchFamily="34" charset="0"/>
              </a:rPr>
              <a:pPr eaLnBrk="1" hangingPunct="1"/>
              <a:t>31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>
            <a:extLst>
              <a:ext uri="{FF2B5EF4-FFF2-40B4-BE49-F238E27FC236}">
                <a16:creationId xmlns:a16="http://schemas.microsoft.com/office/drawing/2014/main" id="{BDD3C065-D28A-5B54-8DAC-3893A4D29D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Notes Placeholder 2">
            <a:extLst>
              <a:ext uri="{FF2B5EF4-FFF2-40B4-BE49-F238E27FC236}">
                <a16:creationId xmlns:a16="http://schemas.microsoft.com/office/drawing/2014/main" id="{1957943C-30DA-E77A-89A6-FE593ACFF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24" name="Slide Number Placeholder 3">
            <a:extLst>
              <a:ext uri="{FF2B5EF4-FFF2-40B4-BE49-F238E27FC236}">
                <a16:creationId xmlns:a16="http://schemas.microsoft.com/office/drawing/2014/main" id="{96030712-55F1-F2AD-EDFC-B1F100EE9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4E574BF-4E68-124C-AE10-AB31580F2587}" type="slidenum">
              <a:rPr lang="en-CA" altLang="en-US" sz="1200">
                <a:latin typeface="Tahoma" panose="020B0604030504040204" pitchFamily="34" charset="0"/>
              </a:rPr>
              <a:pPr eaLnBrk="1" hangingPunct="1"/>
              <a:t>32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5718A887-3F9B-3904-77D1-F3D5AD46AD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42C084E3-6C49-E9C0-5C62-F9BF3AC4C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4148" name="Slide Number Placeholder 3">
            <a:extLst>
              <a:ext uri="{FF2B5EF4-FFF2-40B4-BE49-F238E27FC236}">
                <a16:creationId xmlns:a16="http://schemas.microsoft.com/office/drawing/2014/main" id="{2492269E-DB0D-82D4-4FE9-573FB6A3F7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6FAEE9-783B-CA45-AAEF-64A000090522}" type="slidenum">
              <a:rPr lang="en-CA" altLang="en-US" sz="1200">
                <a:latin typeface="Tahoma" panose="020B0604030504040204" pitchFamily="34" charset="0"/>
              </a:rPr>
              <a:pPr eaLnBrk="1" hangingPunct="1"/>
              <a:t>33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>
            <a:extLst>
              <a:ext uri="{FF2B5EF4-FFF2-40B4-BE49-F238E27FC236}">
                <a16:creationId xmlns:a16="http://schemas.microsoft.com/office/drawing/2014/main" id="{AF6DB294-2DEB-C18B-AD02-3D6B7D1E2A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Notes Placeholder 2">
            <a:extLst>
              <a:ext uri="{FF2B5EF4-FFF2-40B4-BE49-F238E27FC236}">
                <a16:creationId xmlns:a16="http://schemas.microsoft.com/office/drawing/2014/main" id="{BF67FEFD-34EB-DD44-5F40-3077E6940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5172" name="Slide Number Placeholder 3">
            <a:extLst>
              <a:ext uri="{FF2B5EF4-FFF2-40B4-BE49-F238E27FC236}">
                <a16:creationId xmlns:a16="http://schemas.microsoft.com/office/drawing/2014/main" id="{5DEF8602-43AA-0437-3AB0-E6F52D37C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7E90B6-4DA8-0A47-B2CC-139CE809B3FF}" type="slidenum">
              <a:rPr lang="en-CA" altLang="en-US" sz="1200">
                <a:latin typeface="Tahoma" panose="020B0604030504040204" pitchFamily="34" charset="0"/>
              </a:rPr>
              <a:pPr eaLnBrk="1" hangingPunct="1"/>
              <a:t>34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>
            <a:extLst>
              <a:ext uri="{FF2B5EF4-FFF2-40B4-BE49-F238E27FC236}">
                <a16:creationId xmlns:a16="http://schemas.microsoft.com/office/drawing/2014/main" id="{665E7555-28E8-6669-FCDA-DC187595BC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Notes Placeholder 2">
            <a:extLst>
              <a:ext uri="{FF2B5EF4-FFF2-40B4-BE49-F238E27FC236}">
                <a16:creationId xmlns:a16="http://schemas.microsoft.com/office/drawing/2014/main" id="{F3A4634E-E721-DC82-77C2-356F4E61C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6196" name="Slide Number Placeholder 3">
            <a:extLst>
              <a:ext uri="{FF2B5EF4-FFF2-40B4-BE49-F238E27FC236}">
                <a16:creationId xmlns:a16="http://schemas.microsoft.com/office/drawing/2014/main" id="{E6A18EC3-C93B-A102-F755-AEBB4D8D8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D73ED9-E7A4-CD4D-8833-C6D42D1697E5}" type="slidenum">
              <a:rPr lang="en-CA" altLang="en-US" sz="1200">
                <a:latin typeface="Tahoma" panose="020B0604030504040204" pitchFamily="34" charset="0"/>
              </a:rPr>
              <a:pPr eaLnBrk="1" hangingPunct="1"/>
              <a:t>35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>
            <a:extLst>
              <a:ext uri="{FF2B5EF4-FFF2-40B4-BE49-F238E27FC236}">
                <a16:creationId xmlns:a16="http://schemas.microsoft.com/office/drawing/2014/main" id="{FFA30367-70E0-B174-2D1C-22F075A559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>
            <a:extLst>
              <a:ext uri="{FF2B5EF4-FFF2-40B4-BE49-F238E27FC236}">
                <a16:creationId xmlns:a16="http://schemas.microsoft.com/office/drawing/2014/main" id="{85C6D824-5874-E4C7-03E2-FBC7F1382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9572" name="Slide Number Placeholder 3">
            <a:extLst>
              <a:ext uri="{FF2B5EF4-FFF2-40B4-BE49-F238E27FC236}">
                <a16:creationId xmlns:a16="http://schemas.microsoft.com/office/drawing/2014/main" id="{C8774197-ADCD-E7F3-6032-01FF38E967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8CAAFA-FCF2-4D44-9E12-3F7A046E30D6}" type="slidenum">
              <a:rPr lang="en-CA" altLang="en-US" sz="1200">
                <a:latin typeface="Tahoma" panose="020B0604030504040204" pitchFamily="34" charset="0"/>
              </a:rPr>
              <a:pPr eaLnBrk="1" hangingPunct="1"/>
              <a:t>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>
            <a:extLst>
              <a:ext uri="{FF2B5EF4-FFF2-40B4-BE49-F238E27FC236}">
                <a16:creationId xmlns:a16="http://schemas.microsoft.com/office/drawing/2014/main" id="{D4FD0D06-06D4-1A0E-A331-018B240F02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9" name="Notes Placeholder 2">
            <a:extLst>
              <a:ext uri="{FF2B5EF4-FFF2-40B4-BE49-F238E27FC236}">
                <a16:creationId xmlns:a16="http://schemas.microsoft.com/office/drawing/2014/main" id="{F56E86C9-C4B2-C460-61DC-575705CA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7220" name="Slide Number Placeholder 3">
            <a:extLst>
              <a:ext uri="{FF2B5EF4-FFF2-40B4-BE49-F238E27FC236}">
                <a16:creationId xmlns:a16="http://schemas.microsoft.com/office/drawing/2014/main" id="{EB7D55C1-03E6-EA59-C114-52109C3C2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F959B0-9013-9B4B-A7F1-36AB51D2EADD}" type="slidenum">
              <a:rPr lang="en-CA" altLang="en-US" sz="1200">
                <a:latin typeface="Tahoma" panose="020B0604030504040204" pitchFamily="34" charset="0"/>
              </a:rPr>
              <a:pPr eaLnBrk="1" hangingPunct="1"/>
              <a:t>36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33DA4476-7491-385D-8F76-F1BCE1567D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554EFFBF-7948-5A83-C5D1-69001D65F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8244" name="Slide Number Placeholder 3">
            <a:extLst>
              <a:ext uri="{FF2B5EF4-FFF2-40B4-BE49-F238E27FC236}">
                <a16:creationId xmlns:a16="http://schemas.microsoft.com/office/drawing/2014/main" id="{AC7820BF-3331-45C7-11BC-8C804FC630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7D8DB06-6C39-444C-B223-8E789E138DE6}" type="slidenum">
              <a:rPr lang="en-CA" altLang="en-US" sz="1200">
                <a:latin typeface="Tahoma" panose="020B0604030504040204" pitchFamily="34" charset="0"/>
              </a:rPr>
              <a:pPr eaLnBrk="1" hangingPunct="1"/>
              <a:t>38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>
            <a:extLst>
              <a:ext uri="{FF2B5EF4-FFF2-40B4-BE49-F238E27FC236}">
                <a16:creationId xmlns:a16="http://schemas.microsoft.com/office/drawing/2014/main" id="{480583CE-6D36-6416-0F4F-FB913A2330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Notes Placeholder 2">
            <a:extLst>
              <a:ext uri="{FF2B5EF4-FFF2-40B4-BE49-F238E27FC236}">
                <a16:creationId xmlns:a16="http://schemas.microsoft.com/office/drawing/2014/main" id="{013A92CA-D90F-E0B7-4C79-F0FC9B4B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9268" name="Slide Number Placeholder 3">
            <a:extLst>
              <a:ext uri="{FF2B5EF4-FFF2-40B4-BE49-F238E27FC236}">
                <a16:creationId xmlns:a16="http://schemas.microsoft.com/office/drawing/2014/main" id="{2B9A4B4A-A036-D47D-CF19-28240EF08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FDE7D91-32B8-9D48-ABD2-47A73AD128B3}" type="slidenum">
              <a:rPr lang="en-CA" altLang="en-US" sz="1200">
                <a:latin typeface="Tahoma" panose="020B0604030504040204" pitchFamily="34" charset="0"/>
              </a:rPr>
              <a:pPr eaLnBrk="1" hangingPunct="1"/>
              <a:t>41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>
            <a:extLst>
              <a:ext uri="{FF2B5EF4-FFF2-40B4-BE49-F238E27FC236}">
                <a16:creationId xmlns:a16="http://schemas.microsoft.com/office/drawing/2014/main" id="{C6F17776-2C98-E11D-739B-109C548B6D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Notes Placeholder 2">
            <a:extLst>
              <a:ext uri="{FF2B5EF4-FFF2-40B4-BE49-F238E27FC236}">
                <a16:creationId xmlns:a16="http://schemas.microsoft.com/office/drawing/2014/main" id="{8EA0F604-68A2-7E0C-E132-1D2A3C4E6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0292" name="Slide Number Placeholder 3">
            <a:extLst>
              <a:ext uri="{FF2B5EF4-FFF2-40B4-BE49-F238E27FC236}">
                <a16:creationId xmlns:a16="http://schemas.microsoft.com/office/drawing/2014/main" id="{3A9CA9EB-3433-02D5-2054-C98A5AB26B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9E59A1-8092-8C41-873D-6FA615964C35}" type="slidenum">
              <a:rPr lang="en-US" altLang="en-US" sz="1200">
                <a:latin typeface="Tahoma" panose="020B0604030504040204" pitchFamily="34" charset="0"/>
              </a:rPr>
              <a:pPr eaLnBrk="1" hangingPunct="1"/>
              <a:t>42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>
            <a:extLst>
              <a:ext uri="{FF2B5EF4-FFF2-40B4-BE49-F238E27FC236}">
                <a16:creationId xmlns:a16="http://schemas.microsoft.com/office/drawing/2014/main" id="{44E8F30A-D18B-3D59-E117-F1E1497CC8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Notes Placeholder 2">
            <a:extLst>
              <a:ext uri="{FF2B5EF4-FFF2-40B4-BE49-F238E27FC236}">
                <a16:creationId xmlns:a16="http://schemas.microsoft.com/office/drawing/2014/main" id="{5814DF4C-A161-C626-DC1F-C6321ABD0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1316" name="Slide Number Placeholder 3">
            <a:extLst>
              <a:ext uri="{FF2B5EF4-FFF2-40B4-BE49-F238E27FC236}">
                <a16:creationId xmlns:a16="http://schemas.microsoft.com/office/drawing/2014/main" id="{7B1BA839-7A82-7D97-5E71-54491AEDC2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1897997-3E46-EC4D-B3AC-BC0CCFC901C8}" type="slidenum">
              <a:rPr lang="en-CA" altLang="en-US" sz="1200">
                <a:latin typeface="Tahoma" panose="020B0604030504040204" pitchFamily="34" charset="0"/>
              </a:rPr>
              <a:pPr eaLnBrk="1" hangingPunct="1"/>
              <a:t>43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>
            <a:extLst>
              <a:ext uri="{FF2B5EF4-FFF2-40B4-BE49-F238E27FC236}">
                <a16:creationId xmlns:a16="http://schemas.microsoft.com/office/drawing/2014/main" id="{3911E240-747B-8CA6-FC68-606326EED4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>
            <a:extLst>
              <a:ext uri="{FF2B5EF4-FFF2-40B4-BE49-F238E27FC236}">
                <a16:creationId xmlns:a16="http://schemas.microsoft.com/office/drawing/2014/main" id="{AC768E55-91C4-4D58-3699-7E3D6A22F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2340" name="Slide Number Placeholder 3">
            <a:extLst>
              <a:ext uri="{FF2B5EF4-FFF2-40B4-BE49-F238E27FC236}">
                <a16:creationId xmlns:a16="http://schemas.microsoft.com/office/drawing/2014/main" id="{27A8E00D-A9BB-6F65-CA9C-3DC19E800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7A71CB-6476-954F-8EB9-2E922D98C0D3}" type="slidenum">
              <a:rPr lang="en-CA" altLang="en-US" sz="1200">
                <a:latin typeface="Tahoma" panose="020B0604030504040204" pitchFamily="34" charset="0"/>
              </a:rPr>
              <a:pPr eaLnBrk="1" hangingPunct="1"/>
              <a:t>44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>
            <a:extLst>
              <a:ext uri="{FF2B5EF4-FFF2-40B4-BE49-F238E27FC236}">
                <a16:creationId xmlns:a16="http://schemas.microsoft.com/office/drawing/2014/main" id="{0068D366-D853-CDB4-D6E4-3DF5529AED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63" name="Notes Placeholder 2">
            <a:extLst>
              <a:ext uri="{FF2B5EF4-FFF2-40B4-BE49-F238E27FC236}">
                <a16:creationId xmlns:a16="http://schemas.microsoft.com/office/drawing/2014/main" id="{388DD951-4AFD-F878-33CE-6D4EDAE4F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364" name="Slide Number Placeholder 3">
            <a:extLst>
              <a:ext uri="{FF2B5EF4-FFF2-40B4-BE49-F238E27FC236}">
                <a16:creationId xmlns:a16="http://schemas.microsoft.com/office/drawing/2014/main" id="{9991BDCC-5246-71D3-83D2-EFEEA1C11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DFF894-B564-BD46-A17D-381FE501FD29}" type="slidenum">
              <a:rPr lang="en-CA" altLang="en-US" sz="1200">
                <a:latin typeface="Tahoma" panose="020B0604030504040204" pitchFamily="34" charset="0"/>
              </a:rPr>
              <a:pPr eaLnBrk="1" hangingPunct="1"/>
              <a:t>45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>
            <a:extLst>
              <a:ext uri="{FF2B5EF4-FFF2-40B4-BE49-F238E27FC236}">
                <a16:creationId xmlns:a16="http://schemas.microsoft.com/office/drawing/2014/main" id="{DF53D44D-BE20-81D0-0D11-001C3E8BA95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4387" name="Notes Placeholder 2">
            <a:extLst>
              <a:ext uri="{FF2B5EF4-FFF2-40B4-BE49-F238E27FC236}">
                <a16:creationId xmlns:a16="http://schemas.microsoft.com/office/drawing/2014/main" id="{DD38CC26-FEF5-8324-4AD3-34861A14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4388" name="Slide Number Placeholder 3">
            <a:extLst>
              <a:ext uri="{FF2B5EF4-FFF2-40B4-BE49-F238E27FC236}">
                <a16:creationId xmlns:a16="http://schemas.microsoft.com/office/drawing/2014/main" id="{62AA26BC-85E7-AB2D-C809-A91760F99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569485-D428-FE44-B4E9-86013CF0C586}" type="slidenum">
              <a:rPr lang="en-CA" altLang="en-US" sz="1200">
                <a:latin typeface="Tahoma" panose="020B0604030504040204" pitchFamily="34" charset="0"/>
              </a:rPr>
              <a:pPr eaLnBrk="1" hangingPunct="1"/>
              <a:t>46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>
            <a:extLst>
              <a:ext uri="{FF2B5EF4-FFF2-40B4-BE49-F238E27FC236}">
                <a16:creationId xmlns:a16="http://schemas.microsoft.com/office/drawing/2014/main" id="{6839AC07-0F5F-FC72-642F-872AA14258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>
            <a:extLst>
              <a:ext uri="{FF2B5EF4-FFF2-40B4-BE49-F238E27FC236}">
                <a16:creationId xmlns:a16="http://schemas.microsoft.com/office/drawing/2014/main" id="{3AD059A4-6837-B58B-B854-04F5820AC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5412" name="Slide Number Placeholder 3">
            <a:extLst>
              <a:ext uri="{FF2B5EF4-FFF2-40B4-BE49-F238E27FC236}">
                <a16:creationId xmlns:a16="http://schemas.microsoft.com/office/drawing/2014/main" id="{52CE5C6B-53AC-CCC1-3884-0C94CDFE9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145C94-91D7-B345-9A42-6AFA0B422F16}" type="slidenum">
              <a:rPr lang="en-CA" altLang="en-US" sz="1200">
                <a:latin typeface="Tahoma" panose="020B0604030504040204" pitchFamily="34" charset="0"/>
              </a:rPr>
              <a:pPr eaLnBrk="1" hangingPunct="1"/>
              <a:t>49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>
            <a:extLst>
              <a:ext uri="{FF2B5EF4-FFF2-40B4-BE49-F238E27FC236}">
                <a16:creationId xmlns:a16="http://schemas.microsoft.com/office/drawing/2014/main" id="{A8294168-1093-E408-3059-1D508BDFF3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6435" name="Notes Placeholder 2">
            <a:extLst>
              <a:ext uri="{FF2B5EF4-FFF2-40B4-BE49-F238E27FC236}">
                <a16:creationId xmlns:a16="http://schemas.microsoft.com/office/drawing/2014/main" id="{3BC9E732-5307-6EC5-28B3-25B70FE46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6436" name="Slide Number Placeholder 3">
            <a:extLst>
              <a:ext uri="{FF2B5EF4-FFF2-40B4-BE49-F238E27FC236}">
                <a16:creationId xmlns:a16="http://schemas.microsoft.com/office/drawing/2014/main" id="{E76ED0BF-4FDB-60BC-456B-3A83EFFEB6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85E0C0F-186D-A04B-A810-4E488A366C75}" type="slidenum">
              <a:rPr lang="en-CA" altLang="en-US" sz="1200">
                <a:latin typeface="Tahoma" panose="020B0604030504040204" pitchFamily="34" charset="0"/>
              </a:rPr>
              <a:pPr eaLnBrk="1" hangingPunct="1"/>
              <a:t>50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:a16="http://schemas.microsoft.com/office/drawing/2014/main" id="{39924BB5-D54B-37D9-4C7D-FE498CCB87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>
            <a:extLst>
              <a:ext uri="{FF2B5EF4-FFF2-40B4-BE49-F238E27FC236}">
                <a16:creationId xmlns:a16="http://schemas.microsoft.com/office/drawing/2014/main" id="{61F6072E-2CB6-646F-13E3-01E167960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0596" name="Slide Number Placeholder 3">
            <a:extLst>
              <a:ext uri="{FF2B5EF4-FFF2-40B4-BE49-F238E27FC236}">
                <a16:creationId xmlns:a16="http://schemas.microsoft.com/office/drawing/2014/main" id="{CAE11145-0BE3-47AD-C62B-7DF18CE0F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40100CB-09E4-9F4F-8DC5-46A7B118218C}" type="slidenum">
              <a:rPr lang="en-CA" altLang="en-US" sz="1200">
                <a:latin typeface="Tahoma" panose="020B0604030504040204" pitchFamily="34" charset="0"/>
              </a:rPr>
              <a:pPr eaLnBrk="1" hangingPunct="1"/>
              <a:t>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>
            <a:extLst>
              <a:ext uri="{FF2B5EF4-FFF2-40B4-BE49-F238E27FC236}">
                <a16:creationId xmlns:a16="http://schemas.microsoft.com/office/drawing/2014/main" id="{91913ACF-5779-BEBB-4978-E5680062D58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7459" name="Notes Placeholder 2">
            <a:extLst>
              <a:ext uri="{FF2B5EF4-FFF2-40B4-BE49-F238E27FC236}">
                <a16:creationId xmlns:a16="http://schemas.microsoft.com/office/drawing/2014/main" id="{478AB529-59E9-4775-2C28-08E977978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7460" name="Slide Number Placeholder 3">
            <a:extLst>
              <a:ext uri="{FF2B5EF4-FFF2-40B4-BE49-F238E27FC236}">
                <a16:creationId xmlns:a16="http://schemas.microsoft.com/office/drawing/2014/main" id="{ADD02E8E-54DC-B9DB-A379-8BE158F7C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C3B9B5-17DD-CE4D-8FF2-03714E7F080D}" type="slidenum">
              <a:rPr lang="en-CA" altLang="en-US" sz="1200">
                <a:latin typeface="Tahoma" panose="020B0604030504040204" pitchFamily="34" charset="0"/>
              </a:rPr>
              <a:pPr eaLnBrk="1" hangingPunct="1"/>
              <a:t>51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>
            <a:extLst>
              <a:ext uri="{FF2B5EF4-FFF2-40B4-BE49-F238E27FC236}">
                <a16:creationId xmlns:a16="http://schemas.microsoft.com/office/drawing/2014/main" id="{DAC8EE69-26BE-1711-8096-544A727A49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3" name="Notes Placeholder 2">
            <a:extLst>
              <a:ext uri="{FF2B5EF4-FFF2-40B4-BE49-F238E27FC236}">
                <a16:creationId xmlns:a16="http://schemas.microsoft.com/office/drawing/2014/main" id="{09C31EA5-9376-675B-45B3-48AE79D85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8484" name="Slide Number Placeholder 3">
            <a:extLst>
              <a:ext uri="{FF2B5EF4-FFF2-40B4-BE49-F238E27FC236}">
                <a16:creationId xmlns:a16="http://schemas.microsoft.com/office/drawing/2014/main" id="{BF039277-4577-7B71-656A-AD57BC880D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8B5E065-B989-314C-96FA-CA28E6F327A6}" type="slidenum">
              <a:rPr lang="en-CA" altLang="en-US" sz="1200">
                <a:latin typeface="Tahoma" panose="020B0604030504040204" pitchFamily="34" charset="0"/>
              </a:rPr>
              <a:pPr eaLnBrk="1" hangingPunct="1"/>
              <a:t>52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>
            <a:extLst>
              <a:ext uri="{FF2B5EF4-FFF2-40B4-BE49-F238E27FC236}">
                <a16:creationId xmlns:a16="http://schemas.microsoft.com/office/drawing/2014/main" id="{2D9F705D-4114-3940-E5DE-6FCA96AA53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9507" name="Notes Placeholder 2">
            <a:extLst>
              <a:ext uri="{FF2B5EF4-FFF2-40B4-BE49-F238E27FC236}">
                <a16:creationId xmlns:a16="http://schemas.microsoft.com/office/drawing/2014/main" id="{9A51CB88-701F-D42D-2BC1-5271ED8F4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9508" name="Slide Number Placeholder 3">
            <a:extLst>
              <a:ext uri="{FF2B5EF4-FFF2-40B4-BE49-F238E27FC236}">
                <a16:creationId xmlns:a16="http://schemas.microsoft.com/office/drawing/2014/main" id="{A91903E3-C7F2-7A3D-D881-B585AD876C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405FE0-13A0-B24D-94A6-4F6AECAFCCFF}" type="slidenum">
              <a:rPr lang="en-CA" altLang="en-US" sz="1200">
                <a:latin typeface="Tahoma" panose="020B0604030504040204" pitchFamily="34" charset="0"/>
              </a:rPr>
              <a:pPr eaLnBrk="1" hangingPunct="1"/>
              <a:t>53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>
            <a:extLst>
              <a:ext uri="{FF2B5EF4-FFF2-40B4-BE49-F238E27FC236}">
                <a16:creationId xmlns:a16="http://schemas.microsoft.com/office/drawing/2014/main" id="{457885A8-93FE-D26F-F37B-C21653C1A0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1" name="Notes Placeholder 2">
            <a:extLst>
              <a:ext uri="{FF2B5EF4-FFF2-40B4-BE49-F238E27FC236}">
                <a16:creationId xmlns:a16="http://schemas.microsoft.com/office/drawing/2014/main" id="{3C6D4198-9F82-1FC6-A5B7-54BAA4969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0532" name="Slide Number Placeholder 3">
            <a:extLst>
              <a:ext uri="{FF2B5EF4-FFF2-40B4-BE49-F238E27FC236}">
                <a16:creationId xmlns:a16="http://schemas.microsoft.com/office/drawing/2014/main" id="{D6CD3912-D76F-91BD-FE6E-C069ABE63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1DF3B3-773C-A847-B5D2-DA5A2F256C29}" type="slidenum">
              <a:rPr lang="en-CA" altLang="en-US" sz="1200">
                <a:latin typeface="Tahoma" panose="020B0604030504040204" pitchFamily="34" charset="0"/>
              </a:rPr>
              <a:pPr eaLnBrk="1" hangingPunct="1"/>
              <a:t>54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>
            <a:extLst>
              <a:ext uri="{FF2B5EF4-FFF2-40B4-BE49-F238E27FC236}">
                <a16:creationId xmlns:a16="http://schemas.microsoft.com/office/drawing/2014/main" id="{C6952630-9F93-D0DE-174A-02B9C074BF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1555" name="Notes Placeholder 2">
            <a:extLst>
              <a:ext uri="{FF2B5EF4-FFF2-40B4-BE49-F238E27FC236}">
                <a16:creationId xmlns:a16="http://schemas.microsoft.com/office/drawing/2014/main" id="{4AE6BE26-4012-C859-94CD-B5BA72852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1556" name="Slide Number Placeholder 3">
            <a:extLst>
              <a:ext uri="{FF2B5EF4-FFF2-40B4-BE49-F238E27FC236}">
                <a16:creationId xmlns:a16="http://schemas.microsoft.com/office/drawing/2014/main" id="{D1DE1A70-90B5-E0E4-5337-00EF56273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9D0B2C-FD93-3D40-8010-2CDF14AE07CE}" type="slidenum">
              <a:rPr lang="en-CA" altLang="en-US" sz="1200">
                <a:latin typeface="Tahoma" panose="020B0604030504040204" pitchFamily="34" charset="0"/>
              </a:rPr>
              <a:pPr eaLnBrk="1" hangingPunct="1"/>
              <a:t>55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>
            <a:extLst>
              <a:ext uri="{FF2B5EF4-FFF2-40B4-BE49-F238E27FC236}">
                <a16:creationId xmlns:a16="http://schemas.microsoft.com/office/drawing/2014/main" id="{D06D6BFF-60D4-5A10-1FE4-B0C8FCE68A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9" name="Notes Placeholder 2">
            <a:extLst>
              <a:ext uri="{FF2B5EF4-FFF2-40B4-BE49-F238E27FC236}">
                <a16:creationId xmlns:a16="http://schemas.microsoft.com/office/drawing/2014/main" id="{BACF78E2-D571-67DC-F305-B87AD0C8B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2580" name="Slide Number Placeholder 3">
            <a:extLst>
              <a:ext uri="{FF2B5EF4-FFF2-40B4-BE49-F238E27FC236}">
                <a16:creationId xmlns:a16="http://schemas.microsoft.com/office/drawing/2014/main" id="{3D7645B2-D97E-7923-0833-DCE55653CD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2CBE0B-1070-8B40-8295-43B3450ED386}" type="slidenum">
              <a:rPr lang="en-CA" altLang="en-US" sz="1200">
                <a:latin typeface="Tahoma" panose="020B0604030504040204" pitchFamily="34" charset="0"/>
              </a:rPr>
              <a:pPr eaLnBrk="1" hangingPunct="1"/>
              <a:t>56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>
            <a:extLst>
              <a:ext uri="{FF2B5EF4-FFF2-40B4-BE49-F238E27FC236}">
                <a16:creationId xmlns:a16="http://schemas.microsoft.com/office/drawing/2014/main" id="{1E7E980C-8A80-6F45-9E04-2810E39D79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03" name="Notes Placeholder 2">
            <a:extLst>
              <a:ext uri="{FF2B5EF4-FFF2-40B4-BE49-F238E27FC236}">
                <a16:creationId xmlns:a16="http://schemas.microsoft.com/office/drawing/2014/main" id="{12E88AE2-C0EF-E66C-1703-F3F2303B9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04" name="Slide Number Placeholder 3">
            <a:extLst>
              <a:ext uri="{FF2B5EF4-FFF2-40B4-BE49-F238E27FC236}">
                <a16:creationId xmlns:a16="http://schemas.microsoft.com/office/drawing/2014/main" id="{87592E19-8FE3-7C24-E5C8-6ECF7774A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1657443-017D-C741-A6E6-E3B07754E5E2}" type="slidenum">
              <a:rPr lang="en-CA" altLang="en-US" sz="1200">
                <a:latin typeface="Tahoma" panose="020B0604030504040204" pitchFamily="34" charset="0"/>
              </a:rPr>
              <a:pPr eaLnBrk="1" hangingPunct="1"/>
              <a:t>57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>
            <a:extLst>
              <a:ext uri="{FF2B5EF4-FFF2-40B4-BE49-F238E27FC236}">
                <a16:creationId xmlns:a16="http://schemas.microsoft.com/office/drawing/2014/main" id="{9DDFABD0-5ADC-8FE0-14FF-989D6C214A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4627" name="Notes Placeholder 2">
            <a:extLst>
              <a:ext uri="{FF2B5EF4-FFF2-40B4-BE49-F238E27FC236}">
                <a16:creationId xmlns:a16="http://schemas.microsoft.com/office/drawing/2014/main" id="{7E1F4004-2B79-C3F8-F105-9CA02220E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BB5F1C78-E607-DFDF-0CA0-ACE5256B5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5D1C356-D1F1-E44F-B327-255C19A7FFB0}" type="slidenum">
              <a:rPr lang="en-CA" altLang="en-US" sz="1200">
                <a:latin typeface="Tahoma" panose="020B0604030504040204" pitchFamily="34" charset="0"/>
              </a:rPr>
              <a:pPr eaLnBrk="1" hangingPunct="1"/>
              <a:t>58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>
            <a:extLst>
              <a:ext uri="{FF2B5EF4-FFF2-40B4-BE49-F238E27FC236}">
                <a16:creationId xmlns:a16="http://schemas.microsoft.com/office/drawing/2014/main" id="{B0ECB242-2689-473A-A454-0790C2FB6E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5651" name="Notes Placeholder 2">
            <a:extLst>
              <a:ext uri="{FF2B5EF4-FFF2-40B4-BE49-F238E27FC236}">
                <a16:creationId xmlns:a16="http://schemas.microsoft.com/office/drawing/2014/main" id="{DDCFB4CD-89F3-6843-E405-222F7F6F7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5652" name="Slide Number Placeholder 3">
            <a:extLst>
              <a:ext uri="{FF2B5EF4-FFF2-40B4-BE49-F238E27FC236}">
                <a16:creationId xmlns:a16="http://schemas.microsoft.com/office/drawing/2014/main" id="{7C62CD00-7B86-5780-DD41-DB74DA5023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A41466-F475-5C4F-A713-FACE27272761}" type="slidenum">
              <a:rPr lang="en-CA" altLang="en-US" sz="1200">
                <a:latin typeface="Tahoma" panose="020B0604030504040204" pitchFamily="34" charset="0"/>
              </a:rPr>
              <a:pPr eaLnBrk="1" hangingPunct="1"/>
              <a:t>59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>
            <a:extLst>
              <a:ext uri="{FF2B5EF4-FFF2-40B4-BE49-F238E27FC236}">
                <a16:creationId xmlns:a16="http://schemas.microsoft.com/office/drawing/2014/main" id="{B89DDB01-9529-2C30-29E8-0BBF3672C3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5" name="Notes Placeholder 2">
            <a:extLst>
              <a:ext uri="{FF2B5EF4-FFF2-40B4-BE49-F238E27FC236}">
                <a16:creationId xmlns:a16="http://schemas.microsoft.com/office/drawing/2014/main" id="{9F4CB0B1-815E-081B-0BD1-FCD804DC5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6676" name="Slide Number Placeholder 3">
            <a:extLst>
              <a:ext uri="{FF2B5EF4-FFF2-40B4-BE49-F238E27FC236}">
                <a16:creationId xmlns:a16="http://schemas.microsoft.com/office/drawing/2014/main" id="{1EDD71AB-958D-481F-4910-71EBCFD10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F27886-C865-E047-8620-74515625EAB7}" type="slidenum">
              <a:rPr lang="en-CA" altLang="en-US" sz="1200">
                <a:latin typeface="Tahoma" panose="020B0604030504040204" pitchFamily="34" charset="0"/>
              </a:rPr>
              <a:pPr eaLnBrk="1" hangingPunct="1"/>
              <a:t>60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>
            <a:extLst>
              <a:ext uri="{FF2B5EF4-FFF2-40B4-BE49-F238E27FC236}">
                <a16:creationId xmlns:a16="http://schemas.microsoft.com/office/drawing/2014/main" id="{28744055-9B58-6614-6269-80C94067D2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>
            <a:extLst>
              <a:ext uri="{FF2B5EF4-FFF2-40B4-BE49-F238E27FC236}">
                <a16:creationId xmlns:a16="http://schemas.microsoft.com/office/drawing/2014/main" id="{E6F1496A-4189-EABD-A3F5-A66F70AE4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1620" name="Slide Number Placeholder 3">
            <a:extLst>
              <a:ext uri="{FF2B5EF4-FFF2-40B4-BE49-F238E27FC236}">
                <a16:creationId xmlns:a16="http://schemas.microsoft.com/office/drawing/2014/main" id="{CA28AB75-A7D8-A891-3574-64AF2A7D1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735B05C-0A13-C344-8E35-F7C5A1FCDB18}" type="slidenum">
              <a:rPr lang="en-CA" altLang="en-US" sz="1200">
                <a:latin typeface="Tahoma" panose="020B0604030504040204" pitchFamily="34" charset="0"/>
              </a:rPr>
              <a:pPr eaLnBrk="1" hangingPunct="1"/>
              <a:t>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>
            <a:extLst>
              <a:ext uri="{FF2B5EF4-FFF2-40B4-BE49-F238E27FC236}">
                <a16:creationId xmlns:a16="http://schemas.microsoft.com/office/drawing/2014/main" id="{7BEB5A45-4046-245C-652C-479A320527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7699" name="Notes Placeholder 2">
            <a:extLst>
              <a:ext uri="{FF2B5EF4-FFF2-40B4-BE49-F238E27FC236}">
                <a16:creationId xmlns:a16="http://schemas.microsoft.com/office/drawing/2014/main" id="{01F73155-2382-C028-2D4C-0EC70C8EE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7700" name="Slide Number Placeholder 3">
            <a:extLst>
              <a:ext uri="{FF2B5EF4-FFF2-40B4-BE49-F238E27FC236}">
                <a16:creationId xmlns:a16="http://schemas.microsoft.com/office/drawing/2014/main" id="{E1EDEBB3-DBBB-4AC5-DD14-7E2EF1FCC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6DBD380-8BF8-CB41-AFFF-606ECAC22F8F}" type="slidenum">
              <a:rPr lang="en-CA" altLang="en-US" sz="1200">
                <a:latin typeface="Tahoma" panose="020B0604030504040204" pitchFamily="34" charset="0"/>
              </a:rPr>
              <a:pPr eaLnBrk="1" hangingPunct="1"/>
              <a:t>61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>
            <a:extLst>
              <a:ext uri="{FF2B5EF4-FFF2-40B4-BE49-F238E27FC236}">
                <a16:creationId xmlns:a16="http://schemas.microsoft.com/office/drawing/2014/main" id="{2159E3BB-9925-C66E-F2A4-223FFC9290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8723" name="Notes Placeholder 2">
            <a:extLst>
              <a:ext uri="{FF2B5EF4-FFF2-40B4-BE49-F238E27FC236}">
                <a16:creationId xmlns:a16="http://schemas.microsoft.com/office/drawing/2014/main" id="{CA44FCDD-9267-3136-6D11-25C9DEA9A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8724" name="Slide Number Placeholder 3">
            <a:extLst>
              <a:ext uri="{FF2B5EF4-FFF2-40B4-BE49-F238E27FC236}">
                <a16:creationId xmlns:a16="http://schemas.microsoft.com/office/drawing/2014/main" id="{61CF09A9-DC22-8DA3-189A-C00A512EA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1BB63C-269C-AE46-963A-F69D0451F612}" type="slidenum">
              <a:rPr lang="en-CA" altLang="en-US" sz="1200">
                <a:latin typeface="Tahoma" panose="020B0604030504040204" pitchFamily="34" charset="0"/>
              </a:rPr>
              <a:pPr eaLnBrk="1" hangingPunct="1"/>
              <a:t>64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>
            <a:extLst>
              <a:ext uri="{FF2B5EF4-FFF2-40B4-BE49-F238E27FC236}">
                <a16:creationId xmlns:a16="http://schemas.microsoft.com/office/drawing/2014/main" id="{5FBFB94B-EAFE-B025-6DCD-DCA37F2512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9747" name="Notes Placeholder 2">
            <a:extLst>
              <a:ext uri="{FF2B5EF4-FFF2-40B4-BE49-F238E27FC236}">
                <a16:creationId xmlns:a16="http://schemas.microsoft.com/office/drawing/2014/main" id="{5BF69574-3BA5-63C4-0376-19D2B4E87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9748" name="Slide Number Placeholder 3">
            <a:extLst>
              <a:ext uri="{FF2B5EF4-FFF2-40B4-BE49-F238E27FC236}">
                <a16:creationId xmlns:a16="http://schemas.microsoft.com/office/drawing/2014/main" id="{2BA933C2-E811-4C64-B22D-8CE08F123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57CF4C5-3CD5-5045-8EAF-5D096EF45E25}" type="slidenum">
              <a:rPr lang="en-CA" altLang="en-US" sz="1200">
                <a:latin typeface="Tahoma" panose="020B0604030504040204" pitchFamily="34" charset="0"/>
              </a:rPr>
              <a:pPr eaLnBrk="1" hangingPunct="1"/>
              <a:t>65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>
            <a:extLst>
              <a:ext uri="{FF2B5EF4-FFF2-40B4-BE49-F238E27FC236}">
                <a16:creationId xmlns:a16="http://schemas.microsoft.com/office/drawing/2014/main" id="{673322F1-E526-36F2-6B25-1A5579E68B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0771" name="Notes Placeholder 2">
            <a:extLst>
              <a:ext uri="{FF2B5EF4-FFF2-40B4-BE49-F238E27FC236}">
                <a16:creationId xmlns:a16="http://schemas.microsoft.com/office/drawing/2014/main" id="{DC10F13A-4DC2-39E0-1408-BEC9123EC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0772" name="Slide Number Placeholder 3">
            <a:extLst>
              <a:ext uri="{FF2B5EF4-FFF2-40B4-BE49-F238E27FC236}">
                <a16:creationId xmlns:a16="http://schemas.microsoft.com/office/drawing/2014/main" id="{578637C1-99F8-26FD-16A9-A2E8FE0D3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7F529D-F41C-8442-961B-B75C3115B9C2}" type="slidenum">
              <a:rPr lang="en-CA" altLang="en-US" sz="1200">
                <a:latin typeface="Tahoma" panose="020B0604030504040204" pitchFamily="34" charset="0"/>
              </a:rPr>
              <a:pPr eaLnBrk="1" hangingPunct="1"/>
              <a:t>66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>
            <a:extLst>
              <a:ext uri="{FF2B5EF4-FFF2-40B4-BE49-F238E27FC236}">
                <a16:creationId xmlns:a16="http://schemas.microsoft.com/office/drawing/2014/main" id="{602669A3-513F-A5DE-BE01-C5297A5AE3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1795" name="Notes Placeholder 2">
            <a:extLst>
              <a:ext uri="{FF2B5EF4-FFF2-40B4-BE49-F238E27FC236}">
                <a16:creationId xmlns:a16="http://schemas.microsoft.com/office/drawing/2014/main" id="{EAFFB481-D1D7-AD94-5F81-F508D4E6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1796" name="Slide Number Placeholder 3">
            <a:extLst>
              <a:ext uri="{FF2B5EF4-FFF2-40B4-BE49-F238E27FC236}">
                <a16:creationId xmlns:a16="http://schemas.microsoft.com/office/drawing/2014/main" id="{58313172-D5E9-6CE8-8D99-BD130311D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3081DC-2F55-B248-A81A-A0A146FDC11E}" type="slidenum">
              <a:rPr lang="en-CA" altLang="en-US" sz="1200">
                <a:latin typeface="Tahoma" panose="020B0604030504040204" pitchFamily="34" charset="0"/>
              </a:rPr>
              <a:pPr eaLnBrk="1" hangingPunct="1"/>
              <a:t>67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>
            <a:extLst>
              <a:ext uri="{FF2B5EF4-FFF2-40B4-BE49-F238E27FC236}">
                <a16:creationId xmlns:a16="http://schemas.microsoft.com/office/drawing/2014/main" id="{A6141876-6991-A9F9-0D48-7A4AA2627B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2819" name="Notes Placeholder 2">
            <a:extLst>
              <a:ext uri="{FF2B5EF4-FFF2-40B4-BE49-F238E27FC236}">
                <a16:creationId xmlns:a16="http://schemas.microsoft.com/office/drawing/2014/main" id="{62DF06CE-C6D1-13D9-B8AB-1E5E19C8D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2820" name="Slide Number Placeholder 3">
            <a:extLst>
              <a:ext uri="{FF2B5EF4-FFF2-40B4-BE49-F238E27FC236}">
                <a16:creationId xmlns:a16="http://schemas.microsoft.com/office/drawing/2014/main" id="{A589355A-FC68-7276-40EC-FB1A8DEBDC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5F88A55-C929-134A-96C5-EC263F196D82}" type="slidenum">
              <a:rPr lang="en-CA" altLang="en-US" sz="1200">
                <a:latin typeface="Tahoma" panose="020B0604030504040204" pitchFamily="34" charset="0"/>
              </a:rPr>
              <a:pPr eaLnBrk="1" hangingPunct="1"/>
              <a:t>68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>
            <a:extLst>
              <a:ext uri="{FF2B5EF4-FFF2-40B4-BE49-F238E27FC236}">
                <a16:creationId xmlns:a16="http://schemas.microsoft.com/office/drawing/2014/main" id="{B1012177-0B31-73E9-A835-52BB797ED4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43" name="Notes Placeholder 2">
            <a:extLst>
              <a:ext uri="{FF2B5EF4-FFF2-40B4-BE49-F238E27FC236}">
                <a16:creationId xmlns:a16="http://schemas.microsoft.com/office/drawing/2014/main" id="{9DEFFD4C-3824-A32C-87DD-DB3C99A25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44" name="Slide Number Placeholder 3">
            <a:extLst>
              <a:ext uri="{FF2B5EF4-FFF2-40B4-BE49-F238E27FC236}">
                <a16:creationId xmlns:a16="http://schemas.microsoft.com/office/drawing/2014/main" id="{70DF0B08-BBCD-83E5-C3AE-FFD6C88046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F1F1DA-AB78-0E4D-815A-060732873BDB}" type="slidenum">
              <a:rPr lang="en-CA" altLang="en-US" sz="1200">
                <a:latin typeface="Tahoma" panose="020B0604030504040204" pitchFamily="34" charset="0"/>
              </a:rPr>
              <a:pPr eaLnBrk="1" hangingPunct="1"/>
              <a:t>69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>
            <a:extLst>
              <a:ext uri="{FF2B5EF4-FFF2-40B4-BE49-F238E27FC236}">
                <a16:creationId xmlns:a16="http://schemas.microsoft.com/office/drawing/2014/main" id="{330040A4-0B15-CC82-53F0-95583DC50C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4867" name="Notes Placeholder 2">
            <a:extLst>
              <a:ext uri="{FF2B5EF4-FFF2-40B4-BE49-F238E27FC236}">
                <a16:creationId xmlns:a16="http://schemas.microsoft.com/office/drawing/2014/main" id="{D9A50791-4DD7-EE5C-09B0-6B0BB8BE3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4868" name="Slide Number Placeholder 3">
            <a:extLst>
              <a:ext uri="{FF2B5EF4-FFF2-40B4-BE49-F238E27FC236}">
                <a16:creationId xmlns:a16="http://schemas.microsoft.com/office/drawing/2014/main" id="{FED7C593-799B-6025-C77B-C27D14CDBB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89599C-FF41-8945-9E07-EF66405EB37C}" type="slidenum">
              <a:rPr lang="en-CA" altLang="en-US" sz="1200">
                <a:latin typeface="Tahoma" panose="020B0604030504040204" pitchFamily="34" charset="0"/>
              </a:rPr>
              <a:pPr eaLnBrk="1" hangingPunct="1"/>
              <a:t>70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>
            <a:extLst>
              <a:ext uri="{FF2B5EF4-FFF2-40B4-BE49-F238E27FC236}">
                <a16:creationId xmlns:a16="http://schemas.microsoft.com/office/drawing/2014/main" id="{32321703-EFB7-C9CE-7B7C-623A6AC310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5891" name="Notes Placeholder 2">
            <a:extLst>
              <a:ext uri="{FF2B5EF4-FFF2-40B4-BE49-F238E27FC236}">
                <a16:creationId xmlns:a16="http://schemas.microsoft.com/office/drawing/2014/main" id="{1B7F3FF1-AC5B-E604-F191-9DC9CEBA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5892" name="Slide Number Placeholder 3">
            <a:extLst>
              <a:ext uri="{FF2B5EF4-FFF2-40B4-BE49-F238E27FC236}">
                <a16:creationId xmlns:a16="http://schemas.microsoft.com/office/drawing/2014/main" id="{BAF8A7C6-4BD8-94F2-33F3-C9C788589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15835F-E03C-5A4D-8ADE-573CF6A79A91}" type="slidenum">
              <a:rPr lang="en-CA" altLang="en-US" sz="1200">
                <a:latin typeface="Tahoma" panose="020B0604030504040204" pitchFamily="34" charset="0"/>
              </a:rPr>
              <a:pPr eaLnBrk="1" hangingPunct="1"/>
              <a:t>71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>
            <a:extLst>
              <a:ext uri="{FF2B5EF4-FFF2-40B4-BE49-F238E27FC236}">
                <a16:creationId xmlns:a16="http://schemas.microsoft.com/office/drawing/2014/main" id="{6AF93579-5C11-D698-2E34-55E31B26F2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6915" name="Notes Placeholder 2">
            <a:extLst>
              <a:ext uri="{FF2B5EF4-FFF2-40B4-BE49-F238E27FC236}">
                <a16:creationId xmlns:a16="http://schemas.microsoft.com/office/drawing/2014/main" id="{521A6AD2-57D0-DFD1-3FD5-43FBA50F4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6916" name="Slide Number Placeholder 3">
            <a:extLst>
              <a:ext uri="{FF2B5EF4-FFF2-40B4-BE49-F238E27FC236}">
                <a16:creationId xmlns:a16="http://schemas.microsoft.com/office/drawing/2014/main" id="{ADC76AE4-2C5B-125A-002A-98B975192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3CEB13-2016-404F-B864-AE26C3A08F90}" type="slidenum">
              <a:rPr lang="en-CA" altLang="en-US" sz="1200">
                <a:latin typeface="Tahoma" panose="020B0604030504040204" pitchFamily="34" charset="0"/>
              </a:rPr>
              <a:pPr eaLnBrk="1" hangingPunct="1"/>
              <a:t>72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>
            <a:extLst>
              <a:ext uri="{FF2B5EF4-FFF2-40B4-BE49-F238E27FC236}">
                <a16:creationId xmlns:a16="http://schemas.microsoft.com/office/drawing/2014/main" id="{9D1883E0-0132-A5E9-42CB-90B31E3B1D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>
            <a:extLst>
              <a:ext uri="{FF2B5EF4-FFF2-40B4-BE49-F238E27FC236}">
                <a16:creationId xmlns:a16="http://schemas.microsoft.com/office/drawing/2014/main" id="{022C0D77-39AB-8507-F89B-CE709B2A4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id="{99F81CEB-CDF6-BECB-5054-56C3E1E90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0FEB43-2DD5-F24D-AE3C-73F0C1301D1A}" type="slidenum">
              <a:rPr lang="en-CA" altLang="en-US" sz="1200">
                <a:latin typeface="Tahoma" panose="020B0604030504040204" pitchFamily="34" charset="0"/>
              </a:rPr>
              <a:pPr eaLnBrk="1" hangingPunct="1"/>
              <a:t>10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>
            <a:extLst>
              <a:ext uri="{FF2B5EF4-FFF2-40B4-BE49-F238E27FC236}">
                <a16:creationId xmlns:a16="http://schemas.microsoft.com/office/drawing/2014/main" id="{4658E452-956F-92BB-1481-EE7078AB64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7939" name="Notes Placeholder 2">
            <a:extLst>
              <a:ext uri="{FF2B5EF4-FFF2-40B4-BE49-F238E27FC236}">
                <a16:creationId xmlns:a16="http://schemas.microsoft.com/office/drawing/2014/main" id="{22B75C51-0349-0CB8-60FE-3AA14EDAD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7940" name="Slide Number Placeholder 3">
            <a:extLst>
              <a:ext uri="{FF2B5EF4-FFF2-40B4-BE49-F238E27FC236}">
                <a16:creationId xmlns:a16="http://schemas.microsoft.com/office/drawing/2014/main" id="{3C46EBD1-E217-C0DA-AE1F-45F19EF07C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30B7B7-C6C2-B549-AD7C-9B974DA5522E}" type="slidenum">
              <a:rPr lang="en-CA" altLang="en-US" sz="1200">
                <a:latin typeface="Tahoma" panose="020B0604030504040204" pitchFamily="34" charset="0"/>
              </a:rPr>
              <a:pPr eaLnBrk="1" hangingPunct="1"/>
              <a:t>73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>
            <a:extLst>
              <a:ext uri="{FF2B5EF4-FFF2-40B4-BE49-F238E27FC236}">
                <a16:creationId xmlns:a16="http://schemas.microsoft.com/office/drawing/2014/main" id="{4799750A-3768-114D-E8B7-5540A5726C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8963" name="Notes Placeholder 2">
            <a:extLst>
              <a:ext uri="{FF2B5EF4-FFF2-40B4-BE49-F238E27FC236}">
                <a16:creationId xmlns:a16="http://schemas.microsoft.com/office/drawing/2014/main" id="{1135A868-4D85-77BB-E643-8A84C1D70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8964" name="Slide Number Placeholder 3">
            <a:extLst>
              <a:ext uri="{FF2B5EF4-FFF2-40B4-BE49-F238E27FC236}">
                <a16:creationId xmlns:a16="http://schemas.microsoft.com/office/drawing/2014/main" id="{80B35D2D-DDA1-E295-13D7-720E3F4499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78C70B1-7465-1B41-AF56-B070DCDD99BD}" type="slidenum">
              <a:rPr lang="en-CA" altLang="en-US" sz="1200">
                <a:latin typeface="Tahoma" panose="020B0604030504040204" pitchFamily="34" charset="0"/>
              </a:rPr>
              <a:pPr eaLnBrk="1" hangingPunct="1"/>
              <a:t>74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>
            <a:extLst>
              <a:ext uri="{FF2B5EF4-FFF2-40B4-BE49-F238E27FC236}">
                <a16:creationId xmlns:a16="http://schemas.microsoft.com/office/drawing/2014/main" id="{BB9A3701-215F-5CC1-8D8D-6489928461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9987" name="Notes Placeholder 2">
            <a:extLst>
              <a:ext uri="{FF2B5EF4-FFF2-40B4-BE49-F238E27FC236}">
                <a16:creationId xmlns:a16="http://schemas.microsoft.com/office/drawing/2014/main" id="{2CAAD178-346E-109C-0012-29E762410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9988" name="Slide Number Placeholder 3">
            <a:extLst>
              <a:ext uri="{FF2B5EF4-FFF2-40B4-BE49-F238E27FC236}">
                <a16:creationId xmlns:a16="http://schemas.microsoft.com/office/drawing/2014/main" id="{44CA9B63-AA98-A28A-EC4D-49E123B33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4FC22D-0478-4D40-836E-8D68086546DB}" type="slidenum">
              <a:rPr lang="en-CA" altLang="en-US" sz="1200">
                <a:latin typeface="Tahoma" panose="020B0604030504040204" pitchFamily="34" charset="0"/>
              </a:rPr>
              <a:pPr eaLnBrk="1" hangingPunct="1"/>
              <a:t>75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>
            <a:extLst>
              <a:ext uri="{FF2B5EF4-FFF2-40B4-BE49-F238E27FC236}">
                <a16:creationId xmlns:a16="http://schemas.microsoft.com/office/drawing/2014/main" id="{28BCEBBC-C1D7-94B9-516B-78A7E24711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1011" name="Notes Placeholder 2">
            <a:extLst>
              <a:ext uri="{FF2B5EF4-FFF2-40B4-BE49-F238E27FC236}">
                <a16:creationId xmlns:a16="http://schemas.microsoft.com/office/drawing/2014/main" id="{F4C95674-4BCB-97C6-E26D-C6B74728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1012" name="Slide Number Placeholder 3">
            <a:extLst>
              <a:ext uri="{FF2B5EF4-FFF2-40B4-BE49-F238E27FC236}">
                <a16:creationId xmlns:a16="http://schemas.microsoft.com/office/drawing/2014/main" id="{9052A7F7-C2E8-45D7-4637-78FDE6FF03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F603B4-8E14-3343-9824-CE89D8768803}" type="slidenum">
              <a:rPr lang="en-CA" altLang="en-US" sz="1200">
                <a:latin typeface="Tahoma" panose="020B0604030504040204" pitchFamily="34" charset="0"/>
              </a:rPr>
              <a:pPr eaLnBrk="1" hangingPunct="1"/>
              <a:t>76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>
            <a:extLst>
              <a:ext uri="{FF2B5EF4-FFF2-40B4-BE49-F238E27FC236}">
                <a16:creationId xmlns:a16="http://schemas.microsoft.com/office/drawing/2014/main" id="{0FD33399-4A47-CA89-26FD-6E9D200D55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2035" name="Notes Placeholder 2">
            <a:extLst>
              <a:ext uri="{FF2B5EF4-FFF2-40B4-BE49-F238E27FC236}">
                <a16:creationId xmlns:a16="http://schemas.microsoft.com/office/drawing/2014/main" id="{EEC981D3-6A57-771D-C71E-3B6BD7015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2036" name="Slide Number Placeholder 3">
            <a:extLst>
              <a:ext uri="{FF2B5EF4-FFF2-40B4-BE49-F238E27FC236}">
                <a16:creationId xmlns:a16="http://schemas.microsoft.com/office/drawing/2014/main" id="{116CBD6D-3B07-7FD7-1D8E-8C34E1F3D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5656E0-09BE-E64F-A2E6-6284323898C2}" type="slidenum">
              <a:rPr lang="en-CA" altLang="en-US" sz="1200">
                <a:latin typeface="Tahoma" panose="020B0604030504040204" pitchFamily="34" charset="0"/>
              </a:rPr>
              <a:pPr eaLnBrk="1" hangingPunct="1"/>
              <a:t>77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>
            <a:extLst>
              <a:ext uri="{FF2B5EF4-FFF2-40B4-BE49-F238E27FC236}">
                <a16:creationId xmlns:a16="http://schemas.microsoft.com/office/drawing/2014/main" id="{EBFB2289-3E43-D0DA-403A-515643F4DB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3059" name="Notes Placeholder 2">
            <a:extLst>
              <a:ext uri="{FF2B5EF4-FFF2-40B4-BE49-F238E27FC236}">
                <a16:creationId xmlns:a16="http://schemas.microsoft.com/office/drawing/2014/main" id="{271378CD-BDDD-24F7-0BF3-6834AD60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3060" name="Slide Number Placeholder 3">
            <a:extLst>
              <a:ext uri="{FF2B5EF4-FFF2-40B4-BE49-F238E27FC236}">
                <a16:creationId xmlns:a16="http://schemas.microsoft.com/office/drawing/2014/main" id="{D60E63B6-1EF9-BA25-BF2F-408EA2D70C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9F32B84-2EE9-4C47-85FC-1D55AE771A03}" type="slidenum">
              <a:rPr lang="en-CA" altLang="en-US" sz="1200">
                <a:latin typeface="Tahoma" panose="020B0604030504040204" pitchFamily="34" charset="0"/>
              </a:rPr>
              <a:pPr eaLnBrk="1" hangingPunct="1"/>
              <a:t>78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>
            <a:extLst>
              <a:ext uri="{FF2B5EF4-FFF2-40B4-BE49-F238E27FC236}">
                <a16:creationId xmlns:a16="http://schemas.microsoft.com/office/drawing/2014/main" id="{5D05FD2E-EB4C-D1EC-0DC7-EE0A8C3EB6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Notes Placeholder 2">
            <a:extLst>
              <a:ext uri="{FF2B5EF4-FFF2-40B4-BE49-F238E27FC236}">
                <a16:creationId xmlns:a16="http://schemas.microsoft.com/office/drawing/2014/main" id="{1661CE91-0D3A-6E4F-1344-566849DBA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084" name="Slide Number Placeholder 3">
            <a:extLst>
              <a:ext uri="{FF2B5EF4-FFF2-40B4-BE49-F238E27FC236}">
                <a16:creationId xmlns:a16="http://schemas.microsoft.com/office/drawing/2014/main" id="{F071591F-0353-B3F8-DC65-A0D660AC3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ED1C64-1BD8-C44E-9F82-5C15870597A4}" type="slidenum">
              <a:rPr lang="en-CA" altLang="en-US" sz="1200">
                <a:latin typeface="Tahoma" panose="020B0604030504040204" pitchFamily="34" charset="0"/>
              </a:rPr>
              <a:pPr eaLnBrk="1" hangingPunct="1"/>
              <a:t>79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>
            <a:extLst>
              <a:ext uri="{FF2B5EF4-FFF2-40B4-BE49-F238E27FC236}">
                <a16:creationId xmlns:a16="http://schemas.microsoft.com/office/drawing/2014/main" id="{9C1C0BFD-F771-BB82-5417-15290CE245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Notes Placeholder 2">
            <a:extLst>
              <a:ext uri="{FF2B5EF4-FFF2-40B4-BE49-F238E27FC236}">
                <a16:creationId xmlns:a16="http://schemas.microsoft.com/office/drawing/2014/main" id="{95FA6A64-9DC9-582B-7BEA-11D37E143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5108" name="Slide Number Placeholder 3">
            <a:extLst>
              <a:ext uri="{FF2B5EF4-FFF2-40B4-BE49-F238E27FC236}">
                <a16:creationId xmlns:a16="http://schemas.microsoft.com/office/drawing/2014/main" id="{6CB97A6F-37F6-68C8-6F4E-E31424E75B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88017E-A0B2-7742-B41E-62156FDA6843}" type="slidenum">
              <a:rPr lang="en-CA" altLang="en-US" sz="1200">
                <a:latin typeface="Tahoma" panose="020B0604030504040204" pitchFamily="34" charset="0"/>
              </a:rPr>
              <a:pPr eaLnBrk="1" hangingPunct="1"/>
              <a:t>80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>
            <a:extLst>
              <a:ext uri="{FF2B5EF4-FFF2-40B4-BE49-F238E27FC236}">
                <a16:creationId xmlns:a16="http://schemas.microsoft.com/office/drawing/2014/main" id="{9DEF8ADB-FE8B-95F2-7549-FFC49B5C6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Notes Placeholder 2">
            <a:extLst>
              <a:ext uri="{FF2B5EF4-FFF2-40B4-BE49-F238E27FC236}">
                <a16:creationId xmlns:a16="http://schemas.microsoft.com/office/drawing/2014/main" id="{C3DFE8B0-9C78-26F0-EAFE-00C47A381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6132" name="Slide Number Placeholder 3">
            <a:extLst>
              <a:ext uri="{FF2B5EF4-FFF2-40B4-BE49-F238E27FC236}">
                <a16:creationId xmlns:a16="http://schemas.microsoft.com/office/drawing/2014/main" id="{9DBBB59D-6BAD-09FF-AA98-F4E6CDD54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E8E3D4-43C1-3F42-8764-4934804F2B38}" type="slidenum">
              <a:rPr lang="en-CA" altLang="en-US" sz="1200">
                <a:latin typeface="Tahoma" panose="020B0604030504040204" pitchFamily="34" charset="0"/>
              </a:rPr>
              <a:pPr eaLnBrk="1" hangingPunct="1"/>
              <a:t>81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>
            <a:extLst>
              <a:ext uri="{FF2B5EF4-FFF2-40B4-BE49-F238E27FC236}">
                <a16:creationId xmlns:a16="http://schemas.microsoft.com/office/drawing/2014/main" id="{E5F79F54-F296-1458-7A6E-E6B4EC75E0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Notes Placeholder 2">
            <a:extLst>
              <a:ext uri="{FF2B5EF4-FFF2-40B4-BE49-F238E27FC236}">
                <a16:creationId xmlns:a16="http://schemas.microsoft.com/office/drawing/2014/main" id="{22E28469-AEB8-B3DC-A7E2-76BD1BEBA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7156" name="Slide Number Placeholder 3">
            <a:extLst>
              <a:ext uri="{FF2B5EF4-FFF2-40B4-BE49-F238E27FC236}">
                <a16:creationId xmlns:a16="http://schemas.microsoft.com/office/drawing/2014/main" id="{253AB8D5-3FCB-5ABF-9EF8-0C67D4D5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06D33A-BB51-6D4A-A126-1AEFC57F6F9F}" type="slidenum">
              <a:rPr lang="en-CA" altLang="en-US" sz="1200">
                <a:latin typeface="Tahoma" panose="020B0604030504040204" pitchFamily="34" charset="0"/>
              </a:rPr>
              <a:pPr eaLnBrk="1" hangingPunct="1"/>
              <a:t>82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>
            <a:extLst>
              <a:ext uri="{FF2B5EF4-FFF2-40B4-BE49-F238E27FC236}">
                <a16:creationId xmlns:a16="http://schemas.microsoft.com/office/drawing/2014/main" id="{E7AC9681-D7B9-EDC6-97C5-F11259463F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>
            <a:extLst>
              <a:ext uri="{FF2B5EF4-FFF2-40B4-BE49-F238E27FC236}">
                <a16:creationId xmlns:a16="http://schemas.microsoft.com/office/drawing/2014/main" id="{42276CE5-BCE7-BFC7-BCFE-AE68FF64E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3668" name="Slide Number Placeholder 3">
            <a:extLst>
              <a:ext uri="{FF2B5EF4-FFF2-40B4-BE49-F238E27FC236}">
                <a16:creationId xmlns:a16="http://schemas.microsoft.com/office/drawing/2014/main" id="{87FED920-288D-5E75-A312-6294255C1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6204D7-9450-074F-B7BF-2E5347431E24}" type="slidenum">
              <a:rPr lang="en-CA" altLang="en-US" sz="1200">
                <a:latin typeface="Tahoma" panose="020B0604030504040204" pitchFamily="34" charset="0"/>
              </a:rPr>
              <a:pPr eaLnBrk="1" hangingPunct="1"/>
              <a:t>11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>
            <a:extLst>
              <a:ext uri="{FF2B5EF4-FFF2-40B4-BE49-F238E27FC236}">
                <a16:creationId xmlns:a16="http://schemas.microsoft.com/office/drawing/2014/main" id="{644A8D06-E41C-C361-B3A8-49EC7B648C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Notes Placeholder 2">
            <a:extLst>
              <a:ext uri="{FF2B5EF4-FFF2-40B4-BE49-F238E27FC236}">
                <a16:creationId xmlns:a16="http://schemas.microsoft.com/office/drawing/2014/main" id="{BF974A22-C190-81D3-EBE2-8CF55773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8180" name="Slide Number Placeholder 3">
            <a:extLst>
              <a:ext uri="{FF2B5EF4-FFF2-40B4-BE49-F238E27FC236}">
                <a16:creationId xmlns:a16="http://schemas.microsoft.com/office/drawing/2014/main" id="{048682A5-821F-92FE-F109-E0716F1EB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927D79-FD8D-C14E-B289-1918657567E3}" type="slidenum">
              <a:rPr lang="en-CA" altLang="en-US" sz="1200">
                <a:latin typeface="Tahoma" panose="020B0604030504040204" pitchFamily="34" charset="0"/>
              </a:rPr>
              <a:pPr eaLnBrk="1" hangingPunct="1"/>
              <a:t>83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>
            <a:extLst>
              <a:ext uri="{FF2B5EF4-FFF2-40B4-BE49-F238E27FC236}">
                <a16:creationId xmlns:a16="http://schemas.microsoft.com/office/drawing/2014/main" id="{49376474-5E21-814C-B58A-69604F4881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Notes Placeholder 2">
            <a:extLst>
              <a:ext uri="{FF2B5EF4-FFF2-40B4-BE49-F238E27FC236}">
                <a16:creationId xmlns:a16="http://schemas.microsoft.com/office/drawing/2014/main" id="{45CD9BB4-95B0-7CB9-35D6-911E69B9E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9204" name="Slide Number Placeholder 3">
            <a:extLst>
              <a:ext uri="{FF2B5EF4-FFF2-40B4-BE49-F238E27FC236}">
                <a16:creationId xmlns:a16="http://schemas.microsoft.com/office/drawing/2014/main" id="{94BA8C18-4247-04CA-5DF5-96DF334AA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294EF1-7875-124F-8F2E-17EC0DE7F554}" type="slidenum">
              <a:rPr lang="en-CA" altLang="en-US" sz="1200">
                <a:latin typeface="Tahoma" panose="020B0604030504040204" pitchFamily="34" charset="0"/>
              </a:rPr>
              <a:pPr eaLnBrk="1" hangingPunct="1"/>
              <a:t>84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>
            <a:extLst>
              <a:ext uri="{FF2B5EF4-FFF2-40B4-BE49-F238E27FC236}">
                <a16:creationId xmlns:a16="http://schemas.microsoft.com/office/drawing/2014/main" id="{B9047919-CE64-92BE-38C3-D773252382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Notes Placeholder 2">
            <a:extLst>
              <a:ext uri="{FF2B5EF4-FFF2-40B4-BE49-F238E27FC236}">
                <a16:creationId xmlns:a16="http://schemas.microsoft.com/office/drawing/2014/main" id="{75218055-A651-304D-86C0-1C9CC69C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0228" name="Slide Number Placeholder 3">
            <a:extLst>
              <a:ext uri="{FF2B5EF4-FFF2-40B4-BE49-F238E27FC236}">
                <a16:creationId xmlns:a16="http://schemas.microsoft.com/office/drawing/2014/main" id="{CDDE51DE-D770-47A9-5D96-2316282B1E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949BE5-7C89-1848-9DC3-E83A9F6FE4C7}" type="slidenum">
              <a:rPr lang="en-CA" altLang="en-US" sz="1200">
                <a:latin typeface="Tahoma" panose="020B0604030504040204" pitchFamily="34" charset="0"/>
              </a:rPr>
              <a:pPr eaLnBrk="1" hangingPunct="1"/>
              <a:t>85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>
            <a:extLst>
              <a:ext uri="{FF2B5EF4-FFF2-40B4-BE49-F238E27FC236}">
                <a16:creationId xmlns:a16="http://schemas.microsoft.com/office/drawing/2014/main" id="{EA9565C1-10D0-BCA2-0757-E1C8976E1B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Notes Placeholder 2">
            <a:extLst>
              <a:ext uri="{FF2B5EF4-FFF2-40B4-BE49-F238E27FC236}">
                <a16:creationId xmlns:a16="http://schemas.microsoft.com/office/drawing/2014/main" id="{4B99FB99-19C7-FD6B-0E45-F589E1BF0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1252" name="Slide Number Placeholder 3">
            <a:extLst>
              <a:ext uri="{FF2B5EF4-FFF2-40B4-BE49-F238E27FC236}">
                <a16:creationId xmlns:a16="http://schemas.microsoft.com/office/drawing/2014/main" id="{B7C4A6F3-E87D-0446-287D-BB72DDD09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91DCA3-E318-994B-81A6-946A2148A047}" type="slidenum">
              <a:rPr lang="en-CA" altLang="en-US" sz="1200">
                <a:latin typeface="Tahoma" panose="020B0604030504040204" pitchFamily="34" charset="0"/>
              </a:rPr>
              <a:pPr eaLnBrk="1" hangingPunct="1"/>
              <a:t>86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>
            <a:extLst>
              <a:ext uri="{FF2B5EF4-FFF2-40B4-BE49-F238E27FC236}">
                <a16:creationId xmlns:a16="http://schemas.microsoft.com/office/drawing/2014/main" id="{A8A08CB9-4FAB-EDCF-0F44-D9C56DA1B6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Notes Placeholder 2">
            <a:extLst>
              <a:ext uri="{FF2B5EF4-FFF2-40B4-BE49-F238E27FC236}">
                <a16:creationId xmlns:a16="http://schemas.microsoft.com/office/drawing/2014/main" id="{95E45E36-4EB5-A466-CA88-5F0260AE0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2276" name="Slide Number Placeholder 3">
            <a:extLst>
              <a:ext uri="{FF2B5EF4-FFF2-40B4-BE49-F238E27FC236}">
                <a16:creationId xmlns:a16="http://schemas.microsoft.com/office/drawing/2014/main" id="{D2E0E62D-70AC-084A-B695-A1ADD5AE16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2938EF-B80E-6744-B0F2-2C34BC5B13FD}" type="slidenum">
              <a:rPr lang="en-CA" altLang="en-US" sz="1200">
                <a:latin typeface="Tahoma" panose="020B0604030504040204" pitchFamily="34" charset="0"/>
              </a:rPr>
              <a:pPr eaLnBrk="1" hangingPunct="1"/>
              <a:t>87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>
            <a:extLst>
              <a:ext uri="{FF2B5EF4-FFF2-40B4-BE49-F238E27FC236}">
                <a16:creationId xmlns:a16="http://schemas.microsoft.com/office/drawing/2014/main" id="{32516165-CAA6-2191-4407-CD3BF4E7BB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Notes Placeholder 2">
            <a:extLst>
              <a:ext uri="{FF2B5EF4-FFF2-40B4-BE49-F238E27FC236}">
                <a16:creationId xmlns:a16="http://schemas.microsoft.com/office/drawing/2014/main" id="{BC0AD0C0-2226-FAD4-3F86-3E8D90529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3300" name="Slide Number Placeholder 3">
            <a:extLst>
              <a:ext uri="{FF2B5EF4-FFF2-40B4-BE49-F238E27FC236}">
                <a16:creationId xmlns:a16="http://schemas.microsoft.com/office/drawing/2014/main" id="{6003E110-59EA-3461-5361-910E308712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3BCFD2-00D3-924A-975B-58B930E4309A}" type="slidenum">
              <a:rPr lang="en-CA" altLang="en-US" sz="1200">
                <a:latin typeface="Tahoma" panose="020B0604030504040204" pitchFamily="34" charset="0"/>
              </a:rPr>
              <a:pPr eaLnBrk="1" hangingPunct="1"/>
              <a:t>88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>
            <a:extLst>
              <a:ext uri="{FF2B5EF4-FFF2-40B4-BE49-F238E27FC236}">
                <a16:creationId xmlns:a16="http://schemas.microsoft.com/office/drawing/2014/main" id="{59A36E33-1C4F-26AB-D650-5B1E4FDA7F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Notes Placeholder 2">
            <a:extLst>
              <a:ext uri="{FF2B5EF4-FFF2-40B4-BE49-F238E27FC236}">
                <a16:creationId xmlns:a16="http://schemas.microsoft.com/office/drawing/2014/main" id="{E30D503F-0D88-9992-7BC2-9ED17BF09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24" name="Slide Number Placeholder 3">
            <a:extLst>
              <a:ext uri="{FF2B5EF4-FFF2-40B4-BE49-F238E27FC236}">
                <a16:creationId xmlns:a16="http://schemas.microsoft.com/office/drawing/2014/main" id="{AA55C442-0FAE-C74C-CFA5-EFED05788F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DAC21E-7257-5E44-8ECC-F0909F30CBCA}" type="slidenum">
              <a:rPr lang="en-CA" altLang="en-US" sz="1200">
                <a:latin typeface="Tahoma" panose="020B0604030504040204" pitchFamily="34" charset="0"/>
              </a:rPr>
              <a:pPr eaLnBrk="1" hangingPunct="1"/>
              <a:t>89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>
            <a:extLst>
              <a:ext uri="{FF2B5EF4-FFF2-40B4-BE49-F238E27FC236}">
                <a16:creationId xmlns:a16="http://schemas.microsoft.com/office/drawing/2014/main" id="{2FB79C4B-7265-B1A7-AFC4-DF45449B27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Notes Placeholder 2">
            <a:extLst>
              <a:ext uri="{FF2B5EF4-FFF2-40B4-BE49-F238E27FC236}">
                <a16:creationId xmlns:a16="http://schemas.microsoft.com/office/drawing/2014/main" id="{4CA6A7B5-6F82-C84E-28AC-646E7D2E1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5348" name="Slide Number Placeholder 3">
            <a:extLst>
              <a:ext uri="{FF2B5EF4-FFF2-40B4-BE49-F238E27FC236}">
                <a16:creationId xmlns:a16="http://schemas.microsoft.com/office/drawing/2014/main" id="{C8C2E815-D8C2-71E3-6A75-D753348183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DB2FA8-2E99-CC46-A6EF-D1CADBC64538}" type="slidenum">
              <a:rPr lang="en-CA" altLang="en-US" sz="1200">
                <a:latin typeface="Tahoma" panose="020B0604030504040204" pitchFamily="34" charset="0"/>
              </a:rPr>
              <a:pPr eaLnBrk="1" hangingPunct="1"/>
              <a:t>90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>
            <a:extLst>
              <a:ext uri="{FF2B5EF4-FFF2-40B4-BE49-F238E27FC236}">
                <a16:creationId xmlns:a16="http://schemas.microsoft.com/office/drawing/2014/main" id="{7B895E78-751D-38D6-0962-222FFE16CA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Notes Placeholder 2">
            <a:extLst>
              <a:ext uri="{FF2B5EF4-FFF2-40B4-BE49-F238E27FC236}">
                <a16:creationId xmlns:a16="http://schemas.microsoft.com/office/drawing/2014/main" id="{48F7D821-73ED-75AE-980E-434AD4E33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6372" name="Slide Number Placeholder 3">
            <a:extLst>
              <a:ext uri="{FF2B5EF4-FFF2-40B4-BE49-F238E27FC236}">
                <a16:creationId xmlns:a16="http://schemas.microsoft.com/office/drawing/2014/main" id="{085D7167-36E3-AA82-2706-2E127A69F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B03C6FE-BA63-8C4E-B07E-DCFA72352D7D}" type="slidenum">
              <a:rPr lang="en-CA" altLang="en-US" sz="1200">
                <a:latin typeface="Tahoma" panose="020B0604030504040204" pitchFamily="34" charset="0"/>
              </a:rPr>
              <a:pPr eaLnBrk="1" hangingPunct="1"/>
              <a:t>91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>
            <a:extLst>
              <a:ext uri="{FF2B5EF4-FFF2-40B4-BE49-F238E27FC236}">
                <a16:creationId xmlns:a16="http://schemas.microsoft.com/office/drawing/2014/main" id="{4A38E7E2-22C7-FF0B-F932-3D16AB57967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Notes Placeholder 2">
            <a:extLst>
              <a:ext uri="{FF2B5EF4-FFF2-40B4-BE49-F238E27FC236}">
                <a16:creationId xmlns:a16="http://schemas.microsoft.com/office/drawing/2014/main" id="{18A64D57-0C79-C099-1F9B-215B33C06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7396" name="Slide Number Placeholder 3">
            <a:extLst>
              <a:ext uri="{FF2B5EF4-FFF2-40B4-BE49-F238E27FC236}">
                <a16:creationId xmlns:a16="http://schemas.microsoft.com/office/drawing/2014/main" id="{C2AEC267-34E6-6A0F-B12D-96CC08E28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1DEDC9-5E26-B74C-A3B6-6C32A99B0599}" type="slidenum">
              <a:rPr lang="en-CA" altLang="en-US" sz="1200">
                <a:latin typeface="Tahoma" panose="020B0604030504040204" pitchFamily="34" charset="0"/>
              </a:rPr>
              <a:pPr eaLnBrk="1" hangingPunct="1"/>
              <a:t>92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5C2D0E6-822E-904B-D46F-3F68E38129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D9455BDE-3540-862C-CBB5-D22DAE55B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C17CE113-E9B5-BE34-D060-3C424D6E78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59A81F9-83D5-5043-8B0F-7D3224EE2398}" type="slidenum">
              <a:rPr lang="en-CA" altLang="en-US" sz="1200">
                <a:latin typeface="Tahoma" panose="020B0604030504040204" pitchFamily="34" charset="0"/>
              </a:rPr>
              <a:pPr eaLnBrk="1" hangingPunct="1"/>
              <a:t>12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>
            <a:extLst>
              <a:ext uri="{FF2B5EF4-FFF2-40B4-BE49-F238E27FC236}">
                <a16:creationId xmlns:a16="http://schemas.microsoft.com/office/drawing/2014/main" id="{BF0978B4-AC9A-484B-F910-2CD675A2E7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>
            <a:extLst>
              <a:ext uri="{FF2B5EF4-FFF2-40B4-BE49-F238E27FC236}">
                <a16:creationId xmlns:a16="http://schemas.microsoft.com/office/drawing/2014/main" id="{AD749ABF-CB28-F635-15EB-32739E672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5716" name="Slide Number Placeholder 3">
            <a:extLst>
              <a:ext uri="{FF2B5EF4-FFF2-40B4-BE49-F238E27FC236}">
                <a16:creationId xmlns:a16="http://schemas.microsoft.com/office/drawing/2014/main" id="{9590E134-15AD-64C2-4152-2F016B988C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91BFC1-04F1-B944-B539-6371A4E1C29E}" type="slidenum">
              <a:rPr lang="en-CA" altLang="en-US" sz="1200">
                <a:latin typeface="Tahoma" panose="020B0604030504040204" pitchFamily="34" charset="0"/>
              </a:rPr>
              <a:pPr eaLnBrk="1" hangingPunct="1"/>
              <a:t>15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:a16="http://schemas.microsoft.com/office/drawing/2014/main" id="{CB54039D-8F8C-18F0-B21A-8D9CEFA4B0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Rectangle 44" descr="40%">
            <a:extLst>
              <a:ext uri="{FF2B5EF4-FFF2-40B4-BE49-F238E27FC236}">
                <a16:creationId xmlns:a16="http://schemas.microsoft.com/office/drawing/2014/main" id="{735B17E3-5925-F1C7-B67A-3759DE94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81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4" name="Picture 2" descr="http://vig-fp.prenhall.com/bigcovers/0132162733.jpg">
            <a:extLst>
              <a:ext uri="{FF2B5EF4-FFF2-40B4-BE49-F238E27FC236}">
                <a16:creationId xmlns:a16="http://schemas.microsoft.com/office/drawing/2014/main" id="{9208A746-A2F6-502D-1CFF-2AB62B264E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153025"/>
            <a:ext cx="123825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Pearson logo">
            <a:extLst>
              <a:ext uri="{FF2B5EF4-FFF2-40B4-BE49-F238E27FC236}">
                <a16:creationId xmlns:a16="http://schemas.microsoft.com/office/drawing/2014/main" id="{CF1185D6-0C80-9B50-9E90-4073137E27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F500B-550D-38F1-C06D-84AD212F27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95413" y="6537325"/>
            <a:ext cx="3462337" cy="231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</a:rPr>
              <a:t>Copyright © 2012 Pearson Addison-Wesley.  All rights reserved.</a:t>
            </a:r>
          </a:p>
        </p:txBody>
      </p:sp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3048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05310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981200" y="2590800"/>
            <a:ext cx="6629400" cy="19050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825773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271964EB-0515-1C0A-4D6E-5C8E3A83C1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95380DA8-B426-984D-9DD5-4931E0806FC1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267434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076450" cy="59451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3213"/>
            <a:ext cx="6076950" cy="59451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2BACCAD9-B02C-5CCA-4B77-B08414B2FE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398A2B4C-0E28-C242-B0EC-57DA65D4DA27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7809029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76003A-ABF9-9416-F8B4-3283824235B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3" name="Rounded Rectangle 2">
            <a:extLst>
              <a:ext uri="{FF2B5EF4-FFF2-40B4-BE49-F238E27FC236}">
                <a16:creationId xmlns:a16="http://schemas.microsoft.com/office/drawing/2014/main" id="{15DC69CE-3E33-D9A1-E6C2-7C6F0591F2F3}"/>
              </a:ext>
            </a:extLst>
          </p:cNvPr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634DF-5333-689E-277A-6A5089F5D910}"/>
              </a:ext>
            </a:extLst>
          </p:cNvPr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8DA20-672B-1796-906D-08BAF999C222}"/>
              </a:ext>
            </a:extLst>
          </p:cNvPr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9B38F-9EA1-95EE-023C-F774755B7C18}"/>
              </a:ext>
            </a:extLst>
          </p:cNvPr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16DB68AC-63F8-A790-D38B-3C4DF87BFD9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81525"/>
            <a:ext cx="9144000" cy="2276475"/>
          </a:xfrm>
          <a:prstGeom prst="rect">
            <a:avLst/>
          </a:prstGeom>
          <a:solidFill>
            <a:srgbClr val="B2B2B2">
              <a:alpha val="58823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0" name="Picture 2" descr="http://vig-fp.prenhall.com/bigcovers/0132162733.jpg">
            <a:extLst>
              <a:ext uri="{FF2B5EF4-FFF2-40B4-BE49-F238E27FC236}">
                <a16:creationId xmlns:a16="http://schemas.microsoft.com/office/drawing/2014/main" id="{BE2E4748-8973-400F-8F4D-C566059559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5153025"/>
            <a:ext cx="1238250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Pearson logo">
            <a:extLst>
              <a:ext uri="{FF2B5EF4-FFF2-40B4-BE49-F238E27FC236}">
                <a16:creationId xmlns:a16="http://schemas.microsoft.com/office/drawing/2014/main" id="{FE6D847B-09B5-BD01-ECD6-8BCE975777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6419850"/>
            <a:ext cx="11525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82ADBE-572A-0414-544F-7CC96B63A10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95413" y="6537325"/>
            <a:ext cx="3462337" cy="231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>
                <a:solidFill>
                  <a:srgbClr val="000000"/>
                </a:solidFill>
              </a:rPr>
              <a:t>Copyright © 2012 Pearson Addison-Wesley.  All rights reserved.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Date Placeholder 27">
            <a:extLst>
              <a:ext uri="{FF2B5EF4-FFF2-40B4-BE49-F238E27FC236}">
                <a16:creationId xmlns:a16="http://schemas.microsoft.com/office/drawing/2014/main" id="{CACCD88B-8BF9-97CC-B2AA-9811FD6A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E71BF8-B54D-6946-A307-D3C72229D668}" type="datetimeFigureOut">
              <a:rPr lang="en-US"/>
              <a:pPr>
                <a:defRPr/>
              </a:pPr>
              <a:t>3/23/2025</a:t>
            </a:fld>
            <a:endParaRPr lang="en-US"/>
          </a:p>
        </p:txBody>
      </p:sp>
      <p:sp>
        <p:nvSpPr>
          <p:cNvPr id="14" name="Footer Placeholder 16">
            <a:extLst>
              <a:ext uri="{FF2B5EF4-FFF2-40B4-BE49-F238E27FC236}">
                <a16:creationId xmlns:a16="http://schemas.microsoft.com/office/drawing/2014/main" id="{8264C737-1A87-DEB2-5562-720D7770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28">
            <a:extLst>
              <a:ext uri="{FF2B5EF4-FFF2-40B4-BE49-F238E27FC236}">
                <a16:creationId xmlns:a16="http://schemas.microsoft.com/office/drawing/2014/main" id="{802AB8D7-35C5-5E6C-3E0F-9C62EBC0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F0650-41E6-0D45-91FA-2BE0FBAA59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849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68E61C4-1407-C9AE-D962-C9921D6F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FB5FC-26CC-1642-B464-BA93DF3B7946}" type="datetimeFigureOut">
              <a:rPr lang="en-US"/>
              <a:pPr>
                <a:defRPr/>
              </a:pPr>
              <a:t>3/23/2025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957BD78-8258-7B40-2D11-A861767F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E379C8-8588-9B7B-9093-63FB5D28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C95B65B5-3BE0-B541-B3C2-26797F3B0076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32907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CC7CC6-4269-9982-1BF0-9DAB719539E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>
            <a:extLst>
              <a:ext uri="{FF2B5EF4-FFF2-40B4-BE49-F238E27FC236}">
                <a16:creationId xmlns:a16="http://schemas.microsoft.com/office/drawing/2014/main" id="{ECD06596-5C8E-F1FC-E7B6-AAB599467974}"/>
              </a:ext>
            </a:extLst>
          </p:cNvPr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26327-D53C-9105-6F38-9F72D44C9950}"/>
              </a:ext>
            </a:extLst>
          </p:cNvPr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965312-0EE8-FB47-1A30-90A6060A6721}"/>
              </a:ext>
            </a:extLst>
          </p:cNvPr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BD3FB5-C179-6BDF-8E7B-6F40F6020D5D}"/>
              </a:ext>
            </a:extLst>
          </p:cNvPr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D9B51D3-BB60-B8D3-99C4-5FA87B8F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A9B49-FE85-2248-A5D4-D975A0B36D9E}" type="datetimeFigureOut">
              <a:rPr lang="en-US"/>
              <a:pPr>
                <a:defRPr/>
              </a:pPr>
              <a:t>3/23/2025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AA1E82D-B607-24B4-BD93-A0FAAF96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3142EF6-0B7A-2705-BE46-378AB6270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33A9C588-DF73-C049-BE5B-EB12E726009E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16933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34B071CD-B58E-2BF7-95A0-63ABD014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25EC4-C1E1-2544-954F-29348EA19BF6}" type="datetimeFigureOut">
              <a:rPr lang="en-US"/>
              <a:pPr>
                <a:defRPr/>
              </a:pPr>
              <a:t>3/23/2025</a:t>
            </a:fld>
            <a:endParaRPr lang="en-US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EE0192A-4A06-09D8-FB0C-62BF8903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4387358-FA63-66D0-B455-AA3925475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14F9F75E-87C0-8945-B5AB-A79EAD73D4F4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22148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DFD50117-3D1B-052C-9309-A025E41D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35052-BB05-3247-BE6A-CC1BC9CA9D36}" type="datetimeFigureOut">
              <a:rPr lang="en-US"/>
              <a:pPr>
                <a:defRPr/>
              </a:pPr>
              <a:t>3/23/2025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A928334-EB37-6E95-3DAA-238608043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FD4448DE-74F2-5043-B232-800AE3D1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2970210D-A72B-1B48-90C6-E8CAA0DA15BE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2888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AEC92-E897-967D-0728-012090AB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5BBFC-D294-4340-B75E-70AA93FB03B0}" type="datetimeFigureOut">
              <a:rPr lang="en-US"/>
              <a:pPr>
                <a:defRPr/>
              </a:pPr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F5BF9-C386-F1FA-BF0A-A15B3E85D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97E8E-D1F7-93FC-E1A4-FD136454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A54E85DA-AE2B-824A-9FA4-964894B62C7B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696517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F3C791CA-A9B7-7318-B2A9-E63A5266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B9DFA-402F-9D44-A450-EFE4C1FF527E}" type="datetimeFigureOut">
              <a:rPr lang="en-US"/>
              <a:pPr>
                <a:defRPr/>
              </a:pPr>
              <a:t>3/23/2025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D613D-0DE8-F9B8-EE57-13C5A86D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CBD8A33F-AC89-8D89-2B7D-28F02A4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35B976C3-6F54-5B49-8647-E5D0264D3A81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5941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BEC9C3-CCF9-0834-CD8E-61147D32072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>
            <a:extLst>
              <a:ext uri="{FF2B5EF4-FFF2-40B4-BE49-F238E27FC236}">
                <a16:creationId xmlns:a16="http://schemas.microsoft.com/office/drawing/2014/main" id="{07E0B5A1-0ED5-02F2-C1C1-E078BA78497A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74D2AF1D-0118-B817-58B0-6889A009D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47CAC-3BBA-284A-BDC5-94F7E8E8BD03}" type="datetimeFigureOut">
              <a:rPr lang="en-US"/>
              <a:pPr>
                <a:defRPr/>
              </a:pPr>
              <a:t>3/23/2025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E520F6B-FC81-30BD-F635-C18770EB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295F138-666A-6F68-EC02-5E0A529C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E26BAC4F-8A64-8447-BB3C-CB51EAB58779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882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2772021F-076F-D1A3-00B6-ED88644AE8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07D16ABE-B26B-4945-BDA6-89EEBD8A7284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2814648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F2C4C1-3954-E387-1BF0-3ABDD9B10843}"/>
              </a:ext>
            </a:extLst>
          </p:cNvPr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D9F994-3FAD-613D-5E9F-BF9ED7FC1F78}"/>
              </a:ext>
            </a:extLst>
          </p:cNvPr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B4EE73-DC9F-E5DD-9FC4-2CEC26717AB9}"/>
              </a:ext>
            </a:extLst>
          </p:cNvPr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C7B9C6E9-167A-1F96-590A-AA0BF15F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B5476-A59D-E348-8487-664BA1A23D88}" type="datetimeFigureOut">
              <a:rPr lang="en-US"/>
              <a:pPr>
                <a:defRPr/>
              </a:pPr>
              <a:t>3/23/2025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E1E57C95-B4B8-FBEC-6655-3EE57578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EDE23AE-8696-529B-18C3-BC48257C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3B02FE2C-5030-B643-B8E7-37FF3D2C22A8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68498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1BEAECED-5214-3F68-CB0D-0F04EFAD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A6A170-14D4-4041-881D-C15A133ECD30}" type="datetimeFigureOut">
              <a:rPr lang="en-US"/>
              <a:pPr>
                <a:defRPr/>
              </a:pPr>
              <a:t>3/23/2025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8AF1827-A55D-962C-E052-A6563759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A894ECD5-D27F-1FBB-062D-F791A279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C6A0BAB5-F30A-B24E-BBEF-EC7D48A5C1E8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391628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8A03CA65-D331-4AA3-CB4F-5722E411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FD6E4-A843-FD45-8F56-8DAC4354C000}" type="datetimeFigureOut">
              <a:rPr lang="en-US"/>
              <a:pPr>
                <a:defRPr/>
              </a:pPr>
              <a:t>3/23/2025</a:t>
            </a:fld>
            <a:endParaRPr lang="en-US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DEFA555-B05A-6074-C2A9-04BAD24F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8BA88FA4-C97C-83C7-3917-CD9FB040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85BFBE46-357E-994A-A3DB-472756CFF4BC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019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011D2EC-B681-0296-9F7F-6F810B1A0B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958606AA-5C79-B84A-88D8-2C1B80A161A3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236046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13" y="16764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263" y="16764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EDD837B-545A-C88A-E6B8-4E0E2115DE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72469594-EF2D-B542-AB80-8B258D240089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1761474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2766145-5923-A892-575F-1D580B370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461E536C-B5FB-AA46-9EF8-483BC74BB981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1887717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72D0D932-B200-761A-C484-59BCDAEDE9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4F094712-B00F-0646-B146-3173417676B5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4171330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CAF52B24-E39D-BB26-2A64-95AAF1B5C1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04D3E099-6B18-2D42-B24C-844DB7D7C9D9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9153754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51197C3-1E89-15F2-CD17-79F9A4E633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688E75BB-9A24-894F-A2E2-25AFA8ABA19A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4360588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83D0EE1-BDE1-0AC7-1913-6A17FE33ED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1- </a:t>
            </a:r>
            <a:fld id="{BC47A8DD-5735-A648-BDA7-01E32B6DAA2F}" type="slidenum">
              <a:rPr lang="en-US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5183975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7">
            <a:extLst>
              <a:ext uri="{FF2B5EF4-FFF2-40B4-BE49-F238E27FC236}">
                <a16:creationId xmlns:a16="http://schemas.microsoft.com/office/drawing/2014/main" id="{B0B5DE3E-0D39-8F9A-7226-72142135E0BF}"/>
              </a:ext>
            </a:extLst>
          </p:cNvPr>
          <p:cNvSpPr>
            <a:spLocks noChangeArrowheads="1"/>
          </p:cNvSpPr>
          <p:nvPr userDrawn="1"/>
        </p:nvSpPr>
        <p:spPr bwMode="gray">
          <a:xfrm rot="-54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algn="ctr">
              <a:defRPr/>
            </a:pPr>
            <a:endParaRPr kumimoji="1" lang="en-US" sz="3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7" name="Rectangle 42" descr="40%">
            <a:extLst>
              <a:ext uri="{FF2B5EF4-FFF2-40B4-BE49-F238E27FC236}">
                <a16:creationId xmlns:a16="http://schemas.microsoft.com/office/drawing/2014/main" id="{66FC0268-3D53-D2EA-4A63-454DC0BD80B7}"/>
              </a:ext>
            </a:extLst>
          </p:cNvPr>
          <p:cNvSpPr>
            <a:spLocks noChangeArrowheads="1"/>
          </p:cNvSpPr>
          <p:nvPr userDrawn="1"/>
        </p:nvSpPr>
        <p:spPr bwMode="gray">
          <a:xfrm rot="-54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algn="ctr">
              <a:defRPr/>
            </a:pPr>
            <a:endParaRPr kumimoji="1" lang="en-US" sz="3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076" name="Rectangle 9">
            <a:extLst>
              <a:ext uri="{FF2B5EF4-FFF2-40B4-BE49-F238E27FC236}">
                <a16:creationId xmlns:a16="http://schemas.microsoft.com/office/drawing/2014/main" id="{A070F63E-8D43-FBB1-8AB6-968CEE537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3213"/>
            <a:ext cx="8305800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CD4B74D2-586B-4C12-D8A1-27EAD165CFE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50088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000000"/>
                </a:solidFill>
              </a:defRPr>
            </a:lvl1pPr>
          </a:lstStyle>
          <a:p>
            <a:r>
              <a:rPr lang="en-US" altLang="en-US"/>
              <a:t>Slide 1- </a:t>
            </a:r>
            <a:fld id="{5FC27868-98D7-D244-B09C-C4C00E2E6A03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3078" name="Rectangle 21">
            <a:extLst>
              <a:ext uri="{FF2B5EF4-FFF2-40B4-BE49-F238E27FC236}">
                <a16:creationId xmlns:a16="http://schemas.microsoft.com/office/drawing/2014/main" id="{EA8D5ED1-4399-17A5-3DFE-F435A97AE8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44513" y="16764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>
            <a:extLst>
              <a:ext uri="{FF2B5EF4-FFF2-40B4-BE49-F238E27FC236}">
                <a16:creationId xmlns:a16="http://schemas.microsoft.com/office/drawing/2014/main" id="{CD5C57EF-8334-B966-92CC-B5084024C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Copyright © 2012 Pearson Addison-Wesley. 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DA0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5310F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A5002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8BE9BE-C9A6-0E60-35D6-39F11A8A624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C3657E23-3528-2378-9EB1-C8F778B1C1EC}"/>
              </a:ext>
            </a:extLst>
          </p:cNvPr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00" name="Title Placeholder 21">
            <a:extLst>
              <a:ext uri="{FF2B5EF4-FFF2-40B4-BE49-F238E27FC236}">
                <a16:creationId xmlns:a16="http://schemas.microsoft.com/office/drawing/2014/main" id="{51EC55E1-E71D-E616-4004-D56845D3D8A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01" name="Text Placeholder 12">
            <a:extLst>
              <a:ext uri="{FF2B5EF4-FFF2-40B4-BE49-F238E27FC236}">
                <a16:creationId xmlns:a16="http://schemas.microsoft.com/office/drawing/2014/main" id="{D5274801-C093-5282-7891-BF6C34DF8F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5387354A-54F1-0541-C1E3-4987F89441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fld id="{06B6F0F6-B38E-894E-801F-23C6D041243C}" type="datetimeFigureOut">
              <a:rPr lang="en-US"/>
              <a:pPr>
                <a:defRPr/>
              </a:pPr>
              <a:t>3/23/2025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9CF7F-DE58-436B-9316-5777F686A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956CB1F-7B76-B298-63A6-E08E7072F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>
              <a:defRPr sz="1400">
                <a:solidFill>
                  <a:srgbClr val="FFFFFF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 altLang="en-US"/>
              <a:t>Slide 1- </a:t>
            </a:r>
            <a:fld id="{DFD866B9-0777-5B4E-BFC9-27F7A58E2E12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10" name="Rectangle 37">
            <a:extLst>
              <a:ext uri="{FF2B5EF4-FFF2-40B4-BE49-F238E27FC236}">
                <a16:creationId xmlns:a16="http://schemas.microsoft.com/office/drawing/2014/main" id="{C8F57105-BBA1-0393-B92C-51F43937C9AD}"/>
              </a:ext>
            </a:extLst>
          </p:cNvPr>
          <p:cNvSpPr>
            <a:spLocks noChangeArrowheads="1"/>
          </p:cNvSpPr>
          <p:nvPr userDrawn="1"/>
        </p:nvSpPr>
        <p:spPr bwMode="gray">
          <a:xfrm rot="16200000">
            <a:off x="4419600" y="2136775"/>
            <a:ext cx="301625" cy="9140825"/>
          </a:xfrm>
          <a:prstGeom prst="rect">
            <a:avLst/>
          </a:prstGeom>
          <a:gradFill rotWithShape="0">
            <a:gsLst>
              <a:gs pos="0">
                <a:srgbClr val="6669AA">
                  <a:alpha val="46999"/>
                </a:srgbClr>
              </a:gs>
              <a:gs pos="100000">
                <a:srgbClr val="CCCDE3"/>
              </a:gs>
            </a:gsLst>
            <a:lin ang="5400000" scaled="1"/>
          </a:gradFill>
          <a:ln w="76200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algn="ctr">
              <a:defRPr/>
            </a:pPr>
            <a:endParaRPr kumimoji="1" lang="en-US" sz="32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" name="Rectangle 42" descr="40%">
            <a:extLst>
              <a:ext uri="{FF2B5EF4-FFF2-40B4-BE49-F238E27FC236}">
                <a16:creationId xmlns:a16="http://schemas.microsoft.com/office/drawing/2014/main" id="{1A952447-E155-6ED3-C513-97AB8CF2B432}"/>
              </a:ext>
            </a:extLst>
          </p:cNvPr>
          <p:cNvSpPr>
            <a:spLocks noChangeArrowheads="1"/>
          </p:cNvSpPr>
          <p:nvPr userDrawn="1"/>
        </p:nvSpPr>
        <p:spPr bwMode="gray">
          <a:xfrm rot="16200000">
            <a:off x="3849688" y="-3849688"/>
            <a:ext cx="1441450" cy="9140825"/>
          </a:xfrm>
          <a:prstGeom prst="rect">
            <a:avLst/>
          </a:prstGeom>
          <a:solidFill>
            <a:srgbClr val="05310F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algn="ctr">
              <a:defRPr/>
            </a:pPr>
            <a:endParaRPr kumimoji="1" lang="en-US" sz="320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19" r:id="rId5"/>
    <p:sldLayoutId id="2147483928" r:id="rId6"/>
    <p:sldLayoutId id="2147483920" r:id="rId7"/>
    <p:sldLayoutId id="2147483929" r:id="rId8"/>
    <p:sldLayoutId id="2147483930" r:id="rId9"/>
    <p:sldLayoutId id="2147483921" r:id="rId10"/>
    <p:sldLayoutId id="214748392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2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2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2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m.cis.fordham.edu/zhang/cs1600/CodeExample_Savitch/Chapter04/04-10.cp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torm.cis.fordham.edu/zhang/cs1600/CodeExample_Savitch/Chapter04/04-03.cpp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e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5.png"/><Relationship Id="rId4" Type="http://schemas.openxmlformats.org/officeDocument/2006/relationships/slide" Target="slide8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 descr="Pink tissue paper">
            <a:extLst>
              <a:ext uri="{FF2B5EF4-FFF2-40B4-BE49-F238E27FC236}">
                <a16:creationId xmlns:a16="http://schemas.microsoft.com/office/drawing/2014/main" id="{9DC069FC-4F8E-68AB-515D-39117CBA7E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Procedural Abstraction and Functions That Return a Value</a:t>
            </a:r>
          </a:p>
        </p:txBody>
      </p:sp>
      <p:sp>
        <p:nvSpPr>
          <p:cNvPr id="13315" name="Rectangle 3" descr="Pink tissue paper">
            <a:extLst>
              <a:ext uri="{FF2B5EF4-FFF2-40B4-BE49-F238E27FC236}">
                <a16:creationId xmlns:a16="http://schemas.microsoft.com/office/drawing/2014/main" id="{3C6744FE-1A40-8406-AA5E-84FB60DE921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altLang="en-US">
                <a:solidFill>
                  <a:schemeClr val="tx1"/>
                </a:solidFill>
              </a:rPr>
              <a:t>Chapter 4</a:t>
            </a: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1DDFB459-42BD-EB94-303D-CF8A5D5ED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352800"/>
            <a:ext cx="876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600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53152F1-2FF2-C6F9-3A86-6CE166E9D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Libraries       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9B3B951F-1351-A3AE-A36F-45FAF746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61A54751-9ED4-B044-8FCC-1D1E17FBCAB1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10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36F97E3-A2F4-4F56-F57F-968BCC4724E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Predefined functions are found in libraries</a:t>
            </a:r>
          </a:p>
          <a:p>
            <a:pPr eaLnBrk="1" hangingPunct="1"/>
            <a:r>
              <a:rPr lang="en-US" altLang="en-US" sz="2400"/>
              <a:t>The library must be “included” in  a program to make the functions available</a:t>
            </a:r>
          </a:p>
          <a:p>
            <a:pPr eaLnBrk="1" hangingPunct="1"/>
            <a:r>
              <a:rPr lang="en-US" altLang="en-US" sz="2400"/>
              <a:t>An include directive tells the compiler which library header file  to include.</a:t>
            </a:r>
          </a:p>
          <a:p>
            <a:pPr eaLnBrk="1" hangingPunct="1"/>
            <a:r>
              <a:rPr lang="en-US" altLang="en-US" sz="2400"/>
              <a:t>To include the math library containing sqrt():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 		#include &lt;cmath&gt;</a:t>
            </a:r>
          </a:p>
          <a:p>
            <a:pPr eaLnBrk="1" hangingPunct="1"/>
            <a:r>
              <a:rPr lang="en-US" altLang="en-US" sz="2400"/>
              <a:t>Newer standard libraries, such as cmath, also require directive</a:t>
            </a:r>
            <a:br>
              <a:rPr lang="en-US" altLang="en-US" sz="2400"/>
            </a:br>
            <a:r>
              <a:rPr lang="en-US" altLang="en-US" sz="2400"/>
              <a:t>                  using namespace std;</a:t>
            </a: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96C7CA43-9D8F-2AD7-D9EA-7AB1588F5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Predefined Functions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2856DC3E-178B-3FCB-BB9C-2160460E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71C4F7C2-4182-BB4B-A525-E6F8FD1781D5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11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D38518EC-634C-9250-2983-BF888E37FDD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abs(x) 	---  int value = abs(-8);</a:t>
            </a:r>
          </a:p>
          <a:p>
            <a:pPr lvl="1" eaLnBrk="1" hangingPunct="1"/>
            <a:r>
              <a:rPr lang="en-US" altLang="en-US"/>
              <a:t>Returns absolute value of argument x</a:t>
            </a:r>
          </a:p>
          <a:p>
            <a:pPr lvl="1" eaLnBrk="1" hangingPunct="1"/>
            <a:r>
              <a:rPr lang="en-US" altLang="en-US"/>
              <a:t>Return value is of type int</a:t>
            </a:r>
          </a:p>
          <a:p>
            <a:pPr lvl="1" eaLnBrk="1" hangingPunct="1"/>
            <a:r>
              <a:rPr lang="en-US" altLang="en-US"/>
              <a:t>Argument is of type x</a:t>
            </a:r>
          </a:p>
          <a:p>
            <a:pPr lvl="1" eaLnBrk="1" hangingPunct="1"/>
            <a:r>
              <a:rPr lang="en-US" altLang="en-US"/>
              <a:t>Found in the library cstdlib</a:t>
            </a:r>
          </a:p>
          <a:p>
            <a:pPr eaLnBrk="1" hangingPunct="1"/>
            <a:r>
              <a:rPr lang="en-US" altLang="en-US" sz="2400"/>
              <a:t>fabs(x)     ---  double value = fabs(-8.0);</a:t>
            </a:r>
          </a:p>
          <a:p>
            <a:pPr lvl="1" eaLnBrk="1" hangingPunct="1"/>
            <a:r>
              <a:rPr lang="en-US" altLang="en-US"/>
              <a:t>Returns the absolute value of argument x</a:t>
            </a:r>
          </a:p>
          <a:p>
            <a:pPr lvl="1" eaLnBrk="1" hangingPunct="1"/>
            <a:r>
              <a:rPr lang="en-US" altLang="en-US"/>
              <a:t>Return value is of type double</a:t>
            </a:r>
          </a:p>
          <a:p>
            <a:pPr lvl="1" eaLnBrk="1" hangingPunct="1"/>
            <a:r>
              <a:rPr lang="en-US" altLang="en-US"/>
              <a:t>Argument is of type double</a:t>
            </a:r>
          </a:p>
          <a:p>
            <a:pPr lvl="1" eaLnBrk="1" hangingPunct="1"/>
            <a:r>
              <a:rPr lang="en-US" altLang="en-US"/>
              <a:t>Found in the library cmath</a:t>
            </a:r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Slide Number Placeholder 2">
            <a:extLst>
              <a:ext uri="{FF2B5EF4-FFF2-40B4-BE49-F238E27FC236}">
                <a16:creationId xmlns:a16="http://schemas.microsoft.com/office/drawing/2014/main" id="{BCCAF141-6941-7573-5602-B46BAC6F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2E695962-8074-464B-B073-D356BD05E28B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12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pic>
        <p:nvPicPr>
          <p:cNvPr id="20483" name="Picture 4" descr="03">
            <a:extLst>
              <a:ext uri="{FF2B5EF4-FFF2-40B4-BE49-F238E27FC236}">
                <a16:creationId xmlns:a16="http://schemas.microsoft.com/office/drawing/2014/main" id="{E3B37B4C-9CC0-53C4-C94E-D6D0C7847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685800"/>
            <a:ext cx="7791450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1CA4E45-FC04-FC7B-32C1-7E5F10E9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Random Number Generation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0843B764-BC54-CAFA-52ED-F30E039C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t>Slide 1- </a:t>
            </a:r>
            <a:fld id="{40EBF0F6-63D7-1D47-90BD-EE7E0952BC90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13</a:t>
            </a:fld>
            <a:endParaRPr lang="en-CA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1508" name="Content Placeholder 2">
            <a:extLst>
              <a:ext uri="{FF2B5EF4-FFF2-40B4-BE49-F238E27FC236}">
                <a16:creationId xmlns:a16="http://schemas.microsoft.com/office/drawing/2014/main" id="{CC218085-9856-BA55-767B-8ABF73B32A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Really pseudo-random numbers</a:t>
            </a:r>
          </a:p>
          <a:p>
            <a:pPr eaLnBrk="1" hangingPunct="1"/>
            <a:r>
              <a:rPr lang="en-US" altLang="en-US" sz="2400"/>
              <a:t>1.  Seed the random number generator only once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/>
              <a:t>	</a:t>
            </a:r>
            <a:r>
              <a:rPr lang="en-US" altLang="en-US" sz="2400" i="1"/>
              <a:t>#include &lt;cstdlib&gt;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i="1"/>
              <a:t>	#include &lt;ctime&gt;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i="1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i="1"/>
              <a:t>	srand(time(0));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2. rand() function returns a random integer that is greater than or equal to 0 and less than RAND_MAX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i="1"/>
              <a:t>	rand();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F3C4CF6-AC83-DC81-AE4D-58D1C88C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Random Numbers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9D8338CB-0C10-87C8-1CA6-AD56A5FC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t>Slide 1- </a:t>
            </a:r>
            <a:fld id="{B5F593D0-9070-D34A-8721-51AC05D3B6D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14</a:t>
            </a:fld>
            <a:endParaRPr lang="en-CA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2532" name="Content Placeholder 2">
            <a:extLst>
              <a:ext uri="{FF2B5EF4-FFF2-40B4-BE49-F238E27FC236}">
                <a16:creationId xmlns:a16="http://schemas.microsoft.com/office/drawing/2014/main" id="{3726640E-4BC6-D370-EB4E-89C349F32A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% and + to scale to the number range you want</a:t>
            </a:r>
          </a:p>
          <a:p>
            <a:pPr eaLnBrk="1" hangingPunct="1"/>
            <a:r>
              <a:rPr lang="en-US" altLang="en-US"/>
              <a:t>For example to get a random number from 1-6 to simulate rolling a six-sided die:</a:t>
            </a:r>
          </a:p>
          <a:p>
            <a:pPr eaLnBrk="1" hangingPunct="1"/>
            <a:endParaRPr lang="en-US" altLang="en-US"/>
          </a:p>
          <a:p>
            <a:pPr eaLnBrk="1" hangingPunct="1">
              <a:buFont typeface="Wingdings" pitchFamily="2" charset="2"/>
              <a:buNone/>
            </a:pPr>
            <a:r>
              <a:rPr lang="en-US" altLang="en-US"/>
              <a:t>	int die = (rand() % 6) + 1;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Can you simulate rolling two dice?</a:t>
            </a:r>
          </a:p>
          <a:p>
            <a:pPr eaLnBrk="1" hangingPunct="1"/>
            <a:r>
              <a:rPr lang="en-US" altLang="en-US"/>
              <a:t>Generating a random number x where 10 &lt; x &lt; 21?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6EA3371-B350-FA9A-D305-B33B09D83E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Casting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B3047A11-9312-AFF5-4D60-56184712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264A1B58-3C7F-8E44-9B82-092E48C000E7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15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37F71A5-07E7-F115-3257-A1B0B0DC224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Recall the problem with integer division:</a:t>
            </a:r>
            <a:br>
              <a:rPr lang="en-US" altLang="en-US" sz="2400"/>
            </a:br>
            <a:r>
              <a:rPr lang="en-US" altLang="en-US" sz="2400" i="1"/>
              <a:t>int total_candy = 9, number_of_people = 4;</a:t>
            </a:r>
            <a:br>
              <a:rPr lang="en-US" altLang="en-US" sz="2400" i="1"/>
            </a:br>
            <a:r>
              <a:rPr lang="en-US" altLang="en-US" sz="2400" i="1"/>
              <a:t>double candy_per_person;</a:t>
            </a:r>
            <a:br>
              <a:rPr lang="en-US" altLang="en-US" sz="2400" i="1"/>
            </a:br>
            <a:r>
              <a:rPr lang="en-US" altLang="en-US" sz="2400" i="1"/>
              <a:t>candy_per_person = total_candy / number_of_people;</a:t>
            </a:r>
          </a:p>
          <a:p>
            <a:pPr lvl="1" eaLnBrk="1" hangingPunct="1"/>
            <a:r>
              <a:rPr lang="en-US" altLang="en-US"/>
              <a:t>    candy_per_person = 2, not 2.25!</a:t>
            </a:r>
          </a:p>
          <a:p>
            <a:pPr eaLnBrk="1" hangingPunct="1"/>
            <a:r>
              <a:rPr lang="en-US" altLang="en-US" sz="2400"/>
              <a:t>A Type Cast produces a value of one type from another type</a:t>
            </a:r>
          </a:p>
          <a:p>
            <a:pPr lvl="1" eaLnBrk="1" hangingPunct="1"/>
            <a:r>
              <a:rPr lang="en-US" altLang="en-US"/>
              <a:t>static_cast&lt;double&gt;(total_candy) produces a double</a:t>
            </a:r>
            <a:br>
              <a:rPr lang="en-US" altLang="en-US"/>
            </a:br>
            <a:r>
              <a:rPr lang="en-US" altLang="en-US"/>
              <a:t>representing integer value of total_candy</a:t>
            </a: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12992B0E-5FD7-4007-3D3F-A18130B15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Cast Example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BB0FE4D8-F359-3909-1DD9-CF6B7A90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E2529920-D69C-7F49-B3B2-39CABA12278E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16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FDD68EF4-C558-1286-28BF-532814A2BEA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int total_candy = 9, number_of_people = 4;</a:t>
            </a:r>
            <a:br>
              <a:rPr lang="en-US" altLang="en-US" sz="2000"/>
            </a:br>
            <a:r>
              <a:rPr lang="en-US" altLang="en-US" sz="2000"/>
              <a:t>double candy_per_person;</a:t>
            </a:r>
            <a:br>
              <a:rPr lang="en-US" altLang="en-US" sz="2000"/>
            </a:br>
            <a:r>
              <a:rPr lang="en-US" altLang="en-US" sz="2000"/>
              <a:t>candy_per_person = static_cast&lt;double&gt;(total_candy)</a:t>
            </a:r>
            <a:br>
              <a:rPr lang="en-US" altLang="en-US" sz="2000"/>
            </a:br>
            <a:r>
              <a:rPr lang="en-US" altLang="en-US" sz="2000"/>
              <a:t>                                                      /  number_of_people;</a:t>
            </a:r>
          </a:p>
          <a:p>
            <a:pPr lvl="1" eaLnBrk="1" hangingPunct="1"/>
            <a:r>
              <a:rPr lang="en-US" altLang="en-US" sz="2000"/>
              <a:t>candy_per_person now is 2.25!</a:t>
            </a:r>
          </a:p>
          <a:p>
            <a:pPr eaLnBrk="1" hangingPunct="1"/>
            <a:r>
              <a:rPr lang="en-US" altLang="en-US" sz="2200"/>
              <a:t>This would also work:</a:t>
            </a:r>
            <a:br>
              <a:rPr lang="en-US" altLang="en-US" sz="2200"/>
            </a:br>
            <a:r>
              <a:rPr lang="en-US" altLang="en-US" sz="2200"/>
              <a:t> candy_per_person = total_candy / </a:t>
            </a:r>
            <a:br>
              <a:rPr lang="en-US" altLang="en-US" sz="2200"/>
            </a:br>
            <a:r>
              <a:rPr lang="en-US" altLang="en-US" sz="2200"/>
              <a:t>                                  static_cast&lt;double&gt;( number_of_people);</a:t>
            </a:r>
          </a:p>
          <a:p>
            <a:pPr eaLnBrk="1" hangingPunct="1"/>
            <a:r>
              <a:rPr lang="en-US" altLang="en-US" sz="2200"/>
              <a:t>This would not!</a:t>
            </a:r>
            <a:br>
              <a:rPr lang="en-US" altLang="en-US" sz="2200"/>
            </a:br>
            <a:r>
              <a:rPr lang="en-US" altLang="en-US" sz="2200"/>
              <a:t> candy_per_person = static_cast&lt;double&gt;( total_candy / </a:t>
            </a:r>
            <a:br>
              <a:rPr lang="en-US" altLang="en-US" sz="2200"/>
            </a:br>
            <a:r>
              <a:rPr lang="en-US" altLang="en-US" sz="2200"/>
              <a:t>                                                                   number_of_people);</a:t>
            </a:r>
          </a:p>
          <a:p>
            <a:pPr lvl="1" eaLnBrk="1" hangingPunct="1"/>
            <a:endParaRPr lang="en-US" altLang="en-US" sz="2000"/>
          </a:p>
        </p:txBody>
      </p:sp>
      <p:sp>
        <p:nvSpPr>
          <p:cNvPr id="524290" name="Text Box 2">
            <a:extLst>
              <a:ext uri="{FF2B5EF4-FFF2-40B4-BE49-F238E27FC236}">
                <a16:creationId xmlns:a16="http://schemas.microsoft.com/office/drawing/2014/main" id="{85D9C07C-6F0F-41B5-8D5A-F774C7429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75" y="5491163"/>
            <a:ext cx="6370638" cy="528637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Integer division occurs before type cast</a:t>
            </a:r>
          </a:p>
        </p:txBody>
      </p:sp>
      <p:sp>
        <p:nvSpPr>
          <p:cNvPr id="524291" name="Line 3">
            <a:extLst>
              <a:ext uri="{FF2B5EF4-FFF2-40B4-BE49-F238E27FC236}">
                <a16:creationId xmlns:a16="http://schemas.microsoft.com/office/drawing/2014/main" id="{8C6E5DF6-C483-AE1C-748E-B43E3EFFB3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5232400"/>
            <a:ext cx="2571750" cy="24765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F3F801B-9FBE-A508-48B9-2B55800A2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Old Style Type Cast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04036A45-9101-CA71-B2E5-931D77FF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B7CC3842-1885-664F-8578-46F5A369A2DA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17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54A0CFE-1AFC-7447-4BA4-D0BBC8DADC5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 is an evolving language</a:t>
            </a:r>
          </a:p>
          <a:p>
            <a:pPr eaLnBrk="1" hangingPunct="1"/>
            <a:r>
              <a:rPr lang="en-US" altLang="en-US"/>
              <a:t>This older method of type casting may be discontinued in future versions of C++</a:t>
            </a:r>
            <a:br>
              <a:rPr lang="en-US" altLang="en-US"/>
            </a:br>
            <a:br>
              <a:rPr lang="en-US" altLang="en-US"/>
            </a:br>
            <a:r>
              <a:rPr lang="en-US" altLang="en-US" i="1"/>
              <a:t>candy_per_person = double(total_candy)/number_of_people;</a:t>
            </a: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4BB71242-2D6E-8D47-3AB9-3637198E3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Exercises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5FC0A998-C192-EDA4-5CF0-05C041F4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5B36F036-7F62-0148-AE45-876BA4C9771D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18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150DB863-DCB5-24D9-9C65-8D490C6E2A45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328738" y="5445125"/>
          <a:ext cx="1739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820400" imgH="5854700" progId="Equation.3">
                  <p:embed/>
                </p:oleObj>
              </mc:Choice>
              <mc:Fallback>
                <p:oleObj name="Equation" r:id="rId3" imgW="10820400" imgH="58547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5445125"/>
                        <a:ext cx="1739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3">
            <a:extLst>
              <a:ext uri="{FF2B5EF4-FFF2-40B4-BE49-F238E27FC236}">
                <a16:creationId xmlns:a16="http://schemas.microsoft.com/office/drawing/2014/main" id="{A1C1DC07-9EA8-2A1D-9845-3BDAC7B68FC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9313" y="1676400"/>
            <a:ext cx="8294687" cy="4572000"/>
          </a:xfrm>
        </p:spPr>
        <p:txBody>
          <a:bodyPr/>
          <a:lstStyle/>
          <a:p>
            <a:pPr eaLnBrk="1" hangingPunct="1"/>
            <a:r>
              <a:rPr lang="en-US" altLang="en-US"/>
              <a:t>Determine the value of d?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                   double d = 11 / 2;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Determine the value of </a:t>
            </a:r>
            <a:br>
              <a:rPr lang="en-US" altLang="en-US"/>
            </a:br>
            <a:r>
              <a:rPr lang="en-US" altLang="en-US"/>
              <a:t>pow(2,3)	fabs(-3.5)	sqrt(pow(3,2))  </a:t>
            </a:r>
            <a:br>
              <a:rPr lang="en-US" altLang="en-US"/>
            </a:br>
            <a:r>
              <a:rPr lang="en-US" altLang="en-US"/>
              <a:t>7 / abs(-2)	ceil(5.8)	floor(5.8)</a:t>
            </a:r>
            <a:br>
              <a:rPr lang="en-US" altLang="en-US"/>
            </a:br>
            <a:endParaRPr lang="en-US" altLang="en-US"/>
          </a:p>
          <a:p>
            <a:pPr eaLnBrk="1" hangingPunct="1"/>
            <a:r>
              <a:rPr lang="en-US" altLang="en-US"/>
              <a:t>Convert the following to C++</a:t>
            </a:r>
          </a:p>
        </p:txBody>
      </p:sp>
      <p:graphicFrame>
        <p:nvGraphicFramePr>
          <p:cNvPr id="526342" name="Object 6">
            <a:extLst>
              <a:ext uri="{FF2B5EF4-FFF2-40B4-BE49-F238E27FC236}">
                <a16:creationId xmlns:a16="http://schemas.microsoft.com/office/drawing/2014/main" id="{50148E1A-97D2-EB20-949B-9C898F73E1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5435600"/>
          <a:ext cx="244951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821900" imgH="10236200" progId="Equation.3">
                  <p:embed/>
                </p:oleObj>
              </mc:Choice>
              <mc:Fallback>
                <p:oleObj name="Equation" r:id="rId5" imgW="22821900" imgH="10236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435600"/>
                        <a:ext cx="244951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BC46533-65ED-B22B-10BC-9FD87E91F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D5975FA8-90EE-2DF0-2148-9978B9BB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813A0727-1FC1-EE4E-8B64-9E0A76901A00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19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AD992AA-2940-C9E2-6336-25E82990272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3200"/>
              <a:t>Predefined Functions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200">
                <a:solidFill>
                  <a:srgbClr val="C00000"/>
                </a:solidFill>
              </a:rPr>
              <a:t>Programmer-Defined</a:t>
            </a:r>
            <a:r>
              <a:rPr lang="en-US" altLang="en-US" sz="3200"/>
              <a:t> Functions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/>
              <a:t>Local Variables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/>
              <a:t>Overloading Function Names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200"/>
              <a:t>Top-Down Design  and Procedural Abstraction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76EDCA2-9080-0BC6-0168-B300D7442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574675F8-8DE2-D69B-A5EF-70B701B6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8D2441F0-50D9-A645-B14D-2FF2E0507BC0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2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6E8E65F-43C7-20B2-EC4F-98715461635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3200"/>
              <a:t>Predefined Functions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200"/>
              <a:t>Programmer-Defined Functions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/>
              <a:t>Local Variables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/>
              <a:t>Overloading Function Names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200"/>
              <a:t>Top-Down Design  and Procedural Abstraction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483258AA-E039-618F-E1D1-1B5965A2EF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Programmer-Defined Functions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CA347875-34B0-4FE0-1041-EEFA43A2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2F72CA80-07CB-1646-9220-0C045762840D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20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22531" name="Rectangle 7">
            <a:extLst>
              <a:ext uri="{FF2B5EF4-FFF2-40B4-BE49-F238E27FC236}">
                <a16:creationId xmlns:a16="http://schemas.microsoft.com/office/drawing/2014/main" id="{854FFBE2-942A-D39C-1929-DB88F7301F6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Two components of a function definition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rgbClr val="C00000"/>
                </a:solidFill>
              </a:rPr>
              <a:t>Function declaration </a:t>
            </a:r>
            <a:r>
              <a:rPr lang="en-US" dirty="0"/>
              <a:t>(or </a:t>
            </a:r>
            <a:r>
              <a:rPr lang="en-US" dirty="0">
                <a:solidFill>
                  <a:srgbClr val="C00000"/>
                </a:solidFill>
              </a:rPr>
              <a:t>function prototype</a:t>
            </a:r>
            <a:r>
              <a:rPr lang="en-US" dirty="0"/>
              <a:t>)</a:t>
            </a:r>
          </a:p>
          <a:p>
            <a:pPr marL="822960" lvl="2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/>
              <a:t>Shows how the function is called</a:t>
            </a:r>
          </a:p>
          <a:p>
            <a:pPr marL="822960" lvl="2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/>
              <a:t>Must appear in the code before the function can be called</a:t>
            </a:r>
          </a:p>
          <a:p>
            <a:pPr marL="822960" lvl="2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/>
              <a:t>Syntax:</a:t>
            </a:r>
          </a:p>
          <a:p>
            <a:pPr marL="822960" lvl="2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 pitchFamily="18" charset="2"/>
              <a:buNone/>
              <a:defRPr/>
            </a:pPr>
            <a:r>
              <a:rPr lang="en-US" sz="1800" dirty="0"/>
              <a:t>   </a:t>
            </a:r>
            <a:r>
              <a:rPr lang="en-US" i="1" dirty="0" err="1"/>
              <a:t>Type_returned</a:t>
            </a:r>
            <a:r>
              <a:rPr lang="en-US" i="1" dirty="0"/>
              <a:t>  </a:t>
            </a:r>
            <a:r>
              <a:rPr lang="en-US" i="1" dirty="0" err="1"/>
              <a:t>Function_Name</a:t>
            </a:r>
            <a:r>
              <a:rPr lang="en-US" i="1" dirty="0"/>
              <a:t>(</a:t>
            </a:r>
            <a:r>
              <a:rPr lang="en-US" i="1" dirty="0" err="1"/>
              <a:t>Parameter_List</a:t>
            </a:r>
            <a:r>
              <a:rPr lang="en-US" i="1" dirty="0"/>
              <a:t>);</a:t>
            </a:r>
            <a:br>
              <a:rPr lang="en-US" i="1" dirty="0"/>
            </a:br>
            <a:r>
              <a:rPr lang="en-US" i="1" dirty="0"/>
              <a:t>//Comment describing what function does</a:t>
            </a:r>
            <a:endParaRPr lang="en-US" sz="1800" i="1" dirty="0"/>
          </a:p>
          <a:p>
            <a:pPr marL="822960" lvl="2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endParaRPr lang="en-US" sz="1800" dirty="0"/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>
                <a:solidFill>
                  <a:srgbClr val="C00000"/>
                </a:solidFill>
              </a:rPr>
              <a:t>Function definition</a:t>
            </a:r>
          </a:p>
          <a:p>
            <a:pPr marL="822960" lvl="2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/>
              <a:t>Describes </a:t>
            </a:r>
            <a:r>
              <a:rPr lang="en-US" i="1" dirty="0"/>
              <a:t>how the function does its task</a:t>
            </a:r>
          </a:p>
          <a:p>
            <a:pPr marL="822960" lvl="2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/>
              <a:t>Can appear before or after the function is called</a:t>
            </a:r>
          </a:p>
          <a:p>
            <a:pPr marL="822960" lvl="2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/>
              <a:buChar char=""/>
              <a:defRPr/>
            </a:pPr>
            <a:r>
              <a:rPr lang="en-US" dirty="0"/>
              <a:t>Syntax: </a:t>
            </a:r>
          </a:p>
          <a:p>
            <a:pPr marL="822960" lvl="2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 pitchFamily="18" charset="2"/>
              <a:buNone/>
              <a:defRPr/>
            </a:pPr>
            <a:endParaRPr lang="en-US" dirty="0"/>
          </a:p>
          <a:p>
            <a:pPr marL="822960" lvl="2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>
                  <a:tint val="60000"/>
                </a:schemeClr>
              </a:buClr>
              <a:buFont typeface="Wingdings 2" pitchFamily="18" charset="2"/>
              <a:buNone/>
              <a:defRPr/>
            </a:pPr>
            <a:r>
              <a:rPr lang="en-US" i="1" dirty="0"/>
              <a:t>        </a:t>
            </a:r>
            <a:r>
              <a:rPr lang="en-US" i="1" dirty="0" err="1"/>
              <a:t>Type_returned</a:t>
            </a:r>
            <a:r>
              <a:rPr lang="en-US" i="1" dirty="0"/>
              <a:t>  </a:t>
            </a:r>
            <a:r>
              <a:rPr lang="en-US" i="1" dirty="0" err="1"/>
              <a:t>Function_Name</a:t>
            </a:r>
            <a:r>
              <a:rPr lang="en-US" i="1" dirty="0"/>
              <a:t>(</a:t>
            </a:r>
            <a:r>
              <a:rPr lang="en-US" i="1" dirty="0" err="1"/>
              <a:t>Parameter_List</a:t>
            </a:r>
            <a:r>
              <a:rPr lang="en-US" i="1" dirty="0"/>
              <a:t>)</a:t>
            </a:r>
            <a:br>
              <a:rPr lang="en-US" i="1" dirty="0"/>
            </a:br>
            <a:r>
              <a:rPr lang="en-US" i="1" dirty="0"/>
              <a:t>   {</a:t>
            </a:r>
            <a:br>
              <a:rPr lang="en-US" i="1" dirty="0"/>
            </a:br>
            <a:r>
              <a:rPr lang="en-US" i="1" dirty="0"/>
              <a:t>         //code to make the function work</a:t>
            </a:r>
            <a:br>
              <a:rPr lang="en-US" i="1" dirty="0"/>
            </a:br>
            <a:r>
              <a:rPr lang="en-US" i="1" dirty="0"/>
              <a:t>   }</a:t>
            </a:r>
          </a:p>
        </p:txBody>
      </p:sp>
      <p:sp>
        <p:nvSpPr>
          <p:cNvPr id="527362" name="Text Box 2">
            <a:extLst>
              <a:ext uri="{FF2B5EF4-FFF2-40B4-BE49-F238E27FC236}">
                <a16:creationId xmlns:a16="http://schemas.microsoft.com/office/drawing/2014/main" id="{AD93C574-F604-4799-4834-CD9A73274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168650"/>
            <a:ext cx="354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4000" b="1">
                <a:solidFill>
                  <a:schemeClr val="tx2"/>
                </a:solidFill>
              </a:rPr>
              <a:t>;</a:t>
            </a:r>
          </a:p>
        </p:txBody>
      </p:sp>
      <p:sp>
        <p:nvSpPr>
          <p:cNvPr id="527363" name="Line 3">
            <a:extLst>
              <a:ext uri="{FF2B5EF4-FFF2-40B4-BE49-F238E27FC236}">
                <a16:creationId xmlns:a16="http://schemas.microsoft.com/office/drawing/2014/main" id="{B17B82A5-4377-7727-C1F4-9FCDE6FE79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62650" y="3168650"/>
            <a:ext cx="895350" cy="2667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Text Box 4">
            <a:extLst>
              <a:ext uri="{FF2B5EF4-FFF2-40B4-BE49-F238E27FC236}">
                <a16:creationId xmlns:a16="http://schemas.microsoft.com/office/drawing/2014/main" id="{9CF8481F-F804-B550-0900-7A22EA624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3850" y="3001963"/>
            <a:ext cx="184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altLang="en-US" sz="28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7A81FE0-945B-235A-1EA1-F78BCC3CB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 </a:t>
            </a:r>
            <a:r>
              <a:rPr lang="en-US" altLang="en-US" b="1">
                <a:solidFill>
                  <a:srgbClr val="C00000"/>
                </a:solidFill>
              </a:rPr>
              <a:t>Declaration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2E1D9510-ACFE-F2C5-63F8-A4B539AC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26F1AC1B-AE25-C04E-BB85-73C53BB3298B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21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B2E0CD0-5F57-373A-0B8E-3287BDCCDFC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Example:</a:t>
            </a:r>
            <a:br>
              <a:rPr lang="en-US" altLang="en-US" sz="2400"/>
            </a:br>
            <a:r>
              <a:rPr lang="en-US" altLang="en-US" sz="2400" i="1"/>
              <a:t>double total_cost(int number_par, double price_par);</a:t>
            </a:r>
            <a:br>
              <a:rPr lang="en-US" altLang="en-US" sz="2400" i="1"/>
            </a:br>
            <a:r>
              <a:rPr lang="en-US" altLang="en-US" sz="2400" i="1"/>
              <a:t>// Compute total cost including 5% sales tax on</a:t>
            </a:r>
            <a:br>
              <a:rPr lang="en-US" altLang="en-US" sz="2400" i="1"/>
            </a:br>
            <a:r>
              <a:rPr lang="en-US" altLang="en-US" sz="2400" i="1"/>
              <a:t>// number_par items at cost of price_par each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Tell compiler about </a:t>
            </a:r>
            <a:r>
              <a:rPr lang="en-US" altLang="en-US" sz="2400" i="1"/>
              <a:t>total_cost</a:t>
            </a:r>
            <a:r>
              <a:rPr lang="en-US" altLang="en-US" sz="2400"/>
              <a:t> function: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the return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the name of the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how many arguments are needed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the types of the arguments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the formal parameter names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Formal parameters are like placeholders for the actual</a:t>
            </a:r>
            <a:br>
              <a:rPr lang="en-US" altLang="en-US"/>
            </a:br>
            <a:r>
              <a:rPr lang="en-US" altLang="en-US"/>
              <a:t>arguments used when the function is called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Formal parameter names can be any valid identifier</a:t>
            </a:r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196BEBB-9F6C-0479-7842-E0BA6E3AC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Alternate Declarations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6CA10374-AF54-0389-22B0-0900844D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5BDEA41A-FEAC-4540-81EB-3A1C02754DD6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22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F845137-2F90-63C6-437A-54F06EF0047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273050" lvl="1" indent="-273050" eaLnBrk="1" hangingPunct="1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Font typeface="Wingdings 2" pitchFamily="18" charset="2"/>
              <a:buChar char=""/>
              <a:defRPr/>
            </a:pPr>
            <a:r>
              <a:rPr lang="en-US" dirty="0"/>
              <a:t>Two forms of function declaration:</a:t>
            </a:r>
          </a:p>
          <a:p>
            <a:pPr marL="273050" lvl="1" indent="-273050" eaLnBrk="1" hangingPunct="1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dirty="0"/>
              <a:t>    double </a:t>
            </a:r>
            <a:r>
              <a:rPr lang="en-US" dirty="0" err="1"/>
              <a:t>total_cost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number_par</a:t>
            </a:r>
            <a:r>
              <a:rPr lang="en-US" dirty="0"/>
              <a:t>, double </a:t>
            </a:r>
            <a:r>
              <a:rPr lang="en-US" dirty="0" err="1"/>
              <a:t>price_par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// List formal parameter names</a:t>
            </a:r>
          </a:p>
          <a:p>
            <a:pPr marL="273050" lvl="1" indent="-273050" eaLnBrk="1" hangingPunct="1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i="1" dirty="0"/>
              <a:t>    // Compute total cost including 5% sales tax on</a:t>
            </a:r>
            <a:br>
              <a:rPr lang="en-US" i="1" dirty="0"/>
            </a:br>
            <a:r>
              <a:rPr lang="en-US" i="1" dirty="0"/>
              <a:t>// </a:t>
            </a:r>
            <a:r>
              <a:rPr lang="en-US" i="1" dirty="0" err="1"/>
              <a:t>number_par</a:t>
            </a:r>
            <a:r>
              <a:rPr lang="en-US" i="1" dirty="0"/>
              <a:t> items at cost of </a:t>
            </a:r>
            <a:r>
              <a:rPr lang="en-US" i="1" dirty="0" err="1"/>
              <a:t>price_par</a:t>
            </a:r>
            <a:r>
              <a:rPr lang="en-US" i="1" dirty="0"/>
              <a:t> each</a:t>
            </a:r>
            <a:endParaRPr lang="en-US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br>
              <a:rPr lang="en-US" sz="2400" dirty="0"/>
            </a:br>
            <a:r>
              <a:rPr lang="en-US" sz="2400" dirty="0"/>
              <a:t>double </a:t>
            </a:r>
            <a:r>
              <a:rPr lang="en-US" sz="2400" dirty="0" err="1"/>
              <a:t>total_cost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, double);</a:t>
            </a:r>
          </a:p>
          <a:p>
            <a:pPr marL="273050" lvl="1" indent="-273050" eaLnBrk="1" hangingPunct="1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dirty="0"/>
              <a:t>    //List types of formal </a:t>
            </a:r>
            <a:r>
              <a:rPr lang="en-US" dirty="0" err="1"/>
              <a:t>parmeters</a:t>
            </a:r>
            <a:r>
              <a:rPr lang="en-US" dirty="0"/>
              <a:t>, but not names</a:t>
            </a:r>
          </a:p>
          <a:p>
            <a:pPr marL="273050" lvl="1" indent="-273050" eaLnBrk="1" hangingPunct="1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dirty="0"/>
              <a:t>   </a:t>
            </a:r>
            <a:r>
              <a:rPr lang="en-US" i="1" dirty="0"/>
              <a:t>// </a:t>
            </a:r>
            <a:r>
              <a:rPr lang="en-US" i="1" u="sng" dirty="0"/>
              <a:t>The first parameter is number of items, and the second is the unit price </a:t>
            </a:r>
            <a:r>
              <a:rPr lang="en-US" i="1" dirty="0"/>
              <a:t>//Compute total cost including 5% sales tax on the specified number of</a:t>
            </a:r>
          </a:p>
          <a:p>
            <a:pPr marL="273050" lvl="1" indent="-273050" eaLnBrk="1" hangingPunct="1">
              <a:lnSpc>
                <a:spcPct val="90000"/>
              </a:lnSpc>
              <a:spcBef>
                <a:spcPts val="57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i="1" dirty="0"/>
              <a:t>     // items at given unit price</a:t>
            </a:r>
            <a:endParaRPr lang="en-US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r>
              <a:rPr lang="en-US" dirty="0"/>
              <a:t>First aids description of the function in comments </a:t>
            </a:r>
          </a:p>
          <a:p>
            <a:pPr lvl="1"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r>
              <a:rPr lang="en-US" sz="2200" dirty="0"/>
              <a:t>Function headers must always list formal parameter names!</a:t>
            </a: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39B0CDE-646E-1783-8218-8C4B7F37A7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8498" y="2746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Placing Definitions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7D12447E-0F86-D642-7BBE-56B91CCF0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0F8DF4F8-BF7B-4E48-8476-FDF69F546ED1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23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D7F6A8A-7995-7325-24E6-4665ABC7C12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85800" y="1417638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 function call must be preceded by either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function’s declaration, </a:t>
            </a:r>
            <a:r>
              <a:rPr lang="en-US" altLang="en-US" dirty="0">
                <a:hlinkClick r:id="rId3"/>
              </a:rPr>
              <a:t>see example code </a:t>
            </a:r>
            <a:br>
              <a:rPr lang="en-US" altLang="en-US" dirty="0"/>
            </a:br>
            <a:r>
              <a:rPr lang="en-US" altLang="en-US" dirty="0"/>
              <a:t>	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function’s definition, </a:t>
            </a:r>
            <a:r>
              <a:rPr lang="en-US" altLang="en-US" dirty="0">
                <a:hlinkClick r:id="rId4"/>
              </a:rPr>
              <a:t>see example code </a:t>
            </a:r>
            <a:endParaRPr lang="en-US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If the function’s definition precedes the call,  a declaration is not needed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Placing the function declaration prior </a:t>
            </a:r>
            <a:r>
              <a:rPr lang="en-US" altLang="en-US"/>
              <a:t>to main </a:t>
            </a:r>
            <a:r>
              <a:rPr lang="en-US" altLang="en-US" dirty="0"/>
              <a:t>function and the function definition after the main function leads naturally to building your own libraries in the future.</a:t>
            </a:r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">
            <a:extLst>
              <a:ext uri="{FF2B5EF4-FFF2-40B4-BE49-F238E27FC236}">
                <a16:creationId xmlns:a16="http://schemas.microsoft.com/office/drawing/2014/main" id="{35644852-C408-575F-ADCC-3DED99F565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C00000"/>
                </a:solidFill>
              </a:rPr>
              <a:t>Function Definition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00513946-EA87-6F03-719C-09DA47B4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BB44F535-A122-1E4E-8E5A-FBFF7575DB87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24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31748" name="Rectangle 10">
            <a:extLst>
              <a:ext uri="{FF2B5EF4-FFF2-40B4-BE49-F238E27FC236}">
                <a16:creationId xmlns:a16="http://schemas.microsoft.com/office/drawing/2014/main" id="{62A59145-12F1-7E4A-0B9B-C132FBFA370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762000" y="1447800"/>
            <a:ext cx="7924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Function header: Provides the same information as the declaration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solidFill>
                  <a:srgbClr val="C00000"/>
                </a:solidFill>
              </a:rPr>
              <a:t>Function body: Describes how the function does its task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Example: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double total_cost(int number_par, double price_par)</a:t>
            </a:r>
            <a:br>
              <a:rPr lang="en-US" altLang="en-US" sz="2000"/>
            </a:br>
            <a:r>
              <a:rPr lang="en-US" altLang="en-US" sz="2000"/>
              <a:t>{</a:t>
            </a:r>
            <a:br>
              <a:rPr lang="en-US" altLang="en-US" sz="2000"/>
            </a:br>
            <a:r>
              <a:rPr lang="en-US" altLang="en-US" sz="2000"/>
              <a:t>     const double TAX_RATE = 0.05; //5% tax</a:t>
            </a:r>
            <a:br>
              <a:rPr lang="en-US" altLang="en-US" sz="2000"/>
            </a:br>
            <a:r>
              <a:rPr lang="en-US" altLang="en-US" sz="2000"/>
              <a:t>     double subtotal;</a:t>
            </a:r>
            <a:br>
              <a:rPr lang="en-US" altLang="en-US" sz="2000"/>
            </a:br>
            <a:r>
              <a:rPr lang="en-US" altLang="en-US" sz="2000"/>
              <a:t>     subtotal = price_par * number_par;</a:t>
            </a:r>
            <a:br>
              <a:rPr lang="en-US" altLang="en-US" sz="2000"/>
            </a:br>
            <a:r>
              <a:rPr lang="en-US" altLang="en-US" sz="2000"/>
              <a:t>     return (subtotal + subtotal * TAX_RATE);</a:t>
            </a:r>
            <a:br>
              <a:rPr lang="en-US" altLang="en-US" sz="2000"/>
            </a:br>
            <a:r>
              <a:rPr lang="en-US" altLang="en-US" sz="2000"/>
              <a:t>}</a:t>
            </a:r>
          </a:p>
          <a:p>
            <a:pPr eaLnBrk="1" hangingPunct="1"/>
            <a:r>
              <a:rPr lang="en-US" altLang="en-US"/>
              <a:t>Within a function definition</a:t>
            </a:r>
          </a:p>
          <a:p>
            <a:pPr lvl="1" eaLnBrk="1" hangingPunct="1"/>
            <a:r>
              <a:rPr lang="en-US" altLang="en-US"/>
              <a:t>Variables must be declared before they are used</a:t>
            </a:r>
          </a:p>
          <a:p>
            <a:pPr lvl="2" eaLnBrk="1" hangingPunct="1"/>
            <a:r>
              <a:rPr lang="en-US" altLang="en-US"/>
              <a:t>Variables are typically declared before the executable statements begin</a:t>
            </a:r>
          </a:p>
          <a:p>
            <a:pPr lvl="1" eaLnBrk="1" hangingPunct="1"/>
            <a:r>
              <a:rPr lang="en-US" altLang="en-US"/>
              <a:t>At least one return statement must end the function</a:t>
            </a:r>
          </a:p>
          <a:p>
            <a:pPr lvl="2" eaLnBrk="1" hangingPunct="1"/>
            <a:r>
              <a:rPr lang="en-US" altLang="en-US"/>
              <a:t>Each branch of an if-else statement might have its own return statement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  <p:sp>
        <p:nvSpPr>
          <p:cNvPr id="529410" name="Text Box 2">
            <a:extLst>
              <a:ext uri="{FF2B5EF4-FFF2-40B4-BE49-F238E27FC236}">
                <a16:creationId xmlns:a16="http://schemas.microsoft.com/office/drawing/2014/main" id="{056BB781-7485-AB9C-842A-35FA03BB2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088" y="2581275"/>
            <a:ext cx="2308225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function header</a:t>
            </a:r>
          </a:p>
        </p:txBody>
      </p:sp>
      <p:sp>
        <p:nvSpPr>
          <p:cNvPr id="529413" name="Text Box 5">
            <a:extLst>
              <a:ext uri="{FF2B5EF4-FFF2-40B4-BE49-F238E27FC236}">
                <a16:creationId xmlns:a16="http://schemas.microsoft.com/office/drawing/2014/main" id="{B9CAAE3E-1F65-53AE-8724-E43CF7F29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088" y="3657600"/>
            <a:ext cx="2016125" cy="46196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function body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0C8AA9-A0FE-B253-2AE4-26D153C807B4}"/>
              </a:ext>
            </a:extLst>
          </p:cNvPr>
          <p:cNvCxnSpPr/>
          <p:nvPr/>
        </p:nvCxnSpPr>
        <p:spPr>
          <a:xfrm flipH="1">
            <a:off x="6138863" y="3043238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7547853-4312-3E84-CECF-A27193B85065}"/>
              </a:ext>
            </a:extLst>
          </p:cNvPr>
          <p:cNvSpPr/>
          <p:nvPr/>
        </p:nvSpPr>
        <p:spPr>
          <a:xfrm>
            <a:off x="5724525" y="3276600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 animBg="1"/>
      <p:bldP spid="5294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Slide Number Placeholder 2">
            <a:extLst>
              <a:ext uri="{FF2B5EF4-FFF2-40B4-BE49-F238E27FC236}">
                <a16:creationId xmlns:a16="http://schemas.microsoft.com/office/drawing/2014/main" id="{D3C46005-884A-42AF-9D5C-8B1A3A12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88F9B753-25D3-3041-8210-F9E129E4BC9F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25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pic>
        <p:nvPicPr>
          <p:cNvPr id="32771" name="Picture 4" descr="03">
            <a:extLst>
              <a:ext uri="{FF2B5EF4-FFF2-40B4-BE49-F238E27FC236}">
                <a16:creationId xmlns:a16="http://schemas.microsoft.com/office/drawing/2014/main" id="{56AF09F7-C717-8AD4-596B-B36F47174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42963"/>
            <a:ext cx="7837488" cy="536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51A4578-0260-9904-3514-73F867382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Return</a:t>
            </a:r>
            <a:r>
              <a:rPr lang="en-US" altLang="en-US"/>
              <a:t> Statement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40329A21-B798-098A-9EB3-ED9CB0E2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F7CF56E2-1F9A-4E43-B199-98AE9D47B2BB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26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D966339-6137-D3B3-09F5-5B185D527FD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rgbClr val="C00000"/>
                </a:solidFill>
              </a:rPr>
              <a:t>Ends the function call</a:t>
            </a:r>
          </a:p>
          <a:p>
            <a:pPr eaLnBrk="1" hangingPunct="1"/>
            <a:r>
              <a:rPr lang="en-US" altLang="en-US" sz="2400">
                <a:solidFill>
                  <a:srgbClr val="C00000"/>
                </a:solidFill>
              </a:rPr>
              <a:t>Returns the value calculated by the function</a:t>
            </a:r>
          </a:p>
          <a:p>
            <a:pPr eaLnBrk="1" hangingPunct="1"/>
            <a:r>
              <a:rPr lang="en-US" altLang="en-US" sz="2400"/>
              <a:t>Syntax:</a:t>
            </a:r>
            <a:br>
              <a:rPr lang="en-US" altLang="en-US" sz="2400"/>
            </a:br>
            <a:r>
              <a:rPr lang="en-US" altLang="en-US" sz="2400"/>
              <a:t>   	                </a:t>
            </a:r>
            <a:r>
              <a:rPr lang="en-US" altLang="en-US" sz="2400" i="1"/>
              <a:t>return expression;</a:t>
            </a:r>
          </a:p>
          <a:p>
            <a:pPr lvl="1" eaLnBrk="1" hangingPunct="1"/>
            <a:r>
              <a:rPr lang="en-US" altLang="en-US"/>
              <a:t>expression  performs the calculation or a variable containing the calculated value</a:t>
            </a:r>
          </a:p>
          <a:p>
            <a:pPr eaLnBrk="1" hangingPunct="1"/>
            <a:r>
              <a:rPr lang="en-US" altLang="en-US" sz="2400"/>
              <a:t>Example:     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 sz="2400" i="1"/>
              <a:t>               area=PI*radius*radius;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 sz="2400" i="1"/>
              <a:t>               return area;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 sz="2400"/>
              <a:t>           or</a:t>
            </a:r>
            <a:br>
              <a:rPr lang="en-US" altLang="en-US" sz="2200"/>
            </a:br>
            <a:r>
              <a:rPr lang="en-US" altLang="en-US" sz="2200" i="1"/>
              <a:t>           return PI*radius*radius;</a:t>
            </a: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F0D4816-8667-07BC-FEC3-24F01BB3C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C285EB4C-A301-AF8B-D06C-F9201CB1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94BA36FD-452A-3F46-9C55-466B61B4922D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27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DEEB0A8-D014-43EA-561E-CC0785CD863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3200"/>
              <a:t>Predefined Functions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200"/>
              <a:t>Programmer-Defined Functions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>
                <a:solidFill>
                  <a:srgbClr val="C00000"/>
                </a:solidFill>
              </a:rPr>
              <a:t>Local Variables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/>
              <a:t>Overloading Function Names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200"/>
              <a:t>Top-Down Design  and Procedural Abstraction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>
            <a:extLst>
              <a:ext uri="{FF2B5EF4-FFF2-40B4-BE49-F238E27FC236}">
                <a16:creationId xmlns:a16="http://schemas.microsoft.com/office/drawing/2014/main" id="{72700243-9767-642C-4BC4-46FEDB2EAA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Variables</a:t>
            </a: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158B7C89-F132-BAEE-F1A3-EB047F52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830EDC35-720D-3C45-A2C1-52A380E126AD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28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084F84FD-1B50-546F-E961-3DFFC945240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Variables declared in a function:</a:t>
            </a:r>
          </a:p>
          <a:p>
            <a:pPr lvl="1" eaLnBrk="1" hangingPunct="1"/>
            <a:r>
              <a:rPr lang="en-US" altLang="en-US"/>
              <a:t>Are local to that function, they cannot be used from outside function</a:t>
            </a:r>
          </a:p>
          <a:p>
            <a:pPr lvl="1" eaLnBrk="1" hangingPunct="1"/>
            <a:r>
              <a:rPr lang="en-US" altLang="en-US"/>
              <a:t>Have the function as their scope</a:t>
            </a:r>
          </a:p>
          <a:p>
            <a:pPr eaLnBrk="1" hangingPunct="1"/>
            <a:r>
              <a:rPr lang="en-US" altLang="en-US" sz="2400"/>
              <a:t>Variables declared in the </a:t>
            </a:r>
            <a:r>
              <a:rPr lang="en-US" altLang="en-US" sz="2400">
                <a:solidFill>
                  <a:srgbClr val="C00000"/>
                </a:solidFill>
              </a:rPr>
              <a:t>main function </a:t>
            </a:r>
            <a:r>
              <a:rPr lang="en-US" altLang="en-US" sz="2400"/>
              <a:t>of a program:</a:t>
            </a:r>
          </a:p>
          <a:p>
            <a:pPr lvl="1" eaLnBrk="1" hangingPunct="1"/>
            <a:r>
              <a:rPr lang="en-US" altLang="en-US"/>
              <a:t>Are local to the main function, they cannot be used from outside main function</a:t>
            </a:r>
          </a:p>
          <a:p>
            <a:pPr lvl="1" eaLnBrk="1" hangingPunct="1"/>
            <a:r>
              <a:rPr lang="en-US" altLang="en-US"/>
              <a:t>Have the main part as their scope</a:t>
            </a:r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>
            <a:extLst>
              <a:ext uri="{FF2B5EF4-FFF2-40B4-BE49-F238E27FC236}">
                <a16:creationId xmlns:a16="http://schemas.microsoft.com/office/drawing/2014/main" id="{A1164E78-4B5C-C5F3-1025-B3937A020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Formal Parameters</a:t>
            </a:r>
            <a:br>
              <a:rPr lang="en-US"/>
            </a:br>
            <a:r>
              <a:rPr lang="en-US"/>
              <a:t>are Local Variables</a:t>
            </a: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07CFFC60-13D4-1CC3-F6C9-D8BA6CD5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8DB283FC-C100-7446-A903-232A95F828CD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29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36868" name="Rectangle 5">
            <a:extLst>
              <a:ext uri="{FF2B5EF4-FFF2-40B4-BE49-F238E27FC236}">
                <a16:creationId xmlns:a16="http://schemas.microsoft.com/office/drawing/2014/main" id="{02B4AC24-E757-E63F-5697-66BDD9E1C39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>
                <a:solidFill>
                  <a:srgbClr val="C00000"/>
                </a:solidFill>
              </a:rPr>
              <a:t>Formal Parameters </a:t>
            </a:r>
            <a:r>
              <a:rPr lang="en-US" altLang="en-US" sz="2400"/>
              <a:t>are actually variables that are local to the function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They are used just as if they were declared in function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Do NOT re-declare formal parameters in function body, they are declared in the function declaration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call-by-value mechanism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When a function is called, formal parameters are initialized to values of the arguments in the function call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107E08B-D6CA-771C-5BB7-A99C6B81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C++ Functions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F15D7A44-C56E-6CD1-710C-580A3934C29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447800"/>
            <a:ext cx="7924800" cy="5029200"/>
          </a:xfrm>
        </p:spPr>
        <p:txBody>
          <a:bodyPr/>
          <a:lstStyle/>
          <a:p>
            <a:r>
              <a:rPr lang="en-US" altLang="en-US" dirty="0"/>
              <a:t>Function: a </a:t>
            </a:r>
            <a:r>
              <a:rPr lang="en-US" altLang="en-US" dirty="0">
                <a:solidFill>
                  <a:srgbClr val="C00000"/>
                </a:solidFill>
              </a:rPr>
              <a:t>packaged</a:t>
            </a:r>
            <a:r>
              <a:rPr lang="en-US" altLang="en-US" dirty="0"/>
              <a:t> segment of code (i.e., </a:t>
            </a:r>
            <a:r>
              <a:rPr lang="en-US" altLang="en-US" dirty="0">
                <a:solidFill>
                  <a:srgbClr val="C00000"/>
                </a:solidFill>
              </a:rPr>
              <a:t>has a name</a:t>
            </a:r>
            <a:r>
              <a:rPr lang="en-US" altLang="en-US" dirty="0"/>
              <a:t>) that implement a well-defined functionality, e.g., </a:t>
            </a:r>
          </a:p>
          <a:p>
            <a:pPr lvl="1"/>
            <a:r>
              <a:rPr lang="en-US" altLang="en-US" dirty="0"/>
              <a:t>To calculate square root of a double value, named </a:t>
            </a:r>
            <a:r>
              <a:rPr lang="en-US" altLang="en-US" i="1" dirty="0"/>
              <a:t>sqrt</a:t>
            </a:r>
          </a:p>
          <a:p>
            <a:pPr lvl="1"/>
            <a:r>
              <a:rPr lang="en-US" altLang="en-US" dirty="0"/>
              <a:t>To read from keyboard the number of items to order, named </a:t>
            </a:r>
            <a:r>
              <a:rPr lang="en-US" altLang="en-US" i="1" dirty="0" err="1"/>
              <a:t>GetItemNum</a:t>
            </a:r>
            <a:r>
              <a:rPr lang="en-US" altLang="en-US" i="1" dirty="0"/>
              <a:t>, </a:t>
            </a:r>
          </a:p>
          <a:p>
            <a:pPr lvl="1"/>
            <a:r>
              <a:rPr lang="en-US" altLang="en-US" dirty="0"/>
              <a:t>To calculate area of a circle with a given radius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Blackbox analogy</a:t>
            </a:r>
            <a:r>
              <a:rPr lang="en-US" altLang="en-US" dirty="0"/>
              <a:t>: a function takes some input and produces some output </a:t>
            </a:r>
          </a:p>
          <a:p>
            <a:pPr lvl="1"/>
            <a:r>
              <a:rPr lang="en-US" altLang="en-US" dirty="0"/>
              <a:t>Input: the value to calculate square root of, the item’s name, radius</a:t>
            </a:r>
          </a:p>
          <a:p>
            <a:pPr lvl="1"/>
            <a:r>
              <a:rPr lang="en-US" altLang="en-US" dirty="0"/>
              <a:t>Output: the result of calculation, or user’s input (as in </a:t>
            </a:r>
            <a:r>
              <a:rPr lang="en-US" altLang="en-US" i="1" dirty="0" err="1"/>
              <a:t>GetItemNum</a:t>
            </a:r>
            <a:r>
              <a:rPr lang="en-US" altLang="en-US" dirty="0"/>
              <a:t>) </a:t>
            </a:r>
          </a:p>
          <a:p>
            <a:pPr lvl="1"/>
            <a:r>
              <a:rPr lang="en-US" altLang="en-US" dirty="0"/>
              <a:t>Input provided as parameters, output as return value … </a:t>
            </a:r>
          </a:p>
          <a:p>
            <a:pPr>
              <a:buFont typeface="Wingdings 2" pitchFamily="2" charset="2"/>
              <a:buNone/>
            </a:pPr>
            <a:endParaRPr lang="en-US" altLang="en-US" dirty="0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9CBBF378-D386-96FD-93CD-0FCC0C35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t>Slide 1- </a:t>
            </a:r>
            <a:fld id="{407378FB-48C2-B741-8094-0072C4352BFC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</a:t>
            </a:fld>
            <a:endParaRPr lang="en-CA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Slide Number Placeholder 2">
            <a:extLst>
              <a:ext uri="{FF2B5EF4-FFF2-40B4-BE49-F238E27FC236}">
                <a16:creationId xmlns:a16="http://schemas.microsoft.com/office/drawing/2014/main" id="{95088651-2C0E-4B82-D1F7-2010E466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377C8A90-9212-8C41-9644-5C783D87F7CA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30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37891" name="Rectangle 6">
            <a:extLst>
              <a:ext uri="{FF2B5EF4-FFF2-40B4-BE49-F238E27FC236}">
                <a16:creationId xmlns:a16="http://schemas.microsoft.com/office/drawing/2014/main" id="{157182C3-61C9-E0CB-BA89-BEBD946C3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965700" cy="149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7892" name="Picture 4" descr="03">
            <a:extLst>
              <a:ext uri="{FF2B5EF4-FFF2-40B4-BE49-F238E27FC236}">
                <a16:creationId xmlns:a16="http://schemas.microsoft.com/office/drawing/2014/main" id="{59727B22-D305-68D4-4581-F26C3B476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6225"/>
            <a:ext cx="4597400" cy="613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Slide Number Placeholder 2">
            <a:extLst>
              <a:ext uri="{FF2B5EF4-FFF2-40B4-BE49-F238E27FC236}">
                <a16:creationId xmlns:a16="http://schemas.microsoft.com/office/drawing/2014/main" id="{7CC2BC11-0D0E-AA01-5CD8-3AE2B7DE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858139E5-BA82-4541-9716-B5CD7855BA52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31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pic>
        <p:nvPicPr>
          <p:cNvPr id="38915" name="Picture 4" descr="03">
            <a:extLst>
              <a:ext uri="{FF2B5EF4-FFF2-40B4-BE49-F238E27FC236}">
                <a16:creationId xmlns:a16="http://schemas.microsoft.com/office/drawing/2014/main" id="{89429833-4F7E-AE21-2E0A-4AC632FB8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1597025"/>
            <a:ext cx="6370637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1802630-2DE0-EBB1-A847-1EBD6A1678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Global Variables</a:t>
            </a: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60F16EEA-6EDC-C184-318E-368BC0D1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C892AD12-AB26-8A4A-A295-03E5BDA6D0D9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32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5DD4E404-AE0B-81CD-9725-32247F6014C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Global Variable  -- </a:t>
            </a:r>
            <a:r>
              <a:rPr lang="en-US" altLang="en-US">
                <a:solidFill>
                  <a:srgbClr val="C00000"/>
                </a:solidFill>
              </a:rPr>
              <a:t>used when more than one function must use a common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Available to more than one function as well as main part of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C00000"/>
                </a:solidFill>
              </a:rPr>
              <a:t>Declared outside any function body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C00000"/>
                </a:solidFill>
              </a:rPr>
              <a:t>Declared outside the main function body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solidFill>
                  <a:srgbClr val="C00000"/>
                </a:solidFill>
              </a:rPr>
              <a:t>Declared before any function that uses it</a:t>
            </a:r>
          </a:p>
          <a:p>
            <a:pPr eaLnBrk="1" hangingPunct="1"/>
            <a:r>
              <a:rPr lang="en-US" altLang="en-US"/>
              <a:t>Generally make programs more difficult to understand and maintain</a:t>
            </a: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>
            <a:extLst>
              <a:ext uri="{FF2B5EF4-FFF2-40B4-BE49-F238E27FC236}">
                <a16:creationId xmlns:a16="http://schemas.microsoft.com/office/drawing/2014/main" id="{E54D2C63-53E3-8E55-D95C-ECDF268B0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Global Constants</a:t>
            </a: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49E116AC-78D7-395C-FDD0-53BFC7A6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1BBCF1A7-4DA3-FD4C-B86B-19830956BD11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33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40964" name="Rectangle 6">
            <a:extLst>
              <a:ext uri="{FF2B5EF4-FFF2-40B4-BE49-F238E27FC236}">
                <a16:creationId xmlns:a16="http://schemas.microsoft.com/office/drawing/2014/main" id="{A0979D3C-8FF4-3FEF-C28D-34B385A55B5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Global Named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global variable that is constant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Example:    </a:t>
            </a: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r>
              <a:rPr lang="en-US" altLang="en-US" sz="2400"/>
              <a:t>   	</a:t>
            </a:r>
            <a:r>
              <a:rPr lang="en-US" altLang="en-US" sz="2400">
                <a:solidFill>
                  <a:srgbClr val="C00000"/>
                </a:solidFill>
              </a:rPr>
              <a:t>const </a:t>
            </a:r>
            <a:r>
              <a:rPr lang="en-US" altLang="en-US" sz="2400"/>
              <a:t>double PI = 3.14159;</a:t>
            </a:r>
            <a:br>
              <a:rPr lang="en-US" altLang="en-US" sz="2400"/>
            </a:br>
            <a:r>
              <a:rPr lang="en-US" altLang="en-US" sz="2400"/>
              <a:t>double volume(double);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r>
              <a:rPr lang="en-US" altLang="en-US" sz="2400"/>
              <a:t>     int main()</a:t>
            </a:r>
            <a:br>
              <a:rPr lang="en-US" altLang="en-US" sz="2400"/>
            </a:br>
            <a:r>
              <a:rPr lang="en-US" altLang="en-US" sz="2400"/>
              <a:t> {</a:t>
            </a: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r>
              <a:rPr lang="en-US" altLang="en-US" sz="2400"/>
              <a:t>       …</a:t>
            </a: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r>
              <a:rPr lang="en-US" altLang="en-US" sz="2400"/>
              <a:t>       }</a:t>
            </a: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r>
              <a:rPr lang="en-US" altLang="en-US" sz="2400"/>
              <a:t>       …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PI is available to the main function and to function </a:t>
            </a:r>
            <a:r>
              <a:rPr lang="en-US" altLang="en-US" i="1"/>
              <a:t>volume</a:t>
            </a:r>
          </a:p>
        </p:txBody>
      </p:sp>
      <p:sp>
        <p:nvSpPr>
          <p:cNvPr id="40965" name="Text Box 2">
            <a:extLst>
              <a:ext uri="{FF2B5EF4-FFF2-40B4-BE49-F238E27FC236}">
                <a16:creationId xmlns:a16="http://schemas.microsoft.com/office/drawing/2014/main" id="{B621478E-EE20-CFFC-E8AA-777E27B3E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6200" y="4979988"/>
            <a:ext cx="226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endParaRPr lang="en-US" altLang="en-US" sz="28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Slide Number Placeholder 2">
            <a:extLst>
              <a:ext uri="{FF2B5EF4-FFF2-40B4-BE49-F238E27FC236}">
                <a16:creationId xmlns:a16="http://schemas.microsoft.com/office/drawing/2014/main" id="{8A8F7C0E-2FBA-CF07-FA2B-CBFED3AF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65CEF33B-0DDB-B44F-8075-6BD423F3B659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34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41987" name="Rectangle 6">
            <a:extLst>
              <a:ext uri="{FF2B5EF4-FFF2-40B4-BE49-F238E27FC236}">
                <a16:creationId xmlns:a16="http://schemas.microsoft.com/office/drawing/2014/main" id="{329A2931-E5B3-BF7C-0C7E-0C39DF7DB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00600" cy="149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1988" name="Picture 4" descr="03">
            <a:extLst>
              <a:ext uri="{FF2B5EF4-FFF2-40B4-BE49-F238E27FC236}">
                <a16:creationId xmlns:a16="http://schemas.microsoft.com/office/drawing/2014/main" id="{30B8B049-6A24-E8A9-9B66-25EF6A605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171450"/>
            <a:ext cx="4500562" cy="624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Box 4">
            <a:extLst>
              <a:ext uri="{FF2B5EF4-FFF2-40B4-BE49-F238E27FC236}">
                <a16:creationId xmlns:a16="http://schemas.microsoft.com/office/drawing/2014/main" id="{6D10E51A-4D9D-155A-F86D-59EFAD45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219200"/>
            <a:ext cx="1949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demo_pi.cpp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2">
            <a:extLst>
              <a:ext uri="{FF2B5EF4-FFF2-40B4-BE49-F238E27FC236}">
                <a16:creationId xmlns:a16="http://schemas.microsoft.com/office/drawing/2014/main" id="{401D00E6-376F-E5EB-01A7-91C47800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B5EEAE91-3E5C-BE46-BD74-7FDE5325A15C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35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pic>
        <p:nvPicPr>
          <p:cNvPr id="43011" name="Picture 4" descr="03">
            <a:extLst>
              <a:ext uri="{FF2B5EF4-FFF2-40B4-BE49-F238E27FC236}">
                <a16:creationId xmlns:a16="http://schemas.microsoft.com/office/drawing/2014/main" id="{78131B78-34B3-CBFF-AA0B-61C71C45C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066800"/>
            <a:ext cx="4986338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Slide Number Placeholder 2">
            <a:extLst>
              <a:ext uri="{FF2B5EF4-FFF2-40B4-BE49-F238E27FC236}">
                <a16:creationId xmlns:a16="http://schemas.microsoft.com/office/drawing/2014/main" id="{B000C952-8559-71BD-AD01-295211C7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60B97269-CD6F-A244-AD9F-A16EC9C8A6F7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36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44035" name="Rectangle 6">
            <a:extLst>
              <a:ext uri="{FF2B5EF4-FFF2-40B4-BE49-F238E27FC236}">
                <a16:creationId xmlns:a16="http://schemas.microsoft.com/office/drawing/2014/main" id="{01C6DF5F-FDCE-4E7B-9102-4404F8EEE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927600" cy="1511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44036" name="Picture 4" descr="03">
            <a:extLst>
              <a:ext uri="{FF2B5EF4-FFF2-40B4-BE49-F238E27FC236}">
                <a16:creationId xmlns:a16="http://schemas.microsoft.com/office/drawing/2014/main" id="{D50991D4-2F5A-93E0-6FFB-B7B0E4FE5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9238"/>
            <a:ext cx="47752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4" descr="03">
            <a:extLst>
              <a:ext uri="{FF2B5EF4-FFF2-40B4-BE49-F238E27FC236}">
                <a16:creationId xmlns:a16="http://schemas.microsoft.com/office/drawing/2014/main" id="{86261B54-4CE5-AD57-3001-C3DFD2C41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14400"/>
            <a:ext cx="49847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C6B8FA33-922E-7AD1-28E2-ABAD982A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Block Scope</a:t>
            </a:r>
          </a:p>
        </p:txBody>
      </p:sp>
      <p:sp>
        <p:nvSpPr>
          <p:cNvPr id="62468" name="Slide Number Placeholder 3">
            <a:extLst>
              <a:ext uri="{FF2B5EF4-FFF2-40B4-BE49-F238E27FC236}">
                <a16:creationId xmlns:a16="http://schemas.microsoft.com/office/drawing/2014/main" id="{C15AA99E-CA63-5C1C-DC6A-FD08BB95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t>Slide 1- </a:t>
            </a:r>
            <a:fld id="{1FE521C9-4BBB-8949-819A-9BE1A769482B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37</a:t>
            </a:fld>
            <a:endParaRPr lang="en-CA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5060" name="Content Placeholder 2">
            <a:extLst>
              <a:ext uri="{FF2B5EF4-FFF2-40B4-BE49-F238E27FC236}">
                <a16:creationId xmlns:a16="http://schemas.microsoft.com/office/drawing/2014/main" id="{A0F244AB-CA82-5F0B-0E46-6C11CBA68C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accent1"/>
                </a:solidFill>
              </a:rPr>
              <a:t>A block, or block statement, or code block</a:t>
            </a:r>
            <a:r>
              <a:rPr lang="en-US" altLang="en-US"/>
              <a:t>: C++ code/statements enclosed in braces</a:t>
            </a:r>
          </a:p>
          <a:p>
            <a:pPr lvl="1" eaLnBrk="1" hangingPunct="1"/>
            <a:r>
              <a:rPr lang="en-US" altLang="en-US">
                <a:solidFill>
                  <a:schemeClr val="accent1"/>
                </a:solidFill>
              </a:rPr>
              <a:t>Global block</a:t>
            </a:r>
            <a:r>
              <a:rPr lang="en-US" altLang="en-US"/>
              <a:t>: the outermost block that encompasses all code in a program</a:t>
            </a:r>
          </a:p>
          <a:p>
            <a:pPr lvl="1" eaLnBrk="1" hangingPunct="1"/>
            <a:r>
              <a:rPr lang="en-US" altLang="en-US"/>
              <a:t>Blocks can be nested: function block within global block, a for loop block within a function block, … </a:t>
            </a:r>
          </a:p>
          <a:p>
            <a:pPr eaLnBrk="1" hangingPunct="1"/>
            <a:r>
              <a:rPr lang="en-US" altLang="en-US" b="1">
                <a:solidFill>
                  <a:schemeClr val="accent1"/>
                </a:solidFill>
              </a:rPr>
              <a:t>Block scope rule</a:t>
            </a:r>
            <a:r>
              <a:rPr lang="en-US" altLang="en-US"/>
              <a:t>: identifier (variable) declared within a block is local to the block, i.e., only accessible from point of declaration to end of block </a:t>
            </a:r>
          </a:p>
          <a:p>
            <a:pPr lvl="1" eaLnBrk="1" hangingPunct="1"/>
            <a:r>
              <a:rPr lang="en-US" altLang="en-US"/>
              <a:t>Ex: local and global variables</a:t>
            </a:r>
            <a:endParaRPr lang="en-US" altLang="en-US" b="1">
              <a:solidFill>
                <a:srgbClr val="C00000"/>
              </a:solidFill>
            </a:endParaRP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Slide Number Placeholder 2">
            <a:extLst>
              <a:ext uri="{FF2B5EF4-FFF2-40B4-BE49-F238E27FC236}">
                <a16:creationId xmlns:a16="http://schemas.microsoft.com/office/drawing/2014/main" id="{A4E01593-2EDE-CB50-0E6D-FA23D29C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7C3B9D94-19BD-CD4B-9432-4351039BC6DF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38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pic>
        <p:nvPicPr>
          <p:cNvPr id="46083" name="Picture 2" descr="Pink tissue paper">
            <a:extLst>
              <a:ext uri="{FF2B5EF4-FFF2-40B4-BE49-F238E27FC236}">
                <a16:creationId xmlns:a16="http://schemas.microsoft.com/office/drawing/2014/main" id="{25DD842C-4198-F55B-1ECB-C02EE9DD8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533400"/>
            <a:ext cx="7920037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854A1973-F5AA-171D-D126-ABBBEDF5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D0452-C869-2487-B9B0-3A966DF723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Char char=""/>
              <a:defRPr/>
            </a:pPr>
            <a:r>
              <a:rPr lang="en-US" dirty="0"/>
              <a:t>Which of the following statements about variables is true?</a:t>
            </a:r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76288" lvl="1" indent="-457200">
              <a:buFont typeface="+mj-lt"/>
              <a:buAutoNum type="arabicPeriod"/>
              <a:defRPr/>
            </a:pPr>
            <a:r>
              <a:rPr lang="en-US" dirty="0"/>
              <a:t>The same variable name can be used in two different functions.</a:t>
            </a:r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76288" lvl="1" indent="-457200">
              <a:buFont typeface="+mj-lt"/>
              <a:buAutoNum type="arabicPeriod"/>
              <a:defRPr/>
            </a:pPr>
            <a:r>
              <a:rPr lang="en-US" dirty="0"/>
              <a:t>The same variable name cannot be used for two different variables in a single function.</a:t>
            </a:r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76288" lvl="1" indent="-457200">
              <a:buFont typeface="+mj-lt"/>
              <a:buAutoNum type="arabicPeriod"/>
              <a:defRPr/>
            </a:pPr>
            <a:r>
              <a:rPr lang="en-US" dirty="0"/>
              <a:t>You should use global variables whenever possible.</a:t>
            </a:r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76288" lvl="1" indent="-457200">
              <a:buFont typeface="+mj-lt"/>
              <a:buAutoNum type="arabicPeriod"/>
              <a:defRPr/>
            </a:pPr>
            <a:r>
              <a:rPr lang="en-US" dirty="0"/>
              <a:t>A variable is visible from the point at which it is defined until the end of the program.</a:t>
            </a:r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Font typeface="Wingdings 2" pitchFamily="18" charset="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A2F1C-8A39-A61A-74D2-EE22A0DC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t>Slide 1- </a:t>
            </a:r>
            <a:fld id="{2748CBC0-819E-1644-9301-180EB9D52E7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39</a:t>
            </a:fld>
            <a:endParaRPr lang="en-CA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083A1AC-19B0-DF8A-EF0D-8E1C3E9E83C1}"/>
              </a:ext>
            </a:extLst>
          </p:cNvPr>
          <p:cNvSpPr/>
          <p:nvPr/>
        </p:nvSpPr>
        <p:spPr>
          <a:xfrm>
            <a:off x="685800" y="4419600"/>
            <a:ext cx="7466013" cy="2247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230975-6B0B-F373-34A2-14E2AB2DE816}"/>
              </a:ext>
            </a:extLst>
          </p:cNvPr>
          <p:cNvSpPr/>
          <p:nvPr/>
        </p:nvSpPr>
        <p:spPr>
          <a:xfrm>
            <a:off x="603250" y="2743200"/>
            <a:ext cx="6178550" cy="369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6388" name="Title 1">
            <a:extLst>
              <a:ext uri="{FF2B5EF4-FFF2-40B4-BE49-F238E27FC236}">
                <a16:creationId xmlns:a16="http://schemas.microsoft.com/office/drawing/2014/main" id="{F79EA39F-1056-9DAD-A22F-B48D5A3F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 structure</a:t>
            </a:r>
          </a:p>
        </p:txBody>
      </p:sp>
      <p:sp>
        <p:nvSpPr>
          <p:cNvPr id="16389" name="Content Placeholder 2">
            <a:extLst>
              <a:ext uri="{FF2B5EF4-FFF2-40B4-BE49-F238E27FC236}">
                <a16:creationId xmlns:a16="http://schemas.microsoft.com/office/drawing/2014/main" id="{5EE0F62E-FFE7-3797-4E1B-1D0578CD497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6928" y="1395582"/>
            <a:ext cx="7772400" cy="4572000"/>
          </a:xfrm>
        </p:spPr>
        <p:txBody>
          <a:bodyPr/>
          <a:lstStyle/>
          <a:p>
            <a:r>
              <a:rPr lang="en-US" altLang="en-US" dirty="0"/>
              <a:t>Function declaration, function definition, function call</a:t>
            </a:r>
          </a:p>
          <a:p>
            <a:pPr lvl="1"/>
            <a:r>
              <a:rPr lang="en-US" altLang="en-US" dirty="0"/>
              <a:t>Syntax, formal parameters, actual arguments</a:t>
            </a:r>
          </a:p>
          <a:p>
            <a:pPr lvl="1"/>
            <a:r>
              <a:rPr lang="en-US" altLang="en-US" dirty="0"/>
              <a:t>Function must be declared before being called</a:t>
            </a:r>
          </a:p>
          <a:p>
            <a:pPr>
              <a:buFont typeface="Wingdings 2" pitchFamily="2" charset="2"/>
              <a:buNone/>
            </a:pPr>
            <a:r>
              <a:rPr lang="en-US" altLang="en-US" sz="2000" dirty="0"/>
              <a:t> </a:t>
            </a:r>
            <a:r>
              <a:rPr lang="en-US" altLang="en-US" sz="1600" dirty="0"/>
              <a:t>int </a:t>
            </a:r>
            <a:r>
              <a:rPr lang="en-US" altLang="en-US" sz="1600" dirty="0" err="1"/>
              <a:t>GetItemNumber</a:t>
            </a:r>
            <a:r>
              <a:rPr lang="en-US" altLang="en-US" sz="1600" dirty="0"/>
              <a:t> (</a:t>
            </a:r>
            <a:r>
              <a:rPr lang="en-US" altLang="en-US" sz="1600" dirty="0">
                <a:solidFill>
                  <a:srgbClr val="C00000"/>
                </a:solidFill>
              </a:rPr>
              <a:t>string </a:t>
            </a:r>
            <a:r>
              <a:rPr lang="en-US" altLang="en-US" sz="1600" dirty="0" err="1">
                <a:solidFill>
                  <a:srgbClr val="C00000"/>
                </a:solidFill>
              </a:rPr>
              <a:t>itemName</a:t>
            </a:r>
            <a:r>
              <a:rPr lang="en-US" altLang="en-US" sz="1600" dirty="0"/>
              <a:t>);</a:t>
            </a:r>
          </a:p>
          <a:p>
            <a:pPr>
              <a:buFont typeface="Wingdings 2" pitchFamily="2" charset="2"/>
              <a:buNone/>
            </a:pPr>
            <a:r>
              <a:rPr lang="en-US" altLang="en-US" sz="1600" dirty="0"/>
              <a:t> int main( )</a:t>
            </a:r>
          </a:p>
          <a:p>
            <a:pPr>
              <a:buFont typeface="Wingdings 2" pitchFamily="2" charset="2"/>
              <a:buNone/>
            </a:pPr>
            <a:r>
              <a:rPr lang="en-US" altLang="en-US" sz="1600" dirty="0"/>
              <a:t>{</a:t>
            </a:r>
          </a:p>
          <a:p>
            <a:pPr>
              <a:buFont typeface="Wingdings 2" pitchFamily="2" charset="2"/>
              <a:buNone/>
            </a:pPr>
            <a:r>
              <a:rPr lang="en-US" altLang="en-US" sz="1600" dirty="0"/>
              <a:t>     </a:t>
            </a:r>
            <a:r>
              <a:rPr lang="en-US" altLang="en-US" sz="1600" dirty="0" err="1"/>
              <a:t>GetItemNumber</a:t>
            </a:r>
            <a:r>
              <a:rPr lang="en-US" altLang="en-US" sz="1600" dirty="0"/>
              <a:t> (“14-inch pizza”); </a:t>
            </a:r>
          </a:p>
          <a:p>
            <a:pPr>
              <a:buFont typeface="Wingdings 2" pitchFamily="2" charset="2"/>
              <a:buNone/>
            </a:pPr>
            <a:r>
              <a:rPr lang="en-US" altLang="en-US" sz="1600" dirty="0"/>
              <a:t>} </a:t>
            </a:r>
          </a:p>
          <a:p>
            <a:pPr>
              <a:buFont typeface="Wingdings 2" pitchFamily="2" charset="2"/>
              <a:buNone/>
            </a:pPr>
            <a:r>
              <a:rPr lang="en-US" altLang="en-US" sz="1600" dirty="0"/>
              <a:t> int </a:t>
            </a:r>
            <a:r>
              <a:rPr lang="en-US" altLang="en-US" sz="1600" dirty="0" err="1"/>
              <a:t>GetItemNumber</a:t>
            </a:r>
            <a:r>
              <a:rPr lang="en-US" altLang="en-US" sz="1600" dirty="0"/>
              <a:t> (</a:t>
            </a:r>
            <a:r>
              <a:rPr lang="en-US" altLang="en-US" sz="1600" dirty="0">
                <a:solidFill>
                  <a:srgbClr val="C00000"/>
                </a:solidFill>
              </a:rPr>
              <a:t>string </a:t>
            </a:r>
            <a:r>
              <a:rPr lang="en-US" altLang="en-US" sz="1600" dirty="0" err="1">
                <a:solidFill>
                  <a:srgbClr val="C00000"/>
                </a:solidFill>
              </a:rPr>
              <a:t>itemName</a:t>
            </a:r>
            <a:r>
              <a:rPr lang="en-US" altLang="en-US" sz="1600" dirty="0"/>
              <a:t>)</a:t>
            </a:r>
          </a:p>
          <a:p>
            <a:pPr>
              <a:buFont typeface="Wingdings 2" pitchFamily="2" charset="2"/>
              <a:buNone/>
            </a:pPr>
            <a:r>
              <a:rPr lang="en-US" altLang="en-US" sz="1600" dirty="0"/>
              <a:t>{ </a:t>
            </a:r>
          </a:p>
          <a:p>
            <a:pPr>
              <a:buFont typeface="Wingdings 2" pitchFamily="2" charset="2"/>
              <a:buNone/>
            </a:pPr>
            <a:r>
              <a:rPr lang="en-US" altLang="en-US" sz="1600" dirty="0"/>
              <a:t>       int value;</a:t>
            </a:r>
          </a:p>
          <a:p>
            <a:pPr>
              <a:buFont typeface="Wingdings 2" pitchFamily="2" charset="2"/>
              <a:buNone/>
            </a:pPr>
            <a:r>
              <a:rPr lang="en-US" altLang="en-US" sz="1600" dirty="0"/>
              <a:t>      </a:t>
            </a:r>
            <a:r>
              <a:rPr lang="en-US" altLang="en-US" sz="1600" dirty="0" err="1"/>
              <a:t>cout</a:t>
            </a:r>
            <a:r>
              <a:rPr lang="en-US" altLang="en-US" sz="1600" dirty="0"/>
              <a:t> &lt;&lt;“Enter the number of item “ &lt;&lt; </a:t>
            </a:r>
            <a:r>
              <a:rPr lang="en-US" altLang="en-US" sz="1600" dirty="0" err="1"/>
              <a:t>itemName</a:t>
            </a:r>
            <a:r>
              <a:rPr lang="en-US" altLang="en-US" sz="1600" dirty="0"/>
              <a:t> &lt;&lt;“:”;</a:t>
            </a:r>
          </a:p>
          <a:p>
            <a:pPr>
              <a:buFont typeface="Wingdings 2" pitchFamily="2" charset="2"/>
              <a:buNone/>
            </a:pPr>
            <a:r>
              <a:rPr lang="en-US" altLang="en-US" sz="1600" dirty="0"/>
              <a:t>      </a:t>
            </a:r>
            <a:r>
              <a:rPr lang="en-US" altLang="en-US" sz="1600" dirty="0" err="1"/>
              <a:t>cin</a:t>
            </a:r>
            <a:r>
              <a:rPr lang="en-US" altLang="en-US" sz="1600" dirty="0"/>
              <a:t> &gt;&gt; value; </a:t>
            </a:r>
          </a:p>
          <a:p>
            <a:pPr>
              <a:buFont typeface="Wingdings 2" pitchFamily="2" charset="2"/>
              <a:buNone/>
            </a:pPr>
            <a:r>
              <a:rPr lang="en-US" altLang="en-US" sz="1600" dirty="0"/>
              <a:t>      return value;</a:t>
            </a:r>
          </a:p>
          <a:p>
            <a:pPr>
              <a:buFont typeface="Wingdings 2" pitchFamily="2" charset="2"/>
              <a:buNone/>
            </a:pPr>
            <a:r>
              <a:rPr lang="en-US" altLang="en-US" sz="1600" dirty="0"/>
              <a:t>} </a:t>
            </a:r>
          </a:p>
          <a:p>
            <a:pPr>
              <a:buFont typeface="Wingdings 2" pitchFamily="2" charset="2"/>
              <a:buNone/>
            </a:pPr>
            <a:endParaRPr lang="en-US" altLang="en-US" dirty="0"/>
          </a:p>
          <a:p>
            <a:pPr>
              <a:buFont typeface="Wingdings 2" pitchFamily="2" charset="2"/>
              <a:buNone/>
            </a:pPr>
            <a:endParaRPr lang="en-US" altLang="en-US" dirty="0"/>
          </a:p>
        </p:txBody>
      </p:sp>
      <p:sp>
        <p:nvSpPr>
          <p:cNvPr id="16390" name="Slide Number Placeholder 3">
            <a:extLst>
              <a:ext uri="{FF2B5EF4-FFF2-40B4-BE49-F238E27FC236}">
                <a16:creationId xmlns:a16="http://schemas.microsoft.com/office/drawing/2014/main" id="{E035F3CE-FA9D-AA75-5E3A-C77BD304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t>Slide 1- </a:t>
            </a:r>
            <a:fld id="{41DD8669-F829-EE45-BE3B-E094D0632537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</a:t>
            </a:fld>
            <a:endParaRPr lang="en-CA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6391" name="TextBox 4">
            <a:extLst>
              <a:ext uri="{FF2B5EF4-FFF2-40B4-BE49-F238E27FC236}">
                <a16:creationId xmlns:a16="http://schemas.microsoft.com/office/drawing/2014/main" id="{2923A30B-0893-8CCB-7DFB-328254580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732213"/>
            <a:ext cx="1403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function call</a:t>
            </a:r>
          </a:p>
        </p:txBody>
      </p:sp>
      <p:sp>
        <p:nvSpPr>
          <p:cNvPr id="16392" name="TextBox 5">
            <a:extLst>
              <a:ext uri="{FF2B5EF4-FFF2-40B4-BE49-F238E27FC236}">
                <a16:creationId xmlns:a16="http://schemas.microsoft.com/office/drawing/2014/main" id="{DC9E69C7-85A3-3942-F31C-F06C373D5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2743200"/>
            <a:ext cx="2262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function declaration</a:t>
            </a:r>
          </a:p>
        </p:txBody>
      </p:sp>
      <p:sp>
        <p:nvSpPr>
          <p:cNvPr id="16393" name="TextBox 6">
            <a:extLst>
              <a:ext uri="{FF2B5EF4-FFF2-40B4-BE49-F238E27FC236}">
                <a16:creationId xmlns:a16="http://schemas.microsoft.com/office/drawing/2014/main" id="{B18DEA8E-BDBB-BB9F-EC07-AFCD00BF8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365750"/>
            <a:ext cx="1979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function definition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658572C-776B-F332-81F5-9CBD2B5D668E}"/>
              </a:ext>
            </a:extLst>
          </p:cNvPr>
          <p:cNvSpPr/>
          <p:nvPr/>
        </p:nvSpPr>
        <p:spPr>
          <a:xfrm>
            <a:off x="5638800" y="4572000"/>
            <a:ext cx="381000" cy="2095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395" name="TextBox 8">
            <a:extLst>
              <a:ext uri="{FF2B5EF4-FFF2-40B4-BE49-F238E27FC236}">
                <a16:creationId xmlns:a16="http://schemas.microsoft.com/office/drawing/2014/main" id="{D3F797FA-9300-C878-6F8E-D7544B370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572000"/>
            <a:ext cx="2057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formal parameters</a:t>
            </a:r>
          </a:p>
        </p:txBody>
      </p:sp>
      <p:sp>
        <p:nvSpPr>
          <p:cNvPr id="16396" name="TextBox 9">
            <a:extLst>
              <a:ext uri="{FF2B5EF4-FFF2-40B4-BE49-F238E27FC236}">
                <a16:creationId xmlns:a16="http://schemas.microsoft.com/office/drawing/2014/main" id="{8472A3E0-77DB-C62D-CBCA-B854A7220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8" y="3362325"/>
            <a:ext cx="195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actual arguments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83A824-E6DC-A1FB-6C84-09C20126F8B5}"/>
              </a:ext>
            </a:extLst>
          </p:cNvPr>
          <p:cNvCxnSpPr/>
          <p:nvPr/>
        </p:nvCxnSpPr>
        <p:spPr>
          <a:xfrm flipH="1">
            <a:off x="3429000" y="3732213"/>
            <a:ext cx="152400" cy="153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769801-BE53-DD6D-F412-BD6DCD978F3E}"/>
              </a:ext>
            </a:extLst>
          </p:cNvPr>
          <p:cNvCxnSpPr/>
          <p:nvPr/>
        </p:nvCxnSpPr>
        <p:spPr>
          <a:xfrm flipH="1" flipV="1">
            <a:off x="3276600" y="3113088"/>
            <a:ext cx="1219200" cy="1458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0249E9-77D7-536C-DF8D-69DD38C9713F}"/>
              </a:ext>
            </a:extLst>
          </p:cNvPr>
          <p:cNvCxnSpPr/>
          <p:nvPr/>
        </p:nvCxnSpPr>
        <p:spPr>
          <a:xfrm flipH="1" flipV="1">
            <a:off x="3886200" y="4572000"/>
            <a:ext cx="45720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E71D7FF9-5E0B-51F2-8A88-2F6C083F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CDB63-4092-95DF-A23E-B86132CB0D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 2" pitchFamily="18" charset="2"/>
              <a:buChar char=""/>
              <a:defRPr/>
            </a:pPr>
            <a:r>
              <a:rPr lang="en-US" dirty="0"/>
              <a:t>Which of the following is correct about a global variable?</a:t>
            </a:r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76288" lvl="1" indent="-457200">
              <a:buFont typeface="+mj-lt"/>
              <a:buAutoNum type="arabicPeriod"/>
              <a:defRPr/>
            </a:pPr>
            <a:r>
              <a:rPr lang="en-US" dirty="0"/>
              <a:t>It is declared before all the functions in a program.</a:t>
            </a:r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76288" lvl="1" indent="-457200">
              <a:buFont typeface="+mj-lt"/>
              <a:buAutoNum type="arabicPeriod"/>
              <a:defRPr/>
            </a:pPr>
            <a:r>
              <a:rPr lang="en-US" dirty="0"/>
              <a:t>It is visible to all the functions declared after it.</a:t>
            </a:r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76288" lvl="1" indent="-457200">
              <a:buFont typeface="+mj-lt"/>
              <a:buAutoNum type="arabicPeriod"/>
              <a:defRPr/>
            </a:pPr>
            <a:r>
              <a:rPr lang="en-US" dirty="0"/>
              <a:t>It is declared in the main function.</a:t>
            </a:r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776288" lvl="1" indent="-457200">
              <a:buFont typeface="+mj-lt"/>
              <a:buAutoNum type="arabicPeriod"/>
              <a:defRPr/>
            </a:pPr>
            <a:r>
              <a:rPr lang="en-US" dirty="0"/>
              <a:t>It is declared within the scope of a function.</a:t>
            </a:r>
            <a:endParaRPr lang="en-US" b="1" dirty="0">
              <a:effectLst>
                <a:outerShdw blurRad="50800" dist="38100" algn="tr" rotWithShape="0">
                  <a:prstClr val="black">
                    <a:alpha val="40000"/>
                  </a:prstClr>
                </a:outerShdw>
              </a:effectLst>
            </a:endParaRPr>
          </a:p>
          <a:p>
            <a:pPr>
              <a:buFont typeface="Wingdings 2" pitchFamily="18" charset="2"/>
              <a:buChar char=""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4FC74-153E-8032-2A9E-8260694A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t>Slide 1- </a:t>
            </a:r>
            <a:fld id="{F099025E-6ACD-2842-B4AA-C22491C4C2EF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40</a:t>
            </a:fld>
            <a:endParaRPr lang="en-CA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F211F43-DB5E-EC3E-1A48-44BC5D677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18FCFB13-46CA-1FD1-425C-BCD2F783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0DCE1904-6A61-7849-AADE-CD1F4DC8D1CE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41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F7338364-6D0E-69B3-77EF-E62C0FED666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3200"/>
              <a:t>Predefined Functions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200"/>
              <a:t>Programmer-Defined Functions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/>
              <a:t>Local Variables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>
                <a:solidFill>
                  <a:srgbClr val="C00000"/>
                </a:solidFill>
              </a:rPr>
              <a:t>Function call: how to trace?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/>
              <a:t>Overloading Function Names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200"/>
              <a:t>Top-Down Design  and Procedural Abstraction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4">
            <a:extLst>
              <a:ext uri="{FF2B5EF4-FFF2-40B4-BE49-F238E27FC236}">
                <a16:creationId xmlns:a16="http://schemas.microsoft.com/office/drawing/2014/main" id="{49F151D2-15BB-A438-10C4-D7386157F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</p:spPr>
        <p:txBody>
          <a:bodyPr/>
          <a:lstStyle/>
          <a:p>
            <a:pPr eaLnBrk="1" hangingPunct="1"/>
            <a:r>
              <a:rPr lang="en-US" altLang="en-US"/>
              <a:t>Recall handtracing</a:t>
            </a:r>
          </a:p>
        </p:txBody>
      </p:sp>
      <p:sp>
        <p:nvSpPr>
          <p:cNvPr id="55299" name="Content Placeholder 5">
            <a:extLst>
              <a:ext uri="{FF2B5EF4-FFF2-40B4-BE49-F238E27FC236}">
                <a16:creationId xmlns:a16="http://schemas.microsoft.com/office/drawing/2014/main" id="{ED2D49CF-533E-A594-8B9F-C1156B168D8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/>
              <a:t>Purpose: identify logic errors, understand others’ code, verify your code/design</a:t>
            </a:r>
          </a:p>
          <a:p>
            <a:pPr eaLnBrk="1" hangingPunct="1"/>
            <a:r>
              <a:rPr lang="en-US" altLang="en-US"/>
              <a:t>What you needs:</a:t>
            </a:r>
          </a:p>
          <a:p>
            <a:pPr lvl="1" eaLnBrk="1" hangingPunct="1"/>
            <a:r>
              <a:rPr lang="en-US" altLang="en-US"/>
              <a:t>The program</a:t>
            </a:r>
          </a:p>
          <a:p>
            <a:pPr lvl="1" eaLnBrk="1" hangingPunct="1"/>
            <a:r>
              <a:rPr lang="en-US" altLang="en-US"/>
              <a:t>Paper and pencil</a:t>
            </a:r>
          </a:p>
          <a:p>
            <a:pPr eaLnBrk="1" hangingPunct="1"/>
            <a:r>
              <a:rPr lang="en-US" altLang="en-US"/>
              <a:t>Keys: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Arrows</a:t>
            </a:r>
            <a:r>
              <a:rPr lang="en-US" altLang="en-US"/>
              <a:t>: pointing to current statement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A variable table</a:t>
            </a:r>
            <a:r>
              <a:rPr lang="en-US" altLang="en-US"/>
              <a:t>: keeping track of variable values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Input region: </a:t>
            </a:r>
            <a:r>
              <a:rPr lang="en-US" altLang="en-US">
                <a:solidFill>
                  <a:srgbClr val="7F7F7F"/>
                </a:solidFill>
              </a:rPr>
              <a:t>what have been entered by user in keyboard, what have been read by the program?</a:t>
            </a:r>
          </a:p>
          <a:p>
            <a:pPr lvl="1" eaLnBrk="1" hangingPunct="1"/>
            <a:r>
              <a:rPr lang="en-US" altLang="en-US">
                <a:solidFill>
                  <a:srgbClr val="FF0000"/>
                </a:solidFill>
              </a:rPr>
              <a:t>Output region</a:t>
            </a:r>
            <a:r>
              <a:rPr lang="en-US" altLang="en-US"/>
              <a:t>: keeping track of information displayed in terminal (standard output)</a:t>
            </a:r>
          </a:p>
          <a:p>
            <a:pPr eaLnBrk="1" hangingPunct="1"/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F9FB7EE9-13AF-5D55-1D18-1E2791E8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557963"/>
            <a:ext cx="3657600" cy="228600"/>
          </a:xfrm>
          <a:noFill/>
          <a:ln>
            <a:miter lim="800000"/>
            <a:headEnd/>
            <a:tailEnd/>
          </a:ln>
        </p:spPr>
        <p:txBody>
          <a:bodyPr lIns="91440" rIns="9144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57BB769-CFD0-9947-A72C-BB72B4FFDB6A}" type="slidenum">
              <a:rPr lang="en-US" altLang="en-US" sz="10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42</a:t>
            </a:fld>
            <a:endParaRPr lang="en-US" altLang="en-US" sz="10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>
            <a:extLst>
              <a:ext uri="{FF2B5EF4-FFF2-40B4-BE49-F238E27FC236}">
                <a16:creationId xmlns:a16="http://schemas.microsoft.com/office/drawing/2014/main" id="{A9FFF6F3-9122-5B71-F770-3AA3B0B8F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Tracing Function Call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801793F0-1FBA-A024-2616-FA9F07CB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B0FDCE06-E2D6-B941-9A68-CC76FE866573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43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54276" name="Rectangle 5">
            <a:extLst>
              <a:ext uri="{FF2B5EF4-FFF2-40B4-BE49-F238E27FC236}">
                <a16:creationId xmlns:a16="http://schemas.microsoft.com/office/drawing/2014/main" id="{AE50C022-C04D-154D-660B-C509F4FCF88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rgbClr val="C00000"/>
                </a:solidFill>
              </a:rPr>
              <a:t>Create a new variable table for function’s local variables </a:t>
            </a:r>
          </a:p>
          <a:p>
            <a:pPr lvl="1" eaLnBrk="1" hangingPunct="1"/>
            <a:r>
              <a:rPr lang="en-US" altLang="en-US" sz="2200"/>
              <a:t>Include </a:t>
            </a:r>
            <a:r>
              <a:rPr lang="en-US" altLang="en-US" sz="2200">
                <a:solidFill>
                  <a:srgbClr val="C00000"/>
                </a:solidFill>
              </a:rPr>
              <a:t>formal parameters</a:t>
            </a:r>
            <a:r>
              <a:rPr lang="en-US" altLang="en-US" sz="2200"/>
              <a:t>, those listed inside (…)</a:t>
            </a:r>
          </a:p>
          <a:p>
            <a:pPr eaLnBrk="1" hangingPunct="1"/>
            <a:r>
              <a:rPr lang="en-US" altLang="en-US" sz="2400">
                <a:solidFill>
                  <a:srgbClr val="C00000"/>
                </a:solidFill>
              </a:rPr>
              <a:t>Parameter Passing: </a:t>
            </a:r>
            <a:r>
              <a:rPr lang="en-US" altLang="en-US" sz="2400"/>
              <a:t>assign </a:t>
            </a:r>
            <a:r>
              <a:rPr lang="en-US" altLang="en-US" sz="2400" u="sng"/>
              <a:t>values</a:t>
            </a:r>
            <a:r>
              <a:rPr lang="en-US" altLang="en-US" sz="2400"/>
              <a:t> of arguments to formal parameters </a:t>
            </a:r>
            <a:r>
              <a:rPr lang="en-US" altLang="en-US" sz="2400">
                <a:solidFill>
                  <a:srgbClr val="C00000"/>
                </a:solidFill>
              </a:rPr>
              <a:t>based on order</a:t>
            </a:r>
            <a:r>
              <a:rPr lang="en-US" altLang="en-US" sz="2400"/>
              <a:t> (not by names…)</a:t>
            </a:r>
          </a:p>
          <a:p>
            <a:pPr lvl="1" eaLnBrk="1" hangingPunct="1"/>
            <a:r>
              <a:rPr lang="en-US" altLang="en-US"/>
              <a:t>first argument assigned to first formal parameter</a:t>
            </a:r>
          </a:p>
          <a:p>
            <a:pPr lvl="1" eaLnBrk="1" hangingPunct="1"/>
            <a:r>
              <a:rPr lang="en-US" altLang="en-US"/>
              <a:t>second argument for second formal parameter, and so forth</a:t>
            </a:r>
          </a:p>
          <a:p>
            <a:pPr lvl="1" eaLnBrk="1" hangingPunct="1"/>
            <a:r>
              <a:rPr lang="en-US" altLang="en-US"/>
              <a:t>So called “</a:t>
            </a:r>
            <a:r>
              <a:rPr lang="en-US" altLang="en-US" b="1">
                <a:solidFill>
                  <a:srgbClr val="C00000"/>
                </a:solidFill>
              </a:rPr>
              <a:t>pass-by-value</a:t>
            </a:r>
            <a:r>
              <a:rPr lang="en-US" altLang="en-US"/>
              <a:t>” parameters</a:t>
            </a:r>
          </a:p>
          <a:p>
            <a:pPr eaLnBrk="1" hangingPunct="1"/>
            <a:r>
              <a:rPr lang="en-US" altLang="en-US"/>
              <a:t>Start to execute function body from first statement, until a </a:t>
            </a:r>
            <a:r>
              <a:rPr lang="en-US" altLang="en-US">
                <a:solidFill>
                  <a:srgbClr val="C00000"/>
                </a:solidFill>
              </a:rPr>
              <a:t>return</a:t>
            </a:r>
            <a:r>
              <a:rPr lang="en-US" altLang="en-US"/>
              <a:t> statement, or </a:t>
            </a:r>
            <a:r>
              <a:rPr lang="en-US" altLang="en-US">
                <a:solidFill>
                  <a:srgbClr val="C00000"/>
                </a:solidFill>
              </a:rPr>
              <a:t>}</a:t>
            </a:r>
            <a:r>
              <a:rPr lang="en-US" altLang="en-US"/>
              <a:t> (end of  function)</a:t>
            </a:r>
          </a:p>
          <a:p>
            <a:pPr eaLnBrk="1" hangingPunct="1"/>
            <a:r>
              <a:rPr lang="en-US" altLang="en-US"/>
              <a:t>Value </a:t>
            </a:r>
            <a:r>
              <a:rPr lang="en-US" altLang="en-US">
                <a:solidFill>
                  <a:srgbClr val="C00000"/>
                </a:solidFill>
              </a:rPr>
              <a:t>returned to the caller, and resume execution </a:t>
            </a:r>
            <a:r>
              <a:rPr lang="en-US" altLang="en-US"/>
              <a:t>in caller function (at the point where function is called) 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Slide Number Placeholder 2">
            <a:extLst>
              <a:ext uri="{FF2B5EF4-FFF2-40B4-BE49-F238E27FC236}">
                <a16:creationId xmlns:a16="http://schemas.microsoft.com/office/drawing/2014/main" id="{D351DF75-BEC5-8903-02AF-99209A97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FF62910E-FFB7-8344-8704-3334E7100EF2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44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57347" name="Rectangle 7">
            <a:extLst>
              <a:ext uri="{FF2B5EF4-FFF2-40B4-BE49-F238E27FC236}">
                <a16:creationId xmlns:a16="http://schemas.microsoft.com/office/drawing/2014/main" id="{7DA2BCE1-7294-3362-0A5A-90543D32B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232400" cy="1511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7348" name="Picture 8" descr="Pink tissue paper">
            <a:extLst>
              <a:ext uri="{FF2B5EF4-FFF2-40B4-BE49-F238E27FC236}">
                <a16:creationId xmlns:a16="http://schemas.microsoft.com/office/drawing/2014/main" id="{5B794BFA-6177-A04C-7859-9F9B821EC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0"/>
            <a:ext cx="6310312" cy="644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>
            <a:extLst>
              <a:ext uri="{FF2B5EF4-FFF2-40B4-BE49-F238E27FC236}">
                <a16:creationId xmlns:a16="http://schemas.microsoft.com/office/drawing/2014/main" id="{9358A6E2-800D-FF82-C650-57D5B3077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Factorial</a:t>
            </a: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42798E28-5AC0-6304-7B85-2949AE5F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1DF2B984-0942-D94D-94B8-B5A8D5E69193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45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F1A58237-6BEC-14CC-6580-73EAFF459F9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n!  Represents the factorial function</a:t>
            </a:r>
          </a:p>
          <a:p>
            <a:pPr eaLnBrk="1" hangingPunct="1">
              <a:lnSpc>
                <a:spcPct val="90000"/>
              </a:lnSpc>
              <a:buFont typeface="Wingdings 2" pitchFamily="2" charset="2"/>
              <a:buNone/>
            </a:pPr>
            <a:r>
              <a:rPr lang="en-US" altLang="en-US" sz="2800"/>
              <a:t>		n! = 1 x 2 x 3 x … x 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C++ version of the factorial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/>
              <a:t>Requires one argument of type int, 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/>
              <a:t>Returns a value of type int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/>
              <a:t>Algorithm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/>
              <a:t>Uses a local variable to store current product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/>
              <a:t>Decrements  n each time it does another multiplication </a:t>
            </a:r>
            <a:br>
              <a:rPr lang="en-US" altLang="en-US" sz="2800"/>
            </a:br>
            <a:r>
              <a:rPr lang="en-US" altLang="en-US" sz="2800"/>
              <a:t>    		n * n-1 * n-2 * … * 1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Slide Number Placeholder 2">
            <a:extLst>
              <a:ext uri="{FF2B5EF4-FFF2-40B4-BE49-F238E27FC236}">
                <a16:creationId xmlns:a16="http://schemas.microsoft.com/office/drawing/2014/main" id="{03C6351F-0F59-28BF-3950-4C9CD932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68FD78E3-87E0-0146-BC28-AAF5D16E5D5A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46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pic>
        <p:nvPicPr>
          <p:cNvPr id="59395" name="Picture 4" descr="03">
            <a:extLst>
              <a:ext uri="{FF2B5EF4-FFF2-40B4-BE49-F238E27FC236}">
                <a16:creationId xmlns:a16="http://schemas.microsoft.com/office/drawing/2014/main" id="{28724F8D-4174-E277-D196-805A40971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2125"/>
            <a:ext cx="4562475" cy="491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4">
            <a:extLst>
              <a:ext uri="{FF2B5EF4-FFF2-40B4-BE49-F238E27FC236}">
                <a16:creationId xmlns:a16="http://schemas.microsoft.com/office/drawing/2014/main" id="{71D1D753-EDEE-C03E-DE84-BBC6A948B7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3250" y="84138"/>
            <a:ext cx="4170363" cy="6773862"/>
          </a:xfrm>
        </p:spPr>
        <p:txBody>
          <a:bodyPr/>
          <a:lstStyle/>
          <a:p>
            <a:pPr>
              <a:buFont typeface="Wingdings 2" pitchFamily="2" charset="2"/>
              <a:buNone/>
            </a:pPr>
            <a:r>
              <a:rPr lang="en-US" altLang="en-US" sz="1800" b="1"/>
              <a:t>int main ()</a:t>
            </a:r>
          </a:p>
          <a:p>
            <a:pPr>
              <a:buFont typeface="Wingdings 2" pitchFamily="2" charset="2"/>
              <a:buNone/>
            </a:pPr>
            <a:r>
              <a:rPr lang="en-US" altLang="en-US" sz="1800" b="1"/>
              <a:t>{</a:t>
            </a:r>
          </a:p>
          <a:p>
            <a:pPr>
              <a:buFont typeface="Wingdings 2" pitchFamily="2" charset="2"/>
              <a:buNone/>
            </a:pPr>
            <a:r>
              <a:rPr lang="en-US" altLang="en-US" sz="1800" b="1"/>
              <a:t>   int k;</a:t>
            </a:r>
          </a:p>
          <a:p>
            <a:pPr>
              <a:buFont typeface="Wingdings 2" pitchFamily="2" charset="2"/>
              <a:buNone/>
            </a:pPr>
            <a:r>
              <a:rPr lang="en-US" altLang="en-US" sz="1800" b="1"/>
              <a:t>   cout &lt;&lt;  "Enter a natural number:";</a:t>
            </a:r>
          </a:p>
          <a:p>
            <a:pPr>
              <a:buFont typeface="Wingdings 2" pitchFamily="2" charset="2"/>
              <a:buNone/>
            </a:pPr>
            <a:r>
              <a:rPr lang="en-US" altLang="en-US" sz="1800" b="1"/>
              <a:t>   cin &gt;&gt; k; </a:t>
            </a:r>
          </a:p>
          <a:p>
            <a:pPr>
              <a:buFont typeface="Wingdings 2" pitchFamily="2" charset="2"/>
              <a:buNone/>
            </a:pPr>
            <a:r>
              <a:rPr lang="en-US" altLang="en-US" sz="1800" b="1"/>
              <a:t>   int result = factorial (k);</a:t>
            </a:r>
          </a:p>
          <a:p>
            <a:pPr>
              <a:buFont typeface="Wingdings 2" pitchFamily="2" charset="2"/>
              <a:buNone/>
            </a:pPr>
            <a:r>
              <a:rPr lang="en-US" altLang="en-US" sz="1800" b="1"/>
              <a:t>   cout &lt;&lt;"factorial of " &lt;&lt; k &lt;&lt; "="</a:t>
            </a:r>
          </a:p>
          <a:p>
            <a:pPr>
              <a:buFont typeface="Wingdings 2" pitchFamily="2" charset="2"/>
              <a:buNone/>
            </a:pPr>
            <a:r>
              <a:rPr lang="en-US" altLang="en-US" sz="1800" b="1"/>
              <a:t>            &lt;&lt; result &lt;&lt; endl;</a:t>
            </a:r>
          </a:p>
          <a:p>
            <a:pPr>
              <a:buFont typeface="Wingdings 2" pitchFamily="2" charset="2"/>
              <a:buNone/>
            </a:pPr>
            <a:r>
              <a:rPr lang="en-US" altLang="en-US" sz="1800" b="1"/>
              <a:t>}</a:t>
            </a:r>
          </a:p>
          <a:p>
            <a:pPr>
              <a:buFont typeface="Wingdings 2" pitchFamily="2" charset="2"/>
              <a:buNone/>
            </a:pPr>
            <a:r>
              <a:rPr lang="en-US" altLang="en-US" sz="1800" b="1"/>
              <a:t>int factorial(int k)</a:t>
            </a:r>
          </a:p>
          <a:p>
            <a:pPr>
              <a:buFont typeface="Wingdings 2" pitchFamily="2" charset="2"/>
              <a:buNone/>
            </a:pPr>
            <a:r>
              <a:rPr lang="en-US" altLang="en-US" sz="1800" b="1"/>
              <a:t>{</a:t>
            </a:r>
          </a:p>
          <a:p>
            <a:pPr>
              <a:buFont typeface="Wingdings 2" pitchFamily="2" charset="2"/>
              <a:buNone/>
            </a:pPr>
            <a:r>
              <a:rPr lang="en-US" altLang="en-US" sz="1800" b="1"/>
              <a:t>    int product = 1;</a:t>
            </a:r>
          </a:p>
          <a:p>
            <a:pPr>
              <a:buFont typeface="Wingdings 2" pitchFamily="2" charset="2"/>
              <a:buNone/>
            </a:pPr>
            <a:r>
              <a:rPr lang="en-US" altLang="en-US" sz="1800" b="1"/>
              <a:t>    while (k &gt; 0)</a:t>
            </a:r>
          </a:p>
          <a:p>
            <a:pPr>
              <a:buFont typeface="Wingdings 2" pitchFamily="2" charset="2"/>
              <a:buNone/>
            </a:pPr>
            <a:r>
              <a:rPr lang="en-US" altLang="en-US" sz="1800" b="1"/>
              <a:t>    {</a:t>
            </a:r>
          </a:p>
          <a:p>
            <a:pPr>
              <a:buFont typeface="Wingdings 2" pitchFamily="2" charset="2"/>
              <a:buNone/>
            </a:pPr>
            <a:r>
              <a:rPr lang="en-US" altLang="en-US" sz="1800" b="1"/>
              <a:t>        product = k * product;</a:t>
            </a:r>
          </a:p>
          <a:p>
            <a:pPr>
              <a:buFont typeface="Wingdings 2" pitchFamily="2" charset="2"/>
              <a:buNone/>
            </a:pPr>
            <a:r>
              <a:rPr lang="en-US" altLang="en-US" sz="1800" b="1"/>
              <a:t>        k--;</a:t>
            </a:r>
          </a:p>
          <a:p>
            <a:pPr>
              <a:buFont typeface="Wingdings 2" pitchFamily="2" charset="2"/>
              <a:buNone/>
            </a:pPr>
            <a:r>
              <a:rPr lang="en-US" altLang="en-US" sz="1800" b="1"/>
              <a:t>    }</a:t>
            </a:r>
          </a:p>
          <a:p>
            <a:pPr>
              <a:buFont typeface="Wingdings 2" pitchFamily="2" charset="2"/>
              <a:buNone/>
            </a:pPr>
            <a:r>
              <a:rPr lang="en-US" altLang="en-US" sz="1800" b="1"/>
              <a:t>    return product;</a:t>
            </a:r>
          </a:p>
          <a:p>
            <a:pPr>
              <a:buFont typeface="Wingdings 2" pitchFamily="2" charset="2"/>
              <a:buNone/>
            </a:pPr>
            <a:r>
              <a:rPr lang="en-US" altLang="en-US" sz="1800" b="1"/>
              <a:t>}</a:t>
            </a:r>
          </a:p>
          <a:p>
            <a:pPr>
              <a:buFont typeface="Wingdings 2" pitchFamily="2" charset="2"/>
              <a:buNone/>
            </a:pPr>
            <a:endParaRPr lang="en-US" altLang="en-US" sz="2000"/>
          </a:p>
          <a:p>
            <a:pPr>
              <a:buFont typeface="Wingdings 2" pitchFamily="2" charset="2"/>
              <a:buNone/>
            </a:pPr>
            <a:endParaRPr lang="en-US" altLang="en-US"/>
          </a:p>
        </p:txBody>
      </p:sp>
      <p:sp>
        <p:nvSpPr>
          <p:cNvPr id="60419" name="Title 3">
            <a:extLst>
              <a:ext uri="{FF2B5EF4-FFF2-40B4-BE49-F238E27FC236}">
                <a16:creationId xmlns:a16="http://schemas.microsoft.com/office/drawing/2014/main" id="{D79B4A5D-939B-1893-8771-EAED5C07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0" y="274638"/>
            <a:ext cx="3498850" cy="808037"/>
          </a:xfrm>
        </p:spPr>
        <p:txBody>
          <a:bodyPr/>
          <a:lstStyle/>
          <a:p>
            <a:r>
              <a:rPr lang="en-US" altLang="en-US" sz="3600"/>
              <a:t>Factorial.cpp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FD3231-EED6-DB45-5EAD-11926635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t>Slide 1- </a:t>
            </a:r>
            <a:fld id="{DC420D8A-90EE-CC44-B67B-2934AC52AB4D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47</a:t>
            </a:fld>
            <a:endParaRPr lang="en-CA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2EFF17F-5B1D-8896-D486-1635379CE358}"/>
              </a:ext>
            </a:extLst>
          </p:cNvPr>
          <p:cNvSpPr/>
          <p:nvPr/>
        </p:nvSpPr>
        <p:spPr>
          <a:xfrm>
            <a:off x="304800" y="852488"/>
            <a:ext cx="298450" cy="136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BF7103-3371-F2EB-6458-01E343EA1BF0}"/>
              </a:ext>
            </a:extLst>
          </p:cNvPr>
          <p:cNvGraphicFramePr>
            <a:graphicFrameLocks noGrp="1"/>
          </p:cNvGraphicFramePr>
          <p:nvPr/>
        </p:nvGraphicFramePr>
        <p:xfrm>
          <a:off x="5099050" y="1397000"/>
          <a:ext cx="3276600" cy="742950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439636709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84752499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362952362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76817922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2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panose="02020502060401020303" pitchFamily="18" charset="77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2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anose="02020502060401020303" pitchFamily="18" charset="7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2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anose="02020502060401020303" pitchFamily="18" charset="7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2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anose="02020502060401020303" pitchFamily="18" charset="7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550108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2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panose="02020502060401020303" pitchFamily="18" charset="77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2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anose="02020502060401020303" pitchFamily="18" charset="7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2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anose="02020502060401020303" pitchFamily="18" charset="7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2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anose="02020502060401020303" pitchFamily="18" charset="7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646842"/>
                  </a:ext>
                </a:extLst>
              </a:tr>
            </a:tbl>
          </a:graphicData>
        </a:graphic>
      </p:graphicFrame>
      <p:sp>
        <p:nvSpPr>
          <p:cNvPr id="60439" name="TextBox 7">
            <a:extLst>
              <a:ext uri="{FF2B5EF4-FFF2-40B4-BE49-F238E27FC236}">
                <a16:creationId xmlns:a16="http://schemas.microsoft.com/office/drawing/2014/main" id="{F4968E54-5B48-C140-5D43-7EC4CE834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050" y="989013"/>
            <a:ext cx="2365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main() local variables</a:t>
            </a:r>
          </a:p>
        </p:txBody>
      </p:sp>
      <p:sp>
        <p:nvSpPr>
          <p:cNvPr id="60440" name="TextBox 10">
            <a:extLst>
              <a:ext uri="{FF2B5EF4-FFF2-40B4-BE49-F238E27FC236}">
                <a16:creationId xmlns:a16="http://schemas.microsoft.com/office/drawing/2014/main" id="{7E9CFDFD-D40A-2CB5-58B8-B82624A82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450" y="4692650"/>
            <a:ext cx="1517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Input/Output: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3C4FA7-349B-1D71-7426-4B4FAE10AB1B}"/>
              </a:ext>
            </a:extLst>
          </p:cNvPr>
          <p:cNvSpPr/>
          <p:nvPr/>
        </p:nvSpPr>
        <p:spPr>
          <a:xfrm>
            <a:off x="5659438" y="5148263"/>
            <a:ext cx="2868612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6C3FF61-6770-207D-66C9-37BD368F0ACA}"/>
              </a:ext>
            </a:extLst>
          </p:cNvPr>
          <p:cNvGraphicFramePr>
            <a:graphicFrameLocks noGrp="1"/>
          </p:cNvGraphicFramePr>
          <p:nvPr/>
        </p:nvGraphicFramePr>
        <p:xfrm>
          <a:off x="5251450" y="3352800"/>
          <a:ext cx="3276600" cy="742950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388564414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383460493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366178475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24939742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2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panose="02020502060401020303" pitchFamily="18" charset="77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2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anose="02020502060401020303" pitchFamily="18" charset="7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2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anose="02020502060401020303" pitchFamily="18" charset="7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2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anose="02020502060401020303" pitchFamily="18" charset="7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317829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2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erpetua" panose="02020502060401020303" pitchFamily="18" charset="77"/>
                        </a:rPr>
                        <a:t>product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2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anose="02020502060401020303" pitchFamily="18" charset="7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2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anose="02020502060401020303" pitchFamily="18" charset="7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575"/>
                        </a:spcBef>
                        <a:buClr>
                          <a:schemeClr val="accent1"/>
                        </a:buClr>
                        <a:buSzPct val="85000"/>
                        <a:buFont typeface="Wingdings 2" pitchFamily="2" charset="2"/>
                        <a:defRPr sz="22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1pPr>
                      <a:lvl2pPr marL="742950" indent="-285750" eaLnBrk="0" hangingPunct="0">
                        <a:spcBef>
                          <a:spcPts val="375"/>
                        </a:spcBef>
                        <a:buClr>
                          <a:schemeClr val="accent2"/>
                        </a:buClr>
                        <a:buSzPct val="85000"/>
                        <a:buFont typeface="Wingdings 2" pitchFamily="2" charset="2"/>
                        <a:defRPr sz="2000"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2pPr>
                      <a:lvl3pPr marL="1143000" indent="-228600" eaLnBrk="0" hangingPunct="0">
                        <a:spcBef>
                          <a:spcPts val="375"/>
                        </a:spcBef>
                        <a:buClr>
                          <a:srgbClr val="E6B1AB"/>
                        </a:buClr>
                        <a:buSzPct val="85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3pPr>
                      <a:lvl4pPr marL="16002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buSzPct val="80000"/>
                        <a:buFont typeface="Wingdings 2" pitchFamily="2" charset="2"/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4pPr>
                      <a:lvl5pPr marL="2057400" indent="-228600" eaLnBrk="0" hangingPunct="0">
                        <a:spcBef>
                          <a:spcPts val="375"/>
                        </a:spcBef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5pPr>
                      <a:lvl6pPr marL="25146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6pPr>
                      <a:lvl7pPr marL="29718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7pPr>
                      <a:lvl8pPr marL="34290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8pPr>
                      <a:lvl9pPr marL="3886200" indent="-228600" eaLnBrk="0" fontAlgn="base" hangingPunct="0">
                        <a:spcBef>
                          <a:spcPts val="375"/>
                        </a:spcBef>
                        <a:spcAft>
                          <a:spcPct val="0"/>
                        </a:spcAft>
                        <a:buClr>
                          <a:srgbClr val="A28E6A"/>
                        </a:buClr>
                        <a:defRPr>
                          <a:solidFill>
                            <a:schemeClr val="tx1"/>
                          </a:solidFill>
                          <a:latin typeface="Perpetua" panose="02020502060401020303" pitchFamily="18" charset="77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erpetua" panose="02020502060401020303" pitchFamily="18" charset="7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80587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0E83558-6391-A6B4-1EC8-E6AA5F30E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450" y="2944813"/>
            <a:ext cx="2787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factorial(k) local variables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F2ACE3-517C-3338-8195-76D66107D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450" y="5148263"/>
            <a:ext cx="2743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Enter a natural number: </a:t>
            </a:r>
            <a:r>
              <a:rPr lang="en-US" altLang="en-US" sz="1600" u="sng"/>
              <a:t>4</a:t>
            </a:r>
            <a:r>
              <a:rPr lang="en-US" altLang="en-US" sz="16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A13244D6-0336-8781-7003-E47B3E25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Trace with help of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EFF-9239-3876-A94C-F9EDEDFFEB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Add </a:t>
            </a:r>
            <a:r>
              <a:rPr lang="en-US" altLang="en-US" i="1"/>
              <a:t>cout</a:t>
            </a:r>
            <a:r>
              <a:rPr lang="en-US" altLang="en-US"/>
              <a:t> statements to trace the execution of program</a:t>
            </a:r>
          </a:p>
          <a:p>
            <a:pPr lvl="1"/>
            <a:r>
              <a:rPr lang="en-US" altLang="en-US"/>
              <a:t>Before and after each chunk of code </a:t>
            </a:r>
          </a:p>
          <a:p>
            <a:pPr lvl="1"/>
            <a:r>
              <a:rPr lang="en-US" altLang="en-US"/>
              <a:t>before and after loop</a:t>
            </a:r>
          </a:p>
          <a:p>
            <a:pPr lvl="1"/>
            <a:r>
              <a:rPr lang="en-US" altLang="en-US"/>
              <a:t>Before and after function calls</a:t>
            </a:r>
          </a:p>
          <a:p>
            <a:pPr lvl="1"/>
            <a:r>
              <a:rPr lang="en-US" altLang="en-US"/>
              <a:t>Inside function call: entry point and exit point </a:t>
            </a:r>
          </a:p>
          <a:p>
            <a:pPr lvl="2"/>
            <a:r>
              <a:rPr lang="en-US" altLang="en-US"/>
              <a:t>To make sure parameters have been passed correctly</a:t>
            </a:r>
          </a:p>
          <a:p>
            <a:pPr lvl="1"/>
            <a:r>
              <a:rPr lang="en-US" altLang="en-US"/>
              <a:t>Anywhere you suspect something has gone wrong: </a:t>
            </a:r>
          </a:p>
          <a:p>
            <a:pPr lvl="2"/>
            <a:r>
              <a:rPr lang="en-US" altLang="en-US"/>
              <a:t>Binary search to identify where errors occur</a:t>
            </a:r>
          </a:p>
          <a:p>
            <a:pPr lvl="1">
              <a:buFont typeface="Wingdings 2" pitchFamily="2" charset="2"/>
              <a:buNone/>
            </a:pPr>
            <a:r>
              <a:rPr lang="en-US" altLang="en-US"/>
              <a:t>Example:  </a:t>
            </a:r>
            <a:r>
              <a:rPr lang="en-US" altLang="en-US">
                <a:solidFill>
                  <a:srgbClr val="C00000"/>
                </a:solidFill>
              </a:rPr>
              <a:t>fact_trace.cpp </a:t>
            </a:r>
          </a:p>
          <a:p>
            <a:r>
              <a:rPr lang="en-US" altLang="en-US"/>
              <a:t>You can also add some “break points”:</a:t>
            </a:r>
          </a:p>
          <a:p>
            <a:pPr lvl="1"/>
            <a:r>
              <a:rPr lang="en-US" altLang="en-US"/>
              <a:t>Example:  </a:t>
            </a:r>
            <a:r>
              <a:rPr lang="en-US" altLang="en-US">
                <a:solidFill>
                  <a:srgbClr val="C00000"/>
                </a:solidFill>
              </a:rPr>
              <a:t>fact_trace2.cpp</a:t>
            </a:r>
          </a:p>
          <a:p>
            <a:r>
              <a:rPr lang="en-US" altLang="en-US"/>
              <a:t>Tools: gdb or IDE to trace your program </a:t>
            </a:r>
          </a:p>
          <a:p>
            <a:pPr lvl="1"/>
            <a:endParaRPr lang="en-US" altLang="en-US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ECDF7-DF6D-39F0-EB54-30460C40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t>Slide 1- </a:t>
            </a:r>
            <a:fld id="{0A930918-E479-B84A-8B97-B5644F681F5A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48</a:t>
            </a:fld>
            <a:endParaRPr lang="en-CA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>
            <a:extLst>
              <a:ext uri="{FF2B5EF4-FFF2-40B4-BE49-F238E27FC236}">
                <a16:creationId xmlns:a16="http://schemas.microsoft.com/office/drawing/2014/main" id="{CAB9ABFB-DE1B-269B-D9B4-D0B55D013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of Arguments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5D8CEB1B-112B-0A88-6E70-1B1D424E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FF6126EF-18A4-C241-A11C-EB590D8F22A4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49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62468" name="Rectangle 9">
            <a:extLst>
              <a:ext uri="{FF2B5EF4-FFF2-40B4-BE49-F238E27FC236}">
                <a16:creationId xmlns:a16="http://schemas.microsoft.com/office/drawing/2014/main" id="{01475600-B42B-5700-1538-94095050F29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Compiler checks that types of arguments are correct and in the correct sequence.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Compiler cannot check that arguments are in the correct logical order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Example:  Given the function declaration: </a:t>
            </a:r>
            <a:br>
              <a:rPr lang="en-US" altLang="en-US" sz="2000"/>
            </a:br>
            <a:r>
              <a:rPr lang="en-US" altLang="en-US" sz="2000"/>
              <a:t>char grade(int received_par,   int min_score_par);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	int received = 95,  min_score = 60;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	cout &lt;&lt;  grade( min_score,   received);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Produces a faulty result because the arguments are not in </a:t>
            </a:r>
            <a:br>
              <a:rPr lang="en-US" altLang="en-US" sz="2000"/>
            </a:br>
            <a:r>
              <a:rPr lang="en-US" altLang="en-US" sz="2000"/>
              <a:t>the correct logical order.  The compiler will not catch this!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F66D783-CE5A-DA78-1B56-CA2E6DCF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dirty="0"/>
              <a:t>function call 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4EE46E7-A321-1744-9E47-FD20DF9437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5105400"/>
          </a:xfrm>
        </p:spPr>
        <p:txBody>
          <a:bodyPr/>
          <a:lstStyle/>
          <a:p>
            <a:r>
              <a:rPr lang="en-US" altLang="en-US" sz="2400" dirty="0"/>
              <a:t>You can call a function from main, from any function (including the function itself, i.e., recursive function)</a:t>
            </a:r>
          </a:p>
          <a:p>
            <a:pPr lvl="1"/>
            <a:r>
              <a:rPr lang="en-US" altLang="en-US" sz="2000" dirty="0"/>
              <a:t>value = sqrt (9.0)+12.0;</a:t>
            </a:r>
          </a:p>
          <a:p>
            <a:pPr lvl="1"/>
            <a:r>
              <a:rPr lang="en-US" altLang="en-US" sz="2000" dirty="0"/>
              <a:t>area = </a:t>
            </a:r>
            <a:r>
              <a:rPr lang="en-US" altLang="en-US" sz="2000" dirty="0" err="1"/>
              <a:t>AreaCircle</a:t>
            </a:r>
            <a:r>
              <a:rPr lang="en-US" altLang="en-US" sz="2000" dirty="0"/>
              <a:t> (12.00); </a:t>
            </a:r>
          </a:p>
          <a:p>
            <a:pPr lvl="1"/>
            <a:r>
              <a:rPr lang="en-US" altLang="en-US" sz="2000" dirty="0" err="1"/>
              <a:t>cout</a:t>
            </a:r>
            <a:r>
              <a:rPr lang="en-US" altLang="en-US" sz="2000" dirty="0"/>
              <a:t> &lt;&lt; ”Area of a circle with diameter “&lt;&lt; diameter</a:t>
            </a:r>
          </a:p>
          <a:p>
            <a:pPr marL="319088" lvl="1" indent="0">
              <a:buNone/>
            </a:pPr>
            <a:r>
              <a:rPr lang="en-US" altLang="en-US" sz="2000" dirty="0"/>
              <a:t>             &lt;&lt; “ is “ &lt;&lt;</a:t>
            </a:r>
            <a:r>
              <a:rPr lang="en-US" altLang="en-US" sz="2000" dirty="0" err="1"/>
              <a:t>AreaCircle</a:t>
            </a:r>
            <a:r>
              <a:rPr lang="en-US" altLang="en-US" sz="2000" dirty="0"/>
              <a:t> (diameter/2.0);</a:t>
            </a:r>
          </a:p>
          <a:p>
            <a:pPr lvl="1"/>
            <a:r>
              <a:rPr lang="en-US" altLang="en-US" sz="2000" dirty="0"/>
              <a:t>Note: if you declare and define a function, but do not call the function from main(), the function will not be executed </a:t>
            </a:r>
          </a:p>
          <a:p>
            <a:pPr marL="319088" lvl="1" indent="0">
              <a:buNone/>
            </a:pPr>
            <a:endParaRPr lang="en-US" altLang="en-US" dirty="0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CE5C03CF-FB73-0D23-7AE7-D90DA404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t>Slide 1- </a:t>
            </a:r>
            <a:fld id="{657614D4-3DC4-3A4C-8098-9AA7E53010D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5</a:t>
            </a:fld>
            <a:endParaRPr lang="en-CA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Slide Number Placeholder 2">
            <a:extLst>
              <a:ext uri="{FF2B5EF4-FFF2-40B4-BE49-F238E27FC236}">
                <a16:creationId xmlns:a16="http://schemas.microsoft.com/office/drawing/2014/main" id="{ABA7EF40-3A69-B60D-CBB1-2D630604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FD250F78-A496-4646-B653-88FA83A3533E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50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63491" name="Rectangle 6">
            <a:extLst>
              <a:ext uri="{FF2B5EF4-FFF2-40B4-BE49-F238E27FC236}">
                <a16:creationId xmlns:a16="http://schemas.microsoft.com/office/drawing/2014/main" id="{D10D674B-CB73-64CB-2A09-8792BF31A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97400" cy="1536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63492" name="Picture 4" descr="03">
            <a:extLst>
              <a:ext uri="{FF2B5EF4-FFF2-40B4-BE49-F238E27FC236}">
                <a16:creationId xmlns:a16="http://schemas.microsoft.com/office/drawing/2014/main" id="{0DB7EB46-C719-6679-BB84-CDA8C4FB6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214313"/>
            <a:ext cx="4411662" cy="637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3" name="TextBox 4">
            <a:extLst>
              <a:ext uri="{FF2B5EF4-FFF2-40B4-BE49-F238E27FC236}">
                <a16:creationId xmlns:a16="http://schemas.microsoft.com/office/drawing/2014/main" id="{A6D1B9CD-3605-02E7-BF49-C43FB5B5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536700"/>
            <a:ext cx="3275013" cy="33242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grade.cpp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sz="1800"/>
              <a:t>Although formal </a:t>
            </a:r>
          </a:p>
          <a:p>
            <a:pPr eaLnBrk="1" hangingPunct="1"/>
            <a:r>
              <a:rPr lang="en-US" altLang="en-US" sz="1800"/>
              <a:t>parameter names </a:t>
            </a:r>
          </a:p>
          <a:p>
            <a:pPr eaLnBrk="1" hangingPunct="1"/>
            <a:r>
              <a:rPr lang="en-US" altLang="en-US" sz="1800"/>
              <a:t>only matters in terms of style</a:t>
            </a:r>
          </a:p>
          <a:p>
            <a:pPr eaLnBrk="1" hangingPunct="1"/>
            <a:r>
              <a:rPr lang="en-US" altLang="en-US" sz="1800"/>
              <a:t>(like indentation), good names</a:t>
            </a:r>
          </a:p>
          <a:p>
            <a:pPr eaLnBrk="1" hangingPunct="1"/>
            <a:r>
              <a:rPr lang="en-US" altLang="en-US" sz="1800"/>
              <a:t>prevent such mistakes.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Imagine this and no comment: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 i="1"/>
              <a:t>char grade (int a, int b);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A582F2-A4C5-158B-F124-A71322F61860}"/>
              </a:ext>
            </a:extLst>
          </p:cNvPr>
          <p:cNvCxnSpPr/>
          <p:nvPr/>
        </p:nvCxnSpPr>
        <p:spPr>
          <a:xfrm flipH="1" flipV="1">
            <a:off x="3276600" y="1295400"/>
            <a:ext cx="1524000" cy="1143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 advClick="0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D8AD40F-2447-E229-F8D6-4E8B76437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Automatic Type Conversion</a:t>
            </a:r>
          </a:p>
        </p:txBody>
      </p:sp>
      <p:sp>
        <p:nvSpPr>
          <p:cNvPr id="70660" name="Slide Number Placeholder 3">
            <a:extLst>
              <a:ext uri="{FF2B5EF4-FFF2-40B4-BE49-F238E27FC236}">
                <a16:creationId xmlns:a16="http://schemas.microsoft.com/office/drawing/2014/main" id="{F421580F-0C34-3023-DE96-1B575C59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2A505B2F-AAD1-504A-8CA0-CD991E2DDDCF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51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881B5E45-31EE-9832-4369-2D5453B6FF5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Given the definition</a:t>
            </a:r>
            <a:br>
              <a:rPr lang="en-US" altLang="en-US" sz="2400"/>
            </a:br>
            <a:r>
              <a:rPr lang="en-US" altLang="en-US" sz="2400"/>
              <a:t>          </a:t>
            </a:r>
            <a:r>
              <a:rPr lang="en-US" altLang="en-US" sz="2400" i="1"/>
              <a:t>double mpg(double miles, double gallons)</a:t>
            </a:r>
            <a:br>
              <a:rPr lang="en-US" altLang="en-US" sz="2400" i="1"/>
            </a:br>
            <a:r>
              <a:rPr lang="en-US" altLang="en-US" sz="2400" i="1"/>
              <a:t>         {</a:t>
            </a:r>
            <a:br>
              <a:rPr lang="en-US" altLang="en-US" sz="2400" i="1"/>
            </a:br>
            <a:r>
              <a:rPr lang="en-US" altLang="en-US" sz="2400" i="1"/>
              <a:t>                        return (miles / gallons);</a:t>
            </a:r>
            <a:br>
              <a:rPr lang="en-US" altLang="en-US" sz="2400" i="1"/>
            </a:br>
            <a:r>
              <a:rPr lang="en-US" altLang="en-US" sz="2400" i="1"/>
              <a:t>         }</a:t>
            </a:r>
          </a:p>
          <a:p>
            <a:pPr eaLnBrk="1" hangingPunct="1">
              <a:buFont typeface="Wingdings 2" pitchFamily="2" charset="2"/>
              <a:buNone/>
            </a:pPr>
            <a:br>
              <a:rPr lang="en-US" altLang="en-US" sz="2400"/>
            </a:br>
            <a:r>
              <a:rPr lang="en-US" altLang="en-US" sz="2400"/>
              <a:t>  what will happen if mpg is called in this way?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 i="1"/>
              <a:t>         cout &lt;&lt; mpg(45, 2) &lt;&lt; “ miles per gallon”;</a:t>
            </a:r>
          </a:p>
          <a:p>
            <a:pPr eaLnBrk="1" hangingPunct="1"/>
            <a:r>
              <a:rPr lang="en-US" altLang="en-US" sz="2400"/>
              <a:t>values of arguments will automatically be converted to type double (45.0 and 2.0)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1A66B2E-BAB8-E339-F30B-1B212893037F}"/>
              </a:ext>
            </a:extLst>
          </p:cNvPr>
          <p:cNvSpPr/>
          <p:nvPr/>
        </p:nvSpPr>
        <p:spPr>
          <a:xfrm>
            <a:off x="1066800" y="3886200"/>
            <a:ext cx="5638800" cy="2590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33DD9-9FD6-7E0E-FE26-634BE47E7E16}"/>
              </a:ext>
            </a:extLst>
          </p:cNvPr>
          <p:cNvSpPr/>
          <p:nvPr/>
        </p:nvSpPr>
        <p:spPr>
          <a:xfrm>
            <a:off x="1066800" y="2590800"/>
            <a:ext cx="5181600" cy="990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B1D0447C-1749-2E4E-67A8-DFE1078D4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bool Return Values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7A6EF37D-79CE-B889-AB5F-8EC201CC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3- </a:t>
            </a:r>
            <a:fld id="{EB85CDA8-6B3A-D040-BBD1-7D4A55C8BA8E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52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65542" name="Rectangle 3">
            <a:extLst>
              <a:ext uri="{FF2B5EF4-FFF2-40B4-BE49-F238E27FC236}">
                <a16:creationId xmlns:a16="http://schemas.microsoft.com/office/drawing/2014/main" id="{255AEF75-AEB5-0B79-636F-E5DD26ACB18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function can return a bool value</a:t>
            </a:r>
          </a:p>
          <a:p>
            <a:pPr lvl="1" eaLnBrk="1" hangingPunct="1"/>
            <a:r>
              <a:rPr lang="en-US" altLang="en-US"/>
              <a:t>Such a function can be used where a boolean expression is expected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 sz="2000"/>
              <a:t>    if (((rate &gt;=10) &amp;&amp; ( rate &lt; 20)) || (rate == 0))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 sz="2400"/>
              <a:t>           …  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 sz="2400"/>
              <a:t> </a:t>
            </a:r>
            <a:r>
              <a:rPr lang="en-US" altLang="en-US" sz="2000"/>
              <a:t>	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 sz="2000"/>
              <a:t>     if (appropriate (rate))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 sz="2000"/>
              <a:t>            … 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 sz="2400"/>
              <a:t>    </a:t>
            </a:r>
            <a:r>
              <a:rPr lang="en-US" altLang="en-US" sz="2000"/>
              <a:t>bool appropriate(int rate)</a:t>
            </a:r>
            <a:br>
              <a:rPr lang="en-US" altLang="en-US" sz="2000"/>
            </a:br>
            <a:r>
              <a:rPr lang="en-US" altLang="en-US" sz="2000"/>
              <a:t>{</a:t>
            </a:r>
            <a:br>
              <a:rPr lang="en-US" altLang="en-US" sz="2000"/>
            </a:br>
            <a:r>
              <a:rPr lang="en-US" altLang="en-US" sz="2000"/>
              <a:t>  return (((rate &gt;=10) &amp;&amp; ( rate &lt; 20)) || (rate == 0));</a:t>
            </a:r>
            <a:br>
              <a:rPr lang="en-US" altLang="en-US" sz="2000"/>
            </a:br>
            <a:r>
              <a:rPr lang="en-US" altLang="en-US" sz="2000"/>
              <a:t>}</a:t>
            </a:r>
            <a:endParaRPr lang="en-US" altLang="en-US" sz="2400"/>
          </a:p>
        </p:txBody>
      </p:sp>
    </p:spTree>
  </p:cSld>
  <p:clrMapOvr>
    <a:masterClrMapping/>
  </p:clrMapOvr>
  <p:transition spd="med"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64CB61DC-D8BD-BD16-17FD-D449ACBA3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B96967F2-1D21-C59A-0560-D838893E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BC768F55-5758-C94F-A962-755FCCA2B816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53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ABBE80B-2B8F-7DB7-D629-521F089DFBA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a function for testing leap year, it takes the year as parameter, and return true if the year is leap year; and return false otherwise. </a:t>
            </a:r>
          </a:p>
          <a:p>
            <a:pPr lvl="1" eaLnBrk="1" hangingPunct="1"/>
            <a:r>
              <a:rPr lang="en-US" altLang="en-US"/>
              <a:t>Start with declaration, comment (a kind of contract, requirement analysis: </a:t>
            </a:r>
            <a:r>
              <a:rPr lang="en-US" altLang="en-US">
                <a:solidFill>
                  <a:schemeClr val="accent1"/>
                </a:solidFill>
              </a:rPr>
              <a:t>what does this function do?</a:t>
            </a:r>
            <a:r>
              <a:rPr lang="en-US" altLang="en-US"/>
              <a:t>)</a:t>
            </a:r>
          </a:p>
          <a:p>
            <a:pPr lvl="1" eaLnBrk="1" hangingPunct="1"/>
            <a:r>
              <a:rPr lang="en-US" altLang="en-US"/>
              <a:t>Then move on to definition (i.e., actual implementation: </a:t>
            </a:r>
            <a:r>
              <a:rPr lang="en-US" altLang="en-US">
                <a:solidFill>
                  <a:schemeClr val="accent1"/>
                </a:solidFill>
              </a:rPr>
              <a:t>how does the function achieve it?</a:t>
            </a:r>
            <a:r>
              <a:rPr lang="en-US" altLang="en-US"/>
              <a:t>) </a:t>
            </a:r>
          </a:p>
        </p:txBody>
      </p:sp>
    </p:spTree>
  </p:cSld>
  <p:clrMapOvr>
    <a:masterClrMapping/>
  </p:clrMapOvr>
  <p:transition spd="med"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AE49B049-AB83-AD66-D39D-D42DE1464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CBBC99C0-DB93-C224-0A7D-F4E5D16C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393DB538-3145-3942-8DA9-31062EE56E42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54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D4DBA04C-0097-8CB4-38AD-41F722A7D09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Write a function that returns the number of days in a month.</a:t>
            </a:r>
          </a:p>
          <a:p>
            <a:pPr lvl="1" eaLnBrk="1" hangingPunct="1"/>
            <a:r>
              <a:rPr lang="en-US" altLang="en-US"/>
              <a:t>Function declaration: </a:t>
            </a:r>
          </a:p>
          <a:p>
            <a:pPr lvl="2" eaLnBrk="1" hangingPunct="1"/>
            <a:r>
              <a:rPr lang="en-US" altLang="en-US"/>
              <a:t> What parameter(s) (i.e., input) the function needs? </a:t>
            </a:r>
          </a:p>
          <a:p>
            <a:pPr lvl="2" eaLnBrk="1" hangingPunct="1"/>
            <a:r>
              <a:rPr lang="en-US" altLang="en-US"/>
              <a:t>What output the function generates (i.e., return value)? </a:t>
            </a:r>
          </a:p>
          <a:p>
            <a:pPr lvl="1" eaLnBrk="1" hangingPunct="1"/>
            <a:r>
              <a:rPr lang="en-US" altLang="en-US"/>
              <a:t>Function definition: </a:t>
            </a:r>
          </a:p>
        </p:txBody>
      </p:sp>
    </p:spTree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9D59986-0E7C-C353-EE04-3DAE57A62E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CED01FAB-D2AE-FAFC-E6A2-9C7DBEEE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12F3360C-3B5D-C747-8705-3D94EA4E2D23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55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E34BD282-CA80-5E14-4A0C-314A3E8594E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3200"/>
              <a:t>Predefined Functions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200"/>
              <a:t>Programmer-Defined Functions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/>
              <a:t>Local Variables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/>
              <a:t>Function call: how to trace?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>
                <a:solidFill>
                  <a:srgbClr val="C00000"/>
                </a:solidFill>
              </a:rPr>
              <a:t>Overloading Function Names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200"/>
              <a:t>Top-Down Design  and Procedural Abstraction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>
            <a:extLst>
              <a:ext uri="{FF2B5EF4-FFF2-40B4-BE49-F238E27FC236}">
                <a16:creationId xmlns:a16="http://schemas.microsoft.com/office/drawing/2014/main" id="{A41D9B78-9F31-230D-5B3E-84F9D4537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Overloading Function Names</a:t>
            </a: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D8280D4A-92F8-FA1E-8E9C-699DA60A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055A0ECE-D475-AA4D-8199-79490A65ED82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56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EF710F8A-6DBE-7C85-EB13-7FE746B997C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C++ allows </a:t>
            </a:r>
            <a:r>
              <a:rPr lang="en-US" altLang="en-US" sz="2400" u="sng"/>
              <a:t>more than one definition for same function name</a:t>
            </a:r>
          </a:p>
          <a:p>
            <a:pPr lvl="1" eaLnBrk="1" hangingPunct="1"/>
            <a:r>
              <a:rPr lang="en-US" altLang="en-US"/>
              <a:t>Very convenient for situations in which “same” function is needed for </a:t>
            </a:r>
            <a:r>
              <a:rPr lang="en-US" altLang="en-US" u="sng"/>
              <a:t>different numbers or types of arguments</a:t>
            </a:r>
          </a:p>
          <a:p>
            <a:pPr lvl="1" eaLnBrk="1" hangingPunct="1"/>
            <a:r>
              <a:rPr lang="en-US" altLang="en-US"/>
              <a:t>E.g., average of integers, average of doubles</a:t>
            </a:r>
          </a:p>
          <a:p>
            <a:pPr lvl="1" eaLnBrk="1" hangingPunct="1"/>
            <a:r>
              <a:rPr lang="en-US" altLang="en-US"/>
              <a:t>E.g., area of circle, area of rectangle, … </a:t>
            </a:r>
          </a:p>
          <a:p>
            <a:pPr eaLnBrk="1" hangingPunct="1"/>
            <a:r>
              <a:rPr lang="en-US" altLang="en-US" sz="2400" b="1">
                <a:solidFill>
                  <a:schemeClr val="accent1"/>
                </a:solidFill>
              </a:rPr>
              <a:t>Overloading </a:t>
            </a:r>
            <a:r>
              <a:rPr lang="en-US" altLang="en-US" sz="2400"/>
              <a:t>a function name: more than one declaration and definition using  same function name</a:t>
            </a:r>
          </a:p>
          <a:p>
            <a:pPr lvl="2" eaLnBrk="1" hangingPunct="1"/>
            <a:endParaRPr lang="en-US" altLang="en-US"/>
          </a:p>
        </p:txBody>
      </p:sp>
    </p:spTree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3">
            <a:extLst>
              <a:ext uri="{FF2B5EF4-FFF2-40B4-BE49-F238E27FC236}">
                <a16:creationId xmlns:a16="http://schemas.microsoft.com/office/drawing/2014/main" id="{C2F53693-917E-F55B-68D8-CC39E52C0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Overloading Examples</a:t>
            </a: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D59C1BA0-D8A5-6E86-162A-58644AAA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90DE9686-C4FE-9046-A383-64CD4C98771D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57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70660" name="Rectangle 14">
            <a:extLst>
              <a:ext uri="{FF2B5EF4-FFF2-40B4-BE49-F238E27FC236}">
                <a16:creationId xmlns:a16="http://schemas.microsoft.com/office/drawing/2014/main" id="{703D9AAA-0A01-7C1C-1966-14588028041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double ave(double n1, double n2)</a:t>
            </a:r>
            <a:br>
              <a:rPr lang="en-US" altLang="en-US" sz="2000"/>
            </a:br>
            <a:r>
              <a:rPr lang="en-US" altLang="en-US" sz="2000"/>
              <a:t>{</a:t>
            </a:r>
            <a:br>
              <a:rPr lang="en-US" altLang="en-US" sz="2000"/>
            </a:br>
            <a:r>
              <a:rPr lang="en-US" altLang="en-US" sz="2000"/>
              <a:t>          return ((n1 + n2) / 2);</a:t>
            </a:r>
            <a:br>
              <a:rPr lang="en-US" altLang="en-US" sz="2000"/>
            </a:br>
            <a:r>
              <a:rPr lang="en-US" altLang="en-US" sz="200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double ave(double n1, double n2, double n3)</a:t>
            </a:r>
            <a:br>
              <a:rPr lang="en-US" altLang="en-US" sz="2000"/>
            </a:br>
            <a:r>
              <a:rPr lang="en-US" altLang="en-US" sz="2000"/>
              <a:t>{</a:t>
            </a:r>
            <a:br>
              <a:rPr lang="en-US" altLang="en-US" sz="2000"/>
            </a:br>
            <a:r>
              <a:rPr lang="en-US" altLang="en-US" sz="2000"/>
              <a:t>     return (( n1 + n2 + n3) / 3);</a:t>
            </a:r>
            <a:br>
              <a:rPr lang="en-US" altLang="en-US" sz="2000"/>
            </a:br>
            <a:r>
              <a:rPr lang="en-US" altLang="en-US" sz="200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200">
                <a:solidFill>
                  <a:schemeClr val="accent1"/>
                </a:solidFill>
              </a:rPr>
              <a:t>Compiler</a:t>
            </a:r>
            <a:r>
              <a:rPr lang="en-US" altLang="en-US" sz="2200"/>
              <a:t> checks number and types of arguments</a:t>
            </a:r>
            <a:br>
              <a:rPr lang="en-US" altLang="en-US" sz="2200"/>
            </a:br>
            <a:r>
              <a:rPr lang="en-US" altLang="en-US" sz="2200"/>
              <a:t>in function call to </a:t>
            </a:r>
            <a:r>
              <a:rPr lang="en-US" altLang="en-US" sz="2200">
                <a:solidFill>
                  <a:schemeClr val="accent1"/>
                </a:solidFill>
              </a:rPr>
              <a:t>decide which function to use </a:t>
            </a:r>
            <a:br>
              <a:rPr lang="en-US" altLang="en-US" sz="2200"/>
            </a:br>
            <a:br>
              <a:rPr lang="en-US" altLang="en-US" sz="2200"/>
            </a:br>
            <a:r>
              <a:rPr lang="en-US" altLang="en-US" sz="2200"/>
              <a:t> 		cout &lt;&lt; ave( 10, 20, 30); </a:t>
            </a:r>
            <a:br>
              <a:rPr lang="en-US" altLang="en-US" sz="2200"/>
            </a:br>
            <a:br>
              <a:rPr lang="en-US" altLang="en-US" sz="2200"/>
            </a:br>
            <a:r>
              <a:rPr lang="en-US" altLang="en-US" sz="2200"/>
              <a:t>uses the second definition</a:t>
            </a:r>
          </a:p>
        </p:txBody>
      </p:sp>
      <p:sp>
        <p:nvSpPr>
          <p:cNvPr id="566274" name="Line 2">
            <a:extLst>
              <a:ext uri="{FF2B5EF4-FFF2-40B4-BE49-F238E27FC236}">
                <a16:creationId xmlns:a16="http://schemas.microsoft.com/office/drawing/2014/main" id="{3A7FB878-506B-6983-A177-43D3FE1917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3" y="5235575"/>
            <a:ext cx="1638300" cy="190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75" name="Line 3">
            <a:extLst>
              <a:ext uri="{FF2B5EF4-FFF2-40B4-BE49-F238E27FC236}">
                <a16:creationId xmlns:a16="http://schemas.microsoft.com/office/drawing/2014/main" id="{C8BC69F2-7CB6-9FB1-F5DD-391558A282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07263" y="2892425"/>
            <a:ext cx="19050" cy="234315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76" name="Line 4">
            <a:extLst>
              <a:ext uri="{FF2B5EF4-FFF2-40B4-BE49-F238E27FC236}">
                <a16:creationId xmlns:a16="http://schemas.microsoft.com/office/drawing/2014/main" id="{A74773DE-5ACC-43CC-D2C8-E0B195F42D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6663" y="2911475"/>
            <a:ext cx="100965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77" name="Line 5">
            <a:extLst>
              <a:ext uri="{FF2B5EF4-FFF2-40B4-BE49-F238E27FC236}">
                <a16:creationId xmlns:a16="http://schemas.microsoft.com/office/drawing/2014/main" id="{F1766FB1-05DB-FB40-0655-595CAA0315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6313" y="1636713"/>
            <a:ext cx="0" cy="14859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78" name="Line 6">
            <a:extLst>
              <a:ext uri="{FF2B5EF4-FFF2-40B4-BE49-F238E27FC236}">
                <a16:creationId xmlns:a16="http://schemas.microsoft.com/office/drawing/2014/main" id="{A243E8BC-81FC-EBC4-EF9A-4341809EFC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5563" y="1636713"/>
            <a:ext cx="219075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79" name="Line 7">
            <a:extLst>
              <a:ext uri="{FF2B5EF4-FFF2-40B4-BE49-F238E27FC236}">
                <a16:creationId xmlns:a16="http://schemas.microsoft.com/office/drawing/2014/main" id="{123DCB99-98EE-A6CD-8B82-9F669AA20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2963" y="266541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80" name="Line 8">
            <a:extLst>
              <a:ext uri="{FF2B5EF4-FFF2-40B4-BE49-F238E27FC236}">
                <a16:creationId xmlns:a16="http://schemas.microsoft.com/office/drawing/2014/main" id="{F3E5CEC1-8CA0-EE2C-68B9-7FE46EFB9D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54863" y="177006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81" name="Line 9">
            <a:extLst>
              <a:ext uri="{FF2B5EF4-FFF2-40B4-BE49-F238E27FC236}">
                <a16:creationId xmlns:a16="http://schemas.microsoft.com/office/drawing/2014/main" id="{E5DB2240-5FB9-00CC-6080-7526F10639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6713" y="156051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82" name="Line 10">
            <a:extLst>
              <a:ext uri="{FF2B5EF4-FFF2-40B4-BE49-F238E27FC236}">
                <a16:creationId xmlns:a16="http://schemas.microsoft.com/office/drawing/2014/main" id="{F482FAB6-0F09-F11D-18D1-B025221F38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92813" y="150336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83" name="Line 11">
            <a:extLst>
              <a:ext uri="{FF2B5EF4-FFF2-40B4-BE49-F238E27FC236}">
                <a16:creationId xmlns:a16="http://schemas.microsoft.com/office/drawing/2014/main" id="{D4AFA4DE-FDF6-5AF5-96F4-6474CE6644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2263" y="152241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6284" name="Line 12">
            <a:extLst>
              <a:ext uri="{FF2B5EF4-FFF2-40B4-BE49-F238E27FC236}">
                <a16:creationId xmlns:a16="http://schemas.microsoft.com/office/drawing/2014/main" id="{28CF094D-AB08-D7A4-249E-D4E974F204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73913" y="2227263"/>
            <a:ext cx="323850" cy="24765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0"/>
                                        <p:tgtEl>
                                          <p:spTgt spid="56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2000"/>
                                        <p:tgtEl>
                                          <p:spTgt spid="56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2000"/>
                                        <p:tgtEl>
                                          <p:spTgt spid="56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6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6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6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>
            <a:extLst>
              <a:ext uri="{FF2B5EF4-FFF2-40B4-BE49-F238E27FC236}">
                <a16:creationId xmlns:a16="http://schemas.microsoft.com/office/drawing/2014/main" id="{E158BF06-E85E-CBB8-B081-00E924A4C5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Overloading Details</a:t>
            </a: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CE9C2244-BA5C-4639-AAEC-35EF6EE4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79A41842-0365-9346-9D3A-7F45BB7DCF1D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58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D25D66C9-AE7C-3E1A-21AC-F3966BA4766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Overloaded functions</a:t>
            </a:r>
          </a:p>
          <a:p>
            <a:pPr lvl="1" eaLnBrk="1" hangingPunct="1"/>
            <a:r>
              <a:rPr lang="en-US" altLang="en-US">
                <a:solidFill>
                  <a:srgbClr val="C00000"/>
                </a:solidFill>
              </a:rPr>
              <a:t>Must return a value of the same type</a:t>
            </a:r>
          </a:p>
          <a:p>
            <a:pPr lvl="1" eaLnBrk="1" hangingPunct="1"/>
            <a:r>
              <a:rPr lang="en-US" altLang="en-US"/>
              <a:t>Must have different numbers of formal parameters, or at least one parameter is of different type </a:t>
            </a:r>
          </a:p>
          <a:p>
            <a:pPr eaLnBrk="1" hangingPunct="1"/>
            <a:r>
              <a:rPr lang="en-US" altLang="en-US"/>
              <a:t>Example: overload_test.cpp 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ransition spd="med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Slide Number Placeholder 2">
            <a:extLst>
              <a:ext uri="{FF2B5EF4-FFF2-40B4-BE49-F238E27FC236}">
                <a16:creationId xmlns:a16="http://schemas.microsoft.com/office/drawing/2014/main" id="{6FF6FBAD-2D7B-63B6-CCB7-E1C950DF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909400C6-D312-C04E-99B3-1CC77F0D6271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59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72707" name="Rectangle 6">
            <a:extLst>
              <a:ext uri="{FF2B5EF4-FFF2-40B4-BE49-F238E27FC236}">
                <a16:creationId xmlns:a16="http://schemas.microsoft.com/office/drawing/2014/main" id="{2BEFA2E6-72A2-AF1E-C1D0-1B4ADCCB6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10100" cy="1511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2708" name="Picture 4" descr="03">
            <a:extLst>
              <a:ext uri="{FF2B5EF4-FFF2-40B4-BE49-F238E27FC236}">
                <a16:creationId xmlns:a16="http://schemas.microsoft.com/office/drawing/2014/main" id="{0C4902E0-9BF3-1EFF-B21A-B6FAB211B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"/>
            <a:ext cx="4305300" cy="611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TextBox 4">
            <a:extLst>
              <a:ext uri="{FF2B5EF4-FFF2-40B4-BE49-F238E27FC236}">
                <a16:creationId xmlns:a16="http://schemas.microsoft.com/office/drawing/2014/main" id="{FBE7D3A5-5964-13B8-10AF-631F74AFF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914400"/>
            <a:ext cx="2514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overload_ex.cpp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F66D783-CE5A-DA78-1B56-CA2E6DCF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 dirty="0"/>
              <a:t>function call 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4EE46E7-A321-1744-9E47-FD20DF94378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5105400"/>
          </a:xfrm>
        </p:spPr>
        <p:txBody>
          <a:bodyPr/>
          <a:lstStyle/>
          <a:p>
            <a:r>
              <a:rPr lang="en-US" altLang="en-US" sz="2400" dirty="0"/>
              <a:t>Parameter passing (pass-by-value): the values of arguments are </a:t>
            </a:r>
            <a:r>
              <a:rPr lang="en-US" altLang="en-US" sz="2400" dirty="0">
                <a:solidFill>
                  <a:srgbClr val="C00000"/>
                </a:solidFill>
              </a:rPr>
              <a:t>assigned </a:t>
            </a:r>
            <a:r>
              <a:rPr lang="en-US" altLang="en-US" sz="2400" dirty="0"/>
              <a:t>to parameters </a:t>
            </a:r>
            <a:r>
              <a:rPr lang="en-US" altLang="en-US" sz="2400" dirty="0">
                <a:solidFill>
                  <a:srgbClr val="C00000"/>
                </a:solidFill>
              </a:rPr>
              <a:t>based on order</a:t>
            </a:r>
          </a:p>
          <a:p>
            <a:pPr lvl="1"/>
            <a:r>
              <a:rPr lang="en-US" altLang="en-US" sz="2000" dirty="0"/>
              <a:t>Normally, arguments can be expressions, variables, or constants </a:t>
            </a:r>
          </a:p>
          <a:p>
            <a:pPr lvl="1"/>
            <a:r>
              <a:rPr lang="en-US" altLang="en-US" sz="2000" dirty="0"/>
              <a:t>Type of arguments should match with corresponding parameters (recall they will be assigned to the parameters)</a:t>
            </a:r>
          </a:p>
          <a:p>
            <a:r>
              <a:rPr lang="en-US" altLang="en-US" sz="2400" dirty="0"/>
              <a:t>Return from function:</a:t>
            </a:r>
          </a:p>
          <a:p>
            <a:pPr lvl="1"/>
            <a:r>
              <a:rPr lang="en-US" altLang="en-US" sz="2000" dirty="0"/>
              <a:t>When reach return statement, or end of function body</a:t>
            </a:r>
          </a:p>
          <a:p>
            <a:pPr lvl="1"/>
            <a:r>
              <a:rPr lang="en-US" altLang="en-US" sz="2000" dirty="0"/>
              <a:t>Go back to caller function, to the statement where function is called </a:t>
            </a:r>
          </a:p>
          <a:p>
            <a:pPr lvl="1"/>
            <a:endParaRPr lang="en-US" altLang="en-US" dirty="0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CE5C03CF-FB73-0D23-7AE7-D90DA404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t>Slide 1- </a:t>
            </a:r>
            <a:fld id="{657614D4-3DC4-3A4C-8098-9AA7E53010DE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</a:t>
            </a:fld>
            <a:endParaRPr lang="en-CA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397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>
            <a:extLst>
              <a:ext uri="{FF2B5EF4-FFF2-40B4-BE49-F238E27FC236}">
                <a16:creationId xmlns:a16="http://schemas.microsoft.com/office/drawing/2014/main" id="{3D666983-7E24-7471-A9F3-0ED478956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67400" y="1417638"/>
            <a:ext cx="38100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Function </a:t>
            </a:r>
            <a:br>
              <a:rPr lang="en-US" altLang="en-US" sz="3200"/>
            </a:br>
            <a:r>
              <a:rPr lang="en-US" altLang="en-US" sz="3200"/>
              <a:t>overloading</a:t>
            </a:r>
            <a:br>
              <a:rPr lang="en-US" altLang="en-US" sz="3200"/>
            </a:br>
            <a:r>
              <a:rPr lang="en-US" altLang="en-US" sz="3200"/>
              <a:t>mpg.cpp</a:t>
            </a:r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A58F746B-856B-3660-3F3E-FE8DA54F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7C4D11AA-6AF3-7349-8ADE-A4E86D329F20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60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E4E223D2-1145-E41A-C181-0246014A04E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81000" y="457200"/>
            <a:ext cx="8305800" cy="5562600"/>
          </a:xfrm>
        </p:spPr>
        <p:txBody>
          <a:bodyPr/>
          <a:lstStyle/>
          <a:p>
            <a:pPr eaLnBrk="1" hangingPunct="1">
              <a:buFont typeface="Wingdings 2" pitchFamily="2" charset="2"/>
              <a:buNone/>
            </a:pPr>
            <a:r>
              <a:rPr lang="en-US" altLang="en-US" sz="2000" i="1"/>
              <a:t>     double mpg(double miles, double gallons) //return miles per gallon</a:t>
            </a:r>
            <a:br>
              <a:rPr lang="en-US" altLang="en-US" sz="2000" i="1"/>
            </a:br>
            <a:r>
              <a:rPr lang="en-US" altLang="en-US" sz="2000" i="1"/>
              <a:t> {</a:t>
            </a:r>
            <a:br>
              <a:rPr lang="en-US" altLang="en-US" sz="2000" i="1"/>
            </a:br>
            <a:r>
              <a:rPr lang="en-US" altLang="en-US" sz="2000" i="1"/>
              <a:t>                        return (miles / gallons);</a:t>
            </a:r>
            <a:br>
              <a:rPr lang="en-US" altLang="en-US" sz="2000" i="1"/>
            </a:br>
            <a:r>
              <a:rPr lang="en-US" altLang="en-US" sz="2000" i="1"/>
              <a:t>}           </a:t>
            </a:r>
          </a:p>
          <a:p>
            <a:pPr eaLnBrk="1" hangingPunct="1">
              <a:buFont typeface="Wingdings 2" pitchFamily="2" charset="2"/>
              <a:buNone/>
            </a:pPr>
            <a:r>
              <a:rPr lang="en-US" altLang="en-US" sz="2000" i="1"/>
              <a:t>     int mpg(int goals, int misses)</a:t>
            </a:r>
            <a:br>
              <a:rPr lang="en-US" altLang="en-US" sz="2000" i="1"/>
            </a:br>
            <a:r>
              <a:rPr lang="en-US" altLang="en-US" sz="2000" i="1"/>
              <a:t> // returns the Measure of Perfect Goals</a:t>
            </a:r>
            <a:br>
              <a:rPr lang="en-US" altLang="en-US" sz="2000" i="1"/>
            </a:br>
            <a:r>
              <a:rPr lang="en-US" altLang="en-US" sz="2000" i="1"/>
              <a:t> {</a:t>
            </a:r>
            <a:br>
              <a:rPr lang="en-US" altLang="en-US" sz="2000" i="1"/>
            </a:br>
            <a:r>
              <a:rPr lang="en-US" altLang="en-US" sz="2000" i="1"/>
              <a:t>           return (goals – misses);</a:t>
            </a:r>
            <a:br>
              <a:rPr lang="en-US" altLang="en-US" sz="2000" i="1"/>
            </a:br>
            <a:r>
              <a:rPr lang="en-US" altLang="en-US" sz="2000" i="1"/>
              <a:t>} </a:t>
            </a:r>
            <a:br>
              <a:rPr lang="en-US" altLang="en-US" sz="2000"/>
            </a:br>
            <a:endParaRPr lang="en-US" altLang="en-US" sz="2000"/>
          </a:p>
          <a:p>
            <a:pPr eaLnBrk="1" hangingPunct="1">
              <a:buFont typeface="Wingdings 2" pitchFamily="2" charset="2"/>
              <a:buNone/>
            </a:pPr>
            <a:r>
              <a:rPr lang="en-US" altLang="en-US" sz="2000"/>
              <a:t>     what happens if mpg is called as follows?</a:t>
            </a:r>
            <a:br>
              <a:rPr lang="en-US" altLang="en-US" sz="2000"/>
            </a:br>
            <a:endParaRPr lang="en-US" altLang="en-US" sz="2000"/>
          </a:p>
          <a:p>
            <a:pPr eaLnBrk="1" hangingPunct="1">
              <a:buFont typeface="Wingdings 2" pitchFamily="2" charset="2"/>
              <a:buNone/>
            </a:pPr>
            <a:r>
              <a:rPr lang="en-US" altLang="en-US" sz="2000" i="1"/>
              <a:t>        cout &lt;&lt; mpg(45, 2) &lt;&lt; “ miles per gallon”;</a:t>
            </a:r>
          </a:p>
          <a:p>
            <a:pPr lvl="1" eaLnBrk="1" hangingPunct="1"/>
            <a:endParaRPr lang="en-US" altLang="en-US" sz="2000"/>
          </a:p>
          <a:p>
            <a:pPr lvl="1" eaLnBrk="1" hangingPunct="1"/>
            <a:r>
              <a:rPr lang="en-US" altLang="en-US" sz="2000"/>
              <a:t>Compiler chooses function that matches parameter types so Measure of Perfect Goals will be calculated</a:t>
            </a:r>
          </a:p>
        </p:txBody>
      </p:sp>
      <p:sp>
        <p:nvSpPr>
          <p:cNvPr id="570370" name="Text Box 2">
            <a:extLst>
              <a:ext uri="{FF2B5EF4-FFF2-40B4-BE49-F238E27FC236}">
                <a16:creationId xmlns:a16="http://schemas.microsoft.com/office/drawing/2014/main" id="{62CDD6AD-8D80-A75B-9A49-BA85827EC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19800"/>
            <a:ext cx="7310438" cy="396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000" b="1">
                <a:solidFill>
                  <a:srgbClr val="C00000"/>
                </a:solidFill>
              </a:rPr>
              <a:t>Do not use the same function name for unrelated functions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0" grpId="0" animBg="1"/>
      <p:bldP spid="570370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46D56B1D-21C0-1070-18C4-65A12247A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E680EAF5-4F2C-7F1E-D8EF-CC9AF870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8F1B3DCD-6938-504E-AEB3-F3E602D4CD1E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61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C7F35717-88E2-786B-CCA3-BCDA923F204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3200"/>
              <a:t>Predefined Functions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200"/>
              <a:t>Programmer-Defined Functions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/>
              <a:t>Local Variables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/>
              <a:t>Function call: how to trace?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/>
              <a:t>Overloading Function Names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200">
                <a:solidFill>
                  <a:srgbClr val="C00000"/>
                </a:solidFill>
              </a:rPr>
              <a:t>Why functions?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>
                <a:solidFill>
                  <a:srgbClr val="C00000"/>
                </a:solidFill>
              </a:rPr>
              <a:t>Procedural Abstraction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>
                <a:solidFill>
                  <a:srgbClr val="C00000"/>
                </a:solidFill>
              </a:rPr>
              <a:t>How does it help with problem solving, i.e., </a:t>
            </a:r>
            <a:r>
              <a:rPr lang="en-US" altLang="en-US" sz="2600">
                <a:solidFill>
                  <a:srgbClr val="C00000"/>
                </a:solidFill>
              </a:rPr>
              <a:t>Top-Down Design 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>
            <a:extLst>
              <a:ext uri="{FF2B5EF4-FFF2-40B4-BE49-F238E27FC236}">
                <a16:creationId xmlns:a16="http://schemas.microsoft.com/office/drawing/2014/main" id="{E35A6DE6-D36B-4674-3481-F8798345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Without functions</a:t>
            </a:r>
          </a:p>
        </p:txBody>
      </p:sp>
      <p:sp>
        <p:nvSpPr>
          <p:cNvPr id="75779" name="Content Placeholder 2">
            <a:extLst>
              <a:ext uri="{FF2B5EF4-FFF2-40B4-BE49-F238E27FC236}">
                <a16:creationId xmlns:a16="http://schemas.microsoft.com/office/drawing/2014/main" id="{49F3221B-5C5B-918E-15AC-6CD02763FE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If there is no function</a:t>
            </a:r>
          </a:p>
          <a:p>
            <a:pPr lvl="1"/>
            <a:r>
              <a:rPr lang="en-US" altLang="en-US"/>
              <a:t>We need to use C++ statements to write codes to calculate square root, exponentials, logarithm, write to a disk file, write to terminal</a:t>
            </a:r>
          </a:p>
          <a:p>
            <a:pPr lvl="1"/>
            <a:r>
              <a:rPr lang="en-US" altLang="en-US"/>
              <a:t>Everything will be located in a super long main( )</a:t>
            </a:r>
          </a:p>
          <a:p>
            <a:pPr lvl="1"/>
            <a:r>
              <a:rPr lang="en-US" altLang="en-US"/>
              <a:t>We have to copy code around, as we might need to calculate square root in multiple locations in the code </a:t>
            </a:r>
          </a:p>
          <a:p>
            <a:r>
              <a:rPr lang="en-US" altLang="en-US"/>
              <a:t>Hard to re-use code:</a:t>
            </a:r>
          </a:p>
          <a:p>
            <a:pPr lvl="1"/>
            <a:r>
              <a:rPr lang="en-US" altLang="en-US"/>
              <a:t>if a friend of yours implemented calculating square root, you have to copy/embed his/her code in your main, making sure there is no name conlision</a:t>
            </a:r>
          </a:p>
          <a:p>
            <a:r>
              <a:rPr lang="en-US" altLang="en-US"/>
              <a:t>Code: hard to read, understand, maintain 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D7C94-E56B-9FD2-7369-A2A8AD79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t>Slide 1- </a:t>
            </a:r>
            <a:fld id="{01090207-5344-F945-9820-E0409171AA68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62</a:t>
            </a:fld>
            <a:endParaRPr lang="en-CA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A5DDF0AC-F204-8962-8888-2C679CFD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to rescure</a:t>
            </a:r>
          </a:p>
        </p:txBody>
      </p:sp>
      <p:sp>
        <p:nvSpPr>
          <p:cNvPr id="76803" name="Content Placeholder 2">
            <a:extLst>
              <a:ext uri="{FF2B5EF4-FFF2-40B4-BE49-F238E27FC236}">
                <a16:creationId xmlns:a16="http://schemas.microsoft.com/office/drawing/2014/main" id="{B947E481-B066-EA37-6D09-91E28AFB13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/>
              <a:t>We “</a:t>
            </a:r>
            <a:r>
              <a:rPr lang="en-US" altLang="en-US">
                <a:solidFill>
                  <a:srgbClr val="FF0000"/>
                </a:solidFill>
              </a:rPr>
              <a:t>package</a:t>
            </a:r>
            <a:r>
              <a:rPr lang="en-US" altLang="en-US"/>
              <a:t>” codes that implement a well-defined functionalities into a “function”</a:t>
            </a:r>
          </a:p>
          <a:p>
            <a:pPr lvl="1"/>
            <a:r>
              <a:rPr lang="en-US" altLang="en-US"/>
              <a:t>For example, code to calculate square root</a:t>
            </a:r>
          </a:p>
          <a:p>
            <a:pPr lvl="1"/>
            <a:r>
              <a:rPr lang="en-US" altLang="en-US"/>
              <a:t>To read an order of an item </a:t>
            </a:r>
          </a:p>
          <a:p>
            <a:r>
              <a:rPr lang="en-US" altLang="en-US"/>
              <a:t>We then call the function from multiple places</a:t>
            </a:r>
          </a:p>
          <a:p>
            <a:pPr lvl="1"/>
            <a:r>
              <a:rPr lang="en-US" altLang="en-US" sz="2000"/>
              <a:t>GetItemNumber (“12-inch pizza”);</a:t>
            </a:r>
          </a:p>
          <a:p>
            <a:pPr lvl="1"/>
            <a:r>
              <a:rPr lang="en-US" altLang="en-US" sz="2000"/>
              <a:t>GetItemNumber (“14-inch pizza); </a:t>
            </a:r>
          </a:p>
          <a:p>
            <a:r>
              <a:rPr lang="en-US" altLang="en-US"/>
              <a:t>Share it with others, therefore we have iostream, cmath library which are a collection of function definitions </a:t>
            </a:r>
          </a:p>
          <a:p>
            <a:pPr lvl="1">
              <a:buFont typeface="Wingdings 2" pitchFamily="2" charset="2"/>
              <a:buNone/>
            </a:pPr>
            <a:r>
              <a:rPr lang="en-US" altLang="en-US"/>
              <a:t>#include &lt;cmath&gt;  //add math function declarations into your program, so you can call them… </a:t>
            </a:r>
          </a:p>
          <a:p>
            <a:r>
              <a:rPr lang="en-US" altLang="en-US"/>
              <a:t>Change function’s implementation without affect callers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C88E7-6F16-6A9A-1A4C-2711EDE18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t>Slide 1- </a:t>
            </a:r>
            <a:fld id="{29D1E6B6-7833-3541-A266-A36F1CC00C53}" type="slidenum">
              <a:rPr lang="en-US" altLang="en-US" sz="1400">
                <a:solidFill>
                  <a:srgbClr val="FFFFFF"/>
                </a:solidFill>
                <a:latin typeface="Franklin Gothic Book" panose="020B0503020102020204" pitchFamily="34" charset="0"/>
              </a:rPr>
              <a:pPr eaLnBrk="1" hangingPunct="1"/>
              <a:t>63</a:t>
            </a:fld>
            <a:endParaRPr lang="en-CA" altLang="en-US" sz="1400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>
            <a:extLst>
              <a:ext uri="{FF2B5EF4-FFF2-40B4-BE49-F238E27FC236}">
                <a16:creationId xmlns:a16="http://schemas.microsoft.com/office/drawing/2014/main" id="{B71528C6-35FB-876F-F9C5-816E136DA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Procedural Abstraction</a:t>
            </a: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33F4E8CF-5F0F-D156-72D6-64914157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0AB8BE48-34B8-774C-8E90-D53BDC6D7264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64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36867" name="Rectangle 4">
            <a:extLst>
              <a:ext uri="{FF2B5EF4-FFF2-40B4-BE49-F238E27FC236}">
                <a16:creationId xmlns:a16="http://schemas.microsoft.com/office/drawing/2014/main" id="{93741FA2-F09A-913B-5A5C-732085200D9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solidFill>
                  <a:srgbClr val="C00000"/>
                </a:solidFill>
              </a:rPr>
              <a:t>Black Box:  </a:t>
            </a:r>
            <a:r>
              <a:rPr lang="en-US" dirty="0"/>
              <a:t>refers to something that we know how to use (inputs, buttons, menus and output), but the method of operation is unknown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A person using a program does not need to know how it is coded, but he know what the function does</a:t>
            </a:r>
          </a:p>
          <a:p>
            <a:pPr marL="548640" lvl="1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E.g., you know brake is for slowing down, but do not know how it works … 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Functions and Black Box Analogy</a:t>
            </a:r>
          </a:p>
          <a:p>
            <a:pPr lvl="1">
              <a:buFont typeface="Wingdings 2" pitchFamily="18" charset="2"/>
              <a:buChar char=""/>
              <a:defRPr/>
            </a:pPr>
            <a:r>
              <a:rPr lang="en-US" dirty="0"/>
              <a:t>A programmer who uses a function needs to know </a:t>
            </a:r>
            <a:br>
              <a:rPr lang="en-US" dirty="0"/>
            </a:br>
            <a:r>
              <a:rPr lang="en-US" dirty="0"/>
              <a:t>what the function does, not how it does it</a:t>
            </a:r>
          </a:p>
          <a:p>
            <a:pPr lvl="2">
              <a:buFont typeface="Wingdings 2" pitchFamily="18" charset="2"/>
              <a:buChar char=""/>
              <a:defRPr/>
            </a:pPr>
            <a:r>
              <a:rPr lang="en-US" dirty="0"/>
              <a:t>Only function header, and comment (Header: specify input and output of the function) </a:t>
            </a:r>
          </a:p>
          <a:p>
            <a:pPr marL="823277" lvl="2" eaLnBrk="1" fontAlgn="auto" hangingPunct="1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/>
              <a:t>E.g., you do not know how </a:t>
            </a:r>
            <a:r>
              <a:rPr lang="en-US" dirty="0" err="1"/>
              <a:t>sqrt</a:t>
            </a:r>
            <a:r>
              <a:rPr lang="en-US" dirty="0"/>
              <a:t>() is implemented … </a:t>
            </a:r>
          </a:p>
          <a:p>
            <a:pPr marL="274320" indent="-274320" eaLnBrk="1" fontAlgn="auto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/>
          </a:p>
        </p:txBody>
      </p:sp>
    </p:spTree>
  </p:cSld>
  <p:clrMapOvr>
    <a:masterClrMapping/>
  </p:clrMapOvr>
  <p:transition spd="med"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1634526-C7DD-8CE1-F74A-70BEE41C24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Procedural Abstraction and C++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5EB32158-8914-DF17-26E0-A7FA5332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80C14C0E-BC10-944E-B728-D4E72FF98EA9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65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257DC069-F5A6-82DC-DA8A-1E51325C470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solidFill>
                  <a:srgbClr val="C00000"/>
                </a:solidFill>
              </a:rPr>
              <a:t>Procedural Abstraction </a:t>
            </a:r>
            <a:r>
              <a:rPr lang="en-US" altLang="en-US" sz="2400"/>
              <a:t>is writing and using functions as if they were black boxes</a:t>
            </a:r>
          </a:p>
          <a:p>
            <a:pPr lvl="1" eaLnBrk="1" hangingPunct="1"/>
            <a:r>
              <a:rPr lang="en-US" altLang="en-US"/>
              <a:t>Procedure is a general term meaning a “function like”</a:t>
            </a:r>
            <a:br>
              <a:rPr lang="en-US" altLang="en-US"/>
            </a:br>
            <a:r>
              <a:rPr lang="en-US" altLang="en-US"/>
              <a:t>set of instructions</a:t>
            </a:r>
          </a:p>
          <a:p>
            <a:pPr lvl="1" eaLnBrk="1" hangingPunct="1"/>
            <a:r>
              <a:rPr lang="en-US" altLang="en-US">
                <a:solidFill>
                  <a:srgbClr val="C00000"/>
                </a:solidFill>
              </a:rPr>
              <a:t>Abstraction:</a:t>
            </a:r>
            <a:r>
              <a:rPr lang="en-US" altLang="en-US"/>
              <a:t> when you use a function as a black box, you abstract away details of code in the function body</a:t>
            </a:r>
          </a:p>
          <a:p>
            <a:pPr eaLnBrk="1" hangingPunct="1"/>
            <a:endParaRPr lang="en-US" altLang="en-US" sz="2400"/>
          </a:p>
          <a:p>
            <a:pPr lvl="1" eaLnBrk="1" hangingPunct="1">
              <a:buFont typeface="Wingdings 2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ransition spd="med"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9E01500-8ED3-40BA-F290-B34166BF8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Guideline for function design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7B2EB307-046B-E8AC-D764-A2CB931E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7F40786D-FA5E-7040-B567-6DF195AA07C8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66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2F437BDF-A249-2CF7-7DFC-6992D4D9928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Each function does one well-defined thing</a:t>
            </a:r>
          </a:p>
          <a:p>
            <a:pPr lvl="1" eaLnBrk="1" hangingPunct="1"/>
            <a:r>
              <a:rPr lang="en-US" altLang="en-US" sz="2000"/>
              <a:t>Do not do multiple things in one function, e.g., read item number and calculate the cost … </a:t>
            </a:r>
          </a:p>
          <a:p>
            <a:pPr lvl="1" eaLnBrk="1" hangingPunct="1"/>
            <a:r>
              <a:rPr lang="en-US" altLang="en-US" sz="2000"/>
              <a:t>And possibly needed for future</a:t>
            </a:r>
          </a:p>
          <a:p>
            <a:pPr lvl="1" eaLnBrk="1" hangingPunct="1"/>
            <a:r>
              <a:rPr lang="en-US" altLang="en-US" sz="2000"/>
              <a:t>One-liner, 2-liners are not well suited for function </a:t>
            </a:r>
          </a:p>
          <a:p>
            <a:pPr eaLnBrk="1" hangingPunct="1"/>
            <a:r>
              <a:rPr lang="en-US" altLang="en-US" sz="2400"/>
              <a:t>In general, return the result, instead of cout the result</a:t>
            </a:r>
          </a:p>
          <a:p>
            <a:pPr lvl="1" eaLnBrk="1" hangingPunct="1"/>
            <a:r>
              <a:rPr lang="en-US" altLang="en-US" sz="2000"/>
              <a:t>Let the caller function decides what to do with </a:t>
            </a:r>
          </a:p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Information hiding</a:t>
            </a:r>
            <a:r>
              <a:rPr lang="en-US" altLang="en-US"/>
              <a:t>: function can be used without knowing how it is coded (function body can be “hidden from view”), </a:t>
            </a:r>
            <a:r>
              <a:rPr lang="en-US" altLang="en-US" sz="2200" b="1">
                <a:solidFill>
                  <a:srgbClr val="C00000"/>
                </a:solidFill>
              </a:rPr>
              <a:t>declaration and comment </a:t>
            </a:r>
            <a:r>
              <a:rPr lang="en-US" altLang="en-US" sz="2200"/>
              <a:t>is all a programmer needs to know</a:t>
            </a:r>
          </a:p>
          <a:p>
            <a:pPr lvl="1" eaLnBrk="1" hangingPunct="1"/>
            <a:r>
              <a:rPr lang="en-US" altLang="en-US"/>
              <a:t>comment should tell all conditions required of parameters to function, and choose meaningful names for formal parameters, </a:t>
            </a:r>
          </a:p>
          <a:p>
            <a:pPr lvl="1" eaLnBrk="1" hangingPunct="1"/>
            <a:r>
              <a:rPr lang="en-US" altLang="en-US"/>
              <a:t>Comment should describe the returned value</a:t>
            </a:r>
          </a:p>
        </p:txBody>
      </p:sp>
    </p:spTree>
  </p:cSld>
  <p:clrMapOvr>
    <a:masterClrMapping/>
  </p:clrMapOvr>
  <p:transition spd="med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E53EFB1F-BB81-408D-F118-D8C1F14C6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02F770DD-355F-99EE-C0AF-E4AADDB6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48666B4B-C3C8-704A-BB13-E2C33810A9AD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67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AF02B86-0E63-FA04-3F9D-5821B106DAB2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3200"/>
              <a:t>Predefined Functions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200"/>
              <a:t>Programmer-Defined Functions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/>
              <a:t>Local Variables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/>
              <a:t>Function call: how to trace?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/>
              <a:t>Overloading Function Names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200"/>
              <a:t>Why functions?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/>
              <a:t>Procedural Abstraction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>
                <a:solidFill>
                  <a:srgbClr val="C00000"/>
                </a:solidFill>
              </a:rPr>
              <a:t>How does it help with problem solving, i.e., </a:t>
            </a:r>
            <a:r>
              <a:rPr lang="en-US" altLang="en-US" sz="2600">
                <a:solidFill>
                  <a:srgbClr val="C00000"/>
                </a:solidFill>
              </a:rPr>
              <a:t>Top-Down Design 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F030CB04-2385-EFD4-545A-9CD38644C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 Down Design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12E213D4-4D30-E8BB-B6B2-FB475303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ABD9F979-7461-A542-842E-008331C583C8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68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332CDA7D-F9EE-8A4B-705F-3BE9C9C7A52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/>
              <a:t>To write 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Develop </a:t>
            </a:r>
            <a:r>
              <a:rPr lang="en-US" altLang="en-US">
                <a:solidFill>
                  <a:srgbClr val="C00000"/>
                </a:solidFill>
              </a:rPr>
              <a:t>algorithm </a:t>
            </a:r>
            <a:r>
              <a:rPr lang="en-US" altLang="en-US"/>
              <a:t>that program will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Translate algorithm into programming language 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Top Down Design (also called </a:t>
            </a:r>
            <a:r>
              <a:rPr lang="en-US" altLang="en-US" sz="2800">
                <a:solidFill>
                  <a:srgbClr val="C00000"/>
                </a:solidFill>
              </a:rPr>
              <a:t>stepwise refinement</a:t>
            </a:r>
            <a:r>
              <a:rPr lang="en-US" altLang="en-US" sz="28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Break the algorithm into subtasks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Break each subtask into smaller subtasks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Eventually smaller subtasks are trivial  to implement in programming language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Very often, subtasks are implemented as functions</a:t>
            </a:r>
          </a:p>
        </p:txBody>
      </p:sp>
    </p:spTree>
  </p:cSld>
  <p:clrMapOvr>
    <a:masterClrMapping/>
  </p:clrMapOvr>
  <p:transition spd="med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0775E851-3CAF-C143-7726-A39AA0F10E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Function Implementations</a:t>
            </a:r>
            <a:br>
              <a:rPr lang="en-US"/>
            </a:br>
            <a:r>
              <a:rPr lang="en-US"/>
              <a:t>and The Black Box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ABA1A124-643F-75F5-2D97-005F5106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10DA436D-8E6C-7445-A369-B661C1CF1297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69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A51B3D37-F318-D512-D4A2-555A2C73212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Designing with the black box in mind allows us</a:t>
            </a:r>
          </a:p>
          <a:p>
            <a:pPr lvl="1" eaLnBrk="1" hangingPunct="1"/>
            <a:r>
              <a:rPr lang="en-US" altLang="en-US"/>
              <a:t>To change or improve a function definition without</a:t>
            </a:r>
            <a:br>
              <a:rPr lang="en-US" altLang="en-US"/>
            </a:br>
            <a:r>
              <a:rPr lang="en-US" altLang="en-US"/>
              <a:t>forcing programmers using the function to change</a:t>
            </a:r>
            <a:br>
              <a:rPr lang="en-US" altLang="en-US"/>
            </a:br>
            <a:r>
              <a:rPr lang="en-US" altLang="en-US"/>
              <a:t>what they have done</a:t>
            </a:r>
          </a:p>
          <a:p>
            <a:pPr lvl="1" eaLnBrk="1" hangingPunct="1"/>
            <a:r>
              <a:rPr lang="en-US" altLang="en-US"/>
              <a:t>To know how to use a function simply by reading the </a:t>
            </a:r>
            <a:br>
              <a:rPr lang="en-US" altLang="en-US"/>
            </a:br>
            <a:r>
              <a:rPr lang="en-US" altLang="en-US"/>
              <a:t>function declaration and its comment</a:t>
            </a: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8134EEE1-7494-1E0E-36EC-3B9FBC5A2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Predefined Functions</a:t>
            </a: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04BCD360-F735-B194-2C9C-5EA5DF69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691B710C-A4C8-4745-B7FF-BE5645F3EE1D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7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134DB854-0428-6136-525B-D810E9F26F8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C++  comes with libraries of predefined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Example:  sqrt function that returns, or computes, square root of a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the_root = sqrt(9.0);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the number, 9, is called the </a:t>
            </a:r>
            <a:r>
              <a:rPr lang="en-US" altLang="en-US">
                <a:solidFill>
                  <a:srgbClr val="C00000"/>
                </a:solidFill>
              </a:rPr>
              <a:t>argument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the_root will contain 3.0</a:t>
            </a:r>
          </a:p>
          <a:p>
            <a:pPr eaLnBrk="1" hangingPunct="1"/>
            <a:r>
              <a:rPr lang="en-US" altLang="en-US" sz="2400"/>
              <a:t>sqrt(9.0) is a </a:t>
            </a:r>
            <a:r>
              <a:rPr lang="en-US" altLang="en-US" sz="2400" b="1">
                <a:solidFill>
                  <a:srgbClr val="C00000"/>
                </a:solidFill>
              </a:rPr>
              <a:t>function call</a:t>
            </a:r>
          </a:p>
          <a:p>
            <a:pPr lvl="1" eaLnBrk="1" hangingPunct="1"/>
            <a:r>
              <a:rPr lang="en-US" altLang="en-US"/>
              <a:t>It invokes, or sets in action, the sqrt function</a:t>
            </a:r>
          </a:p>
          <a:p>
            <a:pPr lvl="1" eaLnBrk="1" hangingPunct="1"/>
            <a:r>
              <a:rPr lang="en-US" altLang="en-US"/>
              <a:t>argument (here it is 9), can also be a variable or an expression</a:t>
            </a:r>
          </a:p>
          <a:p>
            <a:pPr lvl="1" eaLnBrk="1" hangingPunct="1"/>
            <a:r>
              <a:rPr lang="en-US" altLang="en-US" sz="2200"/>
              <a:t>A function call can be used like any expression</a:t>
            </a:r>
          </a:p>
          <a:p>
            <a:pPr lvl="2" eaLnBrk="1" hangingPunct="1"/>
            <a:r>
              <a:rPr lang="en-US" altLang="en-US"/>
              <a:t>bonus =  sqrt(sales) / 10;</a:t>
            </a:r>
          </a:p>
          <a:p>
            <a:pPr lvl="2" eaLnBrk="1" hangingPunct="1"/>
            <a:r>
              <a:rPr lang="en-US" altLang="en-US"/>
              <a:t>Cout &lt;&lt; “The side of a square with area “ &lt;&lt; area</a:t>
            </a:r>
            <a:br>
              <a:rPr lang="en-US" altLang="en-US"/>
            </a:br>
            <a:r>
              <a:rPr lang="en-US" altLang="en-US"/>
              <a:t>         &lt;&lt; “ is “ </a:t>
            </a:r>
            <a:br>
              <a:rPr lang="en-US" altLang="en-US"/>
            </a:br>
            <a:r>
              <a:rPr lang="en-US" altLang="en-US"/>
              <a:t>         &lt;&lt; sqrt(area);</a:t>
            </a:r>
          </a:p>
          <a:p>
            <a:pPr lvl="1" eaLnBrk="1" hangingPunct="1"/>
            <a:endParaRPr lang="en-US" altLang="en-US"/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 spd="med"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894F6E6B-3CEA-E6E7-016B-8B24D83380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Benefits of Top Down Design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C031FEAA-5D6E-16C7-63CE-B2FAD4BE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734EF48B-55DF-1B44-9C21-646DBB812334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70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CF1F7763-7D28-80F0-F1BF-91753BD80B7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Subtasks, or functions in C++, make programs easier to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Write: as you can focus on a simpler function, blocking out other 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Test and debug: because of simplicity of each function,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Understand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Teamwork </a:t>
            </a:r>
          </a:p>
        </p:txBody>
      </p:sp>
    </p:spTree>
  </p:cSld>
  <p:clrMapOvr>
    <a:masterClrMapping/>
  </p:clrMapOvr>
  <p:transition spd="med"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705941B8-7FAF-8988-2E0E-4086E09F2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Case Study Buying Pizza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E53566DA-4E91-2905-EB06-CF8A5D31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BD207AA7-8F3E-2A4B-BEB9-E4470B9A1525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71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5D506FE-D0AA-C560-8981-31CD1B02900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size pizza is the best buy?</a:t>
            </a:r>
          </a:p>
          <a:p>
            <a:pPr lvl="1" eaLnBrk="1" hangingPunct="1"/>
            <a:r>
              <a:rPr lang="en-US" altLang="en-US"/>
              <a:t>Which size gives the lowest cost per square inch?</a:t>
            </a:r>
          </a:p>
          <a:p>
            <a:pPr lvl="1" eaLnBrk="1" hangingPunct="1"/>
            <a:r>
              <a:rPr lang="en-US" altLang="en-US"/>
              <a:t>Pizza sizes given in diameter</a:t>
            </a:r>
          </a:p>
          <a:p>
            <a:pPr lvl="1" eaLnBrk="1" hangingPunct="1"/>
            <a:r>
              <a:rPr lang="en-US" altLang="en-US"/>
              <a:t>Quantity of pizza is based on the area which</a:t>
            </a:r>
            <a:br>
              <a:rPr lang="en-US" altLang="en-US"/>
            </a:br>
            <a:r>
              <a:rPr lang="en-US" altLang="en-US"/>
              <a:t>is proportional to the square of the radius</a:t>
            </a:r>
          </a:p>
        </p:txBody>
      </p:sp>
    </p:spTree>
  </p:cSld>
  <p:clrMapOvr>
    <a:masterClrMapping/>
  </p:clrMapOvr>
  <p:transition spd="med"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6386B56E-D5C6-B779-C2EA-4BEC9D61A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Buying Pizza Problem Definition</a:t>
            </a: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B15BB448-7E66-1345-1A1B-051367BE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0BCCAD2B-B6A0-8E4A-BAFC-D74D46E3F17E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72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AA11C057-58DD-2D42-3A1C-00EBF7918D9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Input:</a:t>
            </a:r>
          </a:p>
          <a:p>
            <a:pPr lvl="1" eaLnBrk="1" hangingPunct="1"/>
            <a:r>
              <a:rPr lang="en-US" altLang="en-US"/>
              <a:t>Diameter of two sizes of pizza</a:t>
            </a:r>
          </a:p>
          <a:p>
            <a:pPr lvl="1" eaLnBrk="1" hangingPunct="1"/>
            <a:r>
              <a:rPr lang="en-US" altLang="en-US"/>
              <a:t>Cost of the same two sizes of pizza</a:t>
            </a:r>
          </a:p>
          <a:p>
            <a:pPr eaLnBrk="1" hangingPunct="1"/>
            <a:r>
              <a:rPr lang="en-US" altLang="en-US"/>
              <a:t>Output:</a:t>
            </a:r>
          </a:p>
          <a:p>
            <a:pPr lvl="1" eaLnBrk="1" hangingPunct="1"/>
            <a:r>
              <a:rPr lang="en-US" altLang="en-US"/>
              <a:t>Cost per square inch for each size of pizza</a:t>
            </a:r>
          </a:p>
          <a:p>
            <a:pPr lvl="1" eaLnBrk="1" hangingPunct="1"/>
            <a:r>
              <a:rPr lang="en-US" altLang="en-US"/>
              <a:t>Which size is the best buy</a:t>
            </a:r>
          </a:p>
          <a:p>
            <a:pPr lvl="2" eaLnBrk="1" hangingPunct="1"/>
            <a:r>
              <a:rPr lang="en-US" altLang="en-US"/>
              <a:t>Based on lowest price per square inch</a:t>
            </a:r>
          </a:p>
          <a:p>
            <a:pPr lvl="2" eaLnBrk="1" hangingPunct="1"/>
            <a:r>
              <a:rPr lang="en-US" altLang="en-US"/>
              <a:t>If cost per square inch is the same, the smaller size</a:t>
            </a:r>
            <a:br>
              <a:rPr lang="en-US" altLang="en-US"/>
            </a:br>
            <a:r>
              <a:rPr lang="en-US" altLang="en-US"/>
              <a:t>will be the better buy</a:t>
            </a:r>
          </a:p>
        </p:txBody>
      </p:sp>
    </p:spTree>
  </p:cSld>
  <p:clrMapOvr>
    <a:masterClrMapping/>
  </p:clrMapOvr>
  <p:transition spd="med"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9EC3FBC9-5EF2-A447-7B35-3A13C4A7E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Buying Pizza Problem Analysis</a:t>
            </a: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E24EB76D-BFBD-BB85-3277-4152C45A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56BBA5B0-8788-8C45-901D-FE860347F01F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73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54BD9207-A782-29F9-8B57-F72FE9812C8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Subtask 1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Get the input data for each size of pizza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Subtask 2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Compute price per inch for smaller pizza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Subtask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Compute price per inch for larger pizza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Subtask 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Determine which size is the better buy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Subtask 5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Output the results</a:t>
            </a:r>
          </a:p>
        </p:txBody>
      </p:sp>
    </p:spTree>
  </p:cSld>
  <p:clrMapOvr>
    <a:masterClrMapping/>
  </p:clrMapOvr>
  <p:transition spd="med"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EB6006FE-635F-9FF0-BBA6-BE7BC37A5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Buying Pizza Function Analysis</a:t>
            </a:r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238FF8F6-EC9A-D370-2EF9-AEE45308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E5B6A408-9FE4-0D4D-B307-2D7B488ABBDA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74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0B6F4717-0B32-4CC7-8DA1-947D3694012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Subtask 2 and subtask 3 should be implemented</a:t>
            </a:r>
            <a:br>
              <a:rPr lang="en-US" altLang="en-US" sz="2400"/>
            </a:br>
            <a:r>
              <a:rPr lang="en-US" altLang="en-US" sz="2400"/>
              <a:t>as a single function because</a:t>
            </a:r>
          </a:p>
          <a:p>
            <a:pPr lvl="1" eaLnBrk="1" hangingPunct="1"/>
            <a:r>
              <a:rPr lang="en-US" altLang="en-US"/>
              <a:t>Subtask 2 and subtask 3 are identical tasks</a:t>
            </a:r>
          </a:p>
          <a:p>
            <a:pPr lvl="2" eaLnBrk="1" hangingPunct="1"/>
            <a:r>
              <a:rPr lang="en-US" altLang="en-US"/>
              <a:t>The calculation for subtask 3 is the same as the </a:t>
            </a:r>
            <a:br>
              <a:rPr lang="en-US" altLang="en-US"/>
            </a:br>
            <a:r>
              <a:rPr lang="en-US" altLang="en-US"/>
              <a:t>calculation for subtask 2 with different arguments</a:t>
            </a:r>
          </a:p>
          <a:p>
            <a:pPr lvl="1" eaLnBrk="1" hangingPunct="1"/>
            <a:r>
              <a:rPr lang="en-US" altLang="en-US"/>
              <a:t>Subtask 2 and subtask 3 each return a single </a:t>
            </a:r>
            <a:br>
              <a:rPr lang="en-US" altLang="en-US"/>
            </a:br>
            <a:r>
              <a:rPr lang="en-US" altLang="en-US"/>
              <a:t>value</a:t>
            </a:r>
          </a:p>
          <a:p>
            <a:pPr eaLnBrk="1" hangingPunct="1"/>
            <a:r>
              <a:rPr lang="en-US" altLang="en-US" sz="2400"/>
              <a:t>Choose an appropriate name for the function</a:t>
            </a:r>
          </a:p>
          <a:p>
            <a:pPr lvl="1" eaLnBrk="1" hangingPunct="1"/>
            <a:r>
              <a:rPr lang="en-US" altLang="en-US"/>
              <a:t>We’ll use  unitprice</a:t>
            </a:r>
          </a:p>
        </p:txBody>
      </p:sp>
    </p:spTree>
  </p:cSld>
  <p:clrMapOvr>
    <a:masterClrMapping/>
  </p:clrMapOvr>
  <p:transition spd="med"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7D898D68-B432-200F-A62F-68DD9F938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Buying Pizza unitprice Declaration</a:t>
            </a:r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5A40F0BF-21C2-D266-2E7B-D0C76F68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398F74A1-B2D4-3A41-A02C-0834D54ECF06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75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FB3278A8-A759-4183-B99E-E847B1C8B9B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r>
              <a:rPr lang="en-US" altLang="en-US" sz="2400"/>
              <a:t>double unitprice(int diameter, int double price);</a:t>
            </a:r>
            <a:br>
              <a:rPr lang="en-US" altLang="en-US" sz="2400"/>
            </a:br>
            <a:r>
              <a:rPr lang="en-US" altLang="en-US" sz="2400"/>
              <a:t>//Returns the price per square inch of a pizza</a:t>
            </a:r>
            <a:br>
              <a:rPr lang="en-US" altLang="en-US" sz="2400"/>
            </a:br>
            <a:r>
              <a:rPr lang="en-US" altLang="en-US" sz="2400"/>
              <a:t>//The formal parameter named diameter is the </a:t>
            </a:r>
            <a:br>
              <a:rPr lang="en-US" altLang="en-US" sz="2400"/>
            </a:br>
            <a:r>
              <a:rPr lang="en-US" altLang="en-US" sz="2400"/>
              <a:t>//diameter of the pizza in inches.  The formal </a:t>
            </a:r>
            <a:br>
              <a:rPr lang="en-US" altLang="en-US" sz="2400"/>
            </a:br>
            <a:r>
              <a:rPr lang="en-US" altLang="en-US" sz="2400"/>
              <a:t>// parameter named price is the price of the</a:t>
            </a:r>
            <a:br>
              <a:rPr lang="en-US" altLang="en-US" sz="2400"/>
            </a:br>
            <a:r>
              <a:rPr lang="en-US" altLang="en-US" sz="2400"/>
              <a:t>// pizza.</a:t>
            </a:r>
          </a:p>
        </p:txBody>
      </p:sp>
    </p:spTree>
  </p:cSld>
  <p:clrMapOvr>
    <a:masterClrMapping/>
  </p:clrMapOvr>
  <p:transition spd="med"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C10E997D-7F8C-27FD-1D01-144F08068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Buying Pizza Algorithm Design</a:t>
            </a: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34FFBC69-43E0-34C3-353B-A62BBA47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D75DB572-EAF9-1248-B0BE-E6B13CABC368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76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615A05B4-0FD6-2DB8-DCCC-504206BD23A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Subtask 1</a:t>
            </a:r>
          </a:p>
          <a:p>
            <a:pPr lvl="1" eaLnBrk="1" hangingPunct="1"/>
            <a:r>
              <a:rPr lang="en-US" altLang="en-US"/>
              <a:t>Ask for the input values and store them in variables</a:t>
            </a:r>
          </a:p>
          <a:p>
            <a:pPr lvl="2" eaLnBrk="1" hangingPunct="1"/>
            <a:r>
              <a:rPr lang="en-US" altLang="en-US"/>
              <a:t>	diameter_small	diameter_large</a:t>
            </a:r>
            <a:br>
              <a:rPr lang="en-US" altLang="en-US"/>
            </a:br>
            <a:r>
              <a:rPr lang="en-US" altLang="en-US"/>
              <a:t>price_small		price_large</a:t>
            </a:r>
          </a:p>
          <a:p>
            <a:pPr eaLnBrk="1" hangingPunct="1"/>
            <a:r>
              <a:rPr lang="en-US" altLang="en-US" sz="2400"/>
              <a:t>Subtask 4</a:t>
            </a:r>
          </a:p>
          <a:p>
            <a:pPr lvl="1" eaLnBrk="1" hangingPunct="1"/>
            <a:r>
              <a:rPr lang="en-US" altLang="en-US"/>
              <a:t>Compare cost per square inch of the two pizzas using</a:t>
            </a:r>
            <a:br>
              <a:rPr lang="en-US" altLang="en-US"/>
            </a:br>
            <a:r>
              <a:rPr lang="en-US" altLang="en-US"/>
              <a:t>the less than operator </a:t>
            </a:r>
          </a:p>
          <a:p>
            <a:pPr eaLnBrk="1" hangingPunct="1"/>
            <a:r>
              <a:rPr lang="en-US" altLang="en-US" sz="2400"/>
              <a:t>Subtask 5</a:t>
            </a:r>
          </a:p>
          <a:p>
            <a:pPr lvl="1" eaLnBrk="1" hangingPunct="1"/>
            <a:r>
              <a:rPr lang="en-US" altLang="en-US"/>
              <a:t>Standard output of the results</a:t>
            </a:r>
          </a:p>
        </p:txBody>
      </p:sp>
    </p:spTree>
  </p:cSld>
  <p:clrMapOvr>
    <a:masterClrMapping/>
  </p:clrMapOvr>
  <p:transition spd="med"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9ED3D98F-7E1A-6EFF-B315-AF2E678C1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Buying Pizza unitprice Algorithm</a:t>
            </a:r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1C4D7414-A71B-6A0B-081B-E1D1503A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3B601BBB-4CA1-814B-843D-89E30F2E4D47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77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C5EB180D-8849-B8AF-F985-C00853ADFBEB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4603750" y="3594100"/>
          <a:ext cx="3937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067800" imgH="6438900" progId="Equation.3">
                  <p:embed/>
                </p:oleObj>
              </mc:Choice>
              <mc:Fallback>
                <p:oleObj name="Equation" r:id="rId3" imgW="9067800" imgH="64389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3594100"/>
                        <a:ext cx="3937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4">
            <a:extLst>
              <a:ext uri="{FF2B5EF4-FFF2-40B4-BE49-F238E27FC236}">
                <a16:creationId xmlns:a16="http://schemas.microsoft.com/office/drawing/2014/main" id="{000C10EA-3113-D9A2-1E54-409F4006370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9313" y="1676400"/>
            <a:ext cx="8294687" cy="45720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Subtasks 2 and 3 are implemented as calls to</a:t>
            </a:r>
            <a:br>
              <a:rPr lang="en-US" altLang="en-US"/>
            </a:br>
            <a:r>
              <a:rPr lang="en-US" altLang="en-US"/>
              <a:t>function unitprice</a:t>
            </a:r>
          </a:p>
          <a:p>
            <a:pPr eaLnBrk="1" hangingPunct="1"/>
            <a:r>
              <a:rPr lang="en-US" altLang="en-US"/>
              <a:t>unitprice algorithm</a:t>
            </a:r>
          </a:p>
          <a:p>
            <a:pPr lvl="1" eaLnBrk="1" hangingPunct="1"/>
            <a:r>
              <a:rPr lang="en-US" altLang="en-US"/>
              <a:t>Compute the radius of the pizza</a:t>
            </a:r>
          </a:p>
          <a:p>
            <a:pPr lvl="1" eaLnBrk="1" hangingPunct="1"/>
            <a:r>
              <a:rPr lang="en-US" altLang="en-US"/>
              <a:t>Computer the area of the pizza using </a:t>
            </a:r>
          </a:p>
          <a:p>
            <a:pPr lvl="1" eaLnBrk="1" hangingPunct="1"/>
            <a:r>
              <a:rPr lang="en-US" altLang="en-US"/>
              <a:t>Return the value of  (price / area)</a:t>
            </a:r>
          </a:p>
        </p:txBody>
      </p:sp>
    </p:spTree>
  </p:cSld>
  <p:clrMapOvr>
    <a:masterClrMapping/>
  </p:clrMapOvr>
  <p:transition spd="med"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1D7F4685-6868-C969-5253-BB3739AC3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Buying Pizza unitprice Pseudocode</a:t>
            </a:r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88CD9C55-3C49-C64C-1FC2-0AB7E134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AB3F1272-AAC8-BE49-8C60-06E03484097C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78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C9239231-04BC-B880-94BB-D969A240BFF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Pseudocode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Mixture of C++ and english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Allows us to make the algorithm more precise without worrying about the details of                    C++ syntax</a:t>
            </a:r>
            <a:br>
              <a:rPr lang="en-US" altLang="en-US"/>
            </a:b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unitprice pseudocode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radius = one half of diameter;</a:t>
            </a:r>
            <a:br>
              <a:rPr lang="en-US" altLang="en-US"/>
            </a:br>
            <a:r>
              <a:rPr lang="en-US" altLang="en-US"/>
              <a:t>area = π * radius * radius</a:t>
            </a:r>
            <a:br>
              <a:rPr lang="en-US" altLang="en-US"/>
            </a:br>
            <a:r>
              <a:rPr lang="en-US" altLang="en-US"/>
              <a:t>return (price / area)</a:t>
            </a:r>
          </a:p>
        </p:txBody>
      </p:sp>
    </p:spTree>
  </p:cSld>
  <p:clrMapOvr>
    <a:masterClrMapping/>
  </p:clrMapOvr>
  <p:transition spd="med"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E02FF5B-9938-6E16-FC10-5260E16B2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Buying Pizza The Calls of  unitprice	</a:t>
            </a:r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7C29AB0E-E7CE-2F17-C325-3329F223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2AD535FC-AC94-694C-A91F-A446E63D02CA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79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3F25776D-3BC2-439C-9940-EEE3CC9CA1A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Main part of the program implements calls </a:t>
            </a:r>
            <a:br>
              <a:rPr lang="en-US" altLang="en-US"/>
            </a:br>
            <a:r>
              <a:rPr lang="en-US" altLang="en-US"/>
              <a:t>of unitprice as</a:t>
            </a:r>
          </a:p>
          <a:p>
            <a:pPr lvl="1" eaLnBrk="1" hangingPunct="1"/>
            <a:r>
              <a:rPr lang="en-US" altLang="en-US"/>
              <a:t>double unit_price_small, unit_price_large;</a:t>
            </a:r>
            <a:br>
              <a:rPr lang="en-US" altLang="en-US"/>
            </a:br>
            <a:r>
              <a:rPr lang="en-US" altLang="en-US"/>
              <a:t>unit_price_small = unitprice(diameter_small, price_small);</a:t>
            </a:r>
            <a:br>
              <a:rPr lang="en-US" altLang="en-US"/>
            </a:br>
            <a:r>
              <a:rPr lang="en-US" altLang="en-US"/>
              <a:t>unit_price_large = unitprice(diameter_large, price_large);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Slide Number Placeholder 2">
            <a:extLst>
              <a:ext uri="{FF2B5EF4-FFF2-40B4-BE49-F238E27FC236}">
                <a16:creationId xmlns:a16="http://schemas.microsoft.com/office/drawing/2014/main" id="{183B3884-3532-6B60-8AF8-F8BC296A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09F92158-8548-4441-8782-523B2FD1E018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8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16387" name="Rectangle 6">
            <a:extLst>
              <a:ext uri="{FF2B5EF4-FFF2-40B4-BE49-F238E27FC236}">
                <a16:creationId xmlns:a16="http://schemas.microsoft.com/office/drawing/2014/main" id="{34D89888-372A-6F6B-197C-38DCECA11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724400" cy="149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6388" name="Picture 4" descr="03">
            <a:extLst>
              <a:ext uri="{FF2B5EF4-FFF2-40B4-BE49-F238E27FC236}">
                <a16:creationId xmlns:a16="http://schemas.microsoft.com/office/drawing/2014/main" id="{617A9D4F-C696-F5B2-0995-A52496C73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1613"/>
            <a:ext cx="4432300" cy="619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5A303F83-BE0F-C813-F64F-819104D10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Buying Pizza First try at unitprice</a:t>
            </a: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B409C927-5197-826A-8AF7-74F272D5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F78F4D10-BBCE-6049-8C0B-DFF50A95F471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80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B3A2D12E-473F-AFC0-BBBD-4B8DA8DF6C8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double unitprice (int diameter, double price)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   const double PI = 3.14159;</a:t>
            </a:r>
            <a:br>
              <a:rPr lang="en-US" altLang="en-US" sz="2400"/>
            </a:br>
            <a:r>
              <a:rPr lang="en-US" altLang="en-US" sz="2400"/>
              <a:t>     double radius, area;</a:t>
            </a:r>
            <a:br>
              <a:rPr lang="en-US" altLang="en-US" sz="2400"/>
            </a:br>
            <a:r>
              <a:rPr lang="en-US" altLang="en-US" sz="2400"/>
              <a:t>     </a:t>
            </a:r>
            <a:br>
              <a:rPr lang="en-US" altLang="en-US" sz="2400"/>
            </a:br>
            <a:r>
              <a:rPr lang="en-US" altLang="en-US" sz="2400"/>
              <a:t>      radius = diameter / 2;</a:t>
            </a:r>
            <a:br>
              <a:rPr lang="en-US" altLang="en-US" sz="2400"/>
            </a:br>
            <a:r>
              <a:rPr lang="en-US" altLang="en-US" sz="2400"/>
              <a:t>      area = PI * radius * radius;</a:t>
            </a:r>
            <a:br>
              <a:rPr lang="en-US" altLang="en-US" sz="2400"/>
            </a:br>
            <a:r>
              <a:rPr lang="en-US" altLang="en-US" sz="2400"/>
              <a:t>      return (price / area);</a:t>
            </a:r>
            <a:br>
              <a:rPr lang="en-US" altLang="en-US" sz="2400"/>
            </a:br>
            <a:r>
              <a:rPr lang="en-US" altLang="en-US" sz="2400"/>
              <a:t>}</a:t>
            </a:r>
          </a:p>
          <a:p>
            <a:pPr lvl="1" eaLnBrk="1" hangingPunct="1"/>
            <a:r>
              <a:rPr lang="en-US" altLang="en-US"/>
              <a:t>Oops!  Radius should include the fractional part</a:t>
            </a:r>
          </a:p>
        </p:txBody>
      </p:sp>
    </p:spTree>
  </p:cSld>
  <p:clrMapOvr>
    <a:masterClrMapping/>
  </p:clrMapOvr>
  <p:transition spd="med">
    <p:wipe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>
            <a:extLst>
              <a:ext uri="{FF2B5EF4-FFF2-40B4-BE49-F238E27FC236}">
                <a16:creationId xmlns:a16="http://schemas.microsoft.com/office/drawing/2014/main" id="{17F0D894-F7D6-309B-CDD4-93781E7D3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Buying Pizza Second try at unitprice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2CEE4E6F-9744-C56C-380B-E16DCFA4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DB07CA9B-475B-3D40-874D-B72DF533CEAA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81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94212" name="Rectangle 5">
            <a:extLst>
              <a:ext uri="{FF2B5EF4-FFF2-40B4-BE49-F238E27FC236}">
                <a16:creationId xmlns:a16="http://schemas.microsoft.com/office/drawing/2014/main" id="{92AB0A4C-8575-EB42-E473-7CF86E45E15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double unitprice (int diameter, double price)</a:t>
            </a:r>
            <a:br>
              <a:rPr lang="en-US" altLang="en-US" sz="2400"/>
            </a:br>
            <a:r>
              <a:rPr lang="en-US" altLang="en-US" sz="2400"/>
              <a:t>{</a:t>
            </a:r>
            <a:br>
              <a:rPr lang="en-US" altLang="en-US" sz="2400"/>
            </a:br>
            <a:r>
              <a:rPr lang="en-US" altLang="en-US" sz="2400"/>
              <a:t>     const double PI = 3.14159;</a:t>
            </a:r>
            <a:br>
              <a:rPr lang="en-US" altLang="en-US" sz="2400"/>
            </a:br>
            <a:r>
              <a:rPr lang="en-US" altLang="en-US" sz="2400"/>
              <a:t>     double radius, area;</a:t>
            </a:r>
            <a:br>
              <a:rPr lang="en-US" altLang="en-US" sz="2400"/>
            </a:br>
            <a:r>
              <a:rPr lang="en-US" altLang="en-US" sz="2400"/>
              <a:t>     </a:t>
            </a:r>
            <a:br>
              <a:rPr lang="en-US" altLang="en-US" sz="2400"/>
            </a:br>
            <a:r>
              <a:rPr lang="en-US" altLang="en-US" sz="2400"/>
              <a:t>      radius = diameter / static_cast&lt;double&gt;(2) ;</a:t>
            </a:r>
            <a:br>
              <a:rPr lang="en-US" altLang="en-US" sz="2400"/>
            </a:br>
            <a:r>
              <a:rPr lang="en-US" altLang="en-US" sz="2400"/>
              <a:t>      area = PI * radius * radius;</a:t>
            </a:r>
            <a:br>
              <a:rPr lang="en-US" altLang="en-US" sz="2400"/>
            </a:br>
            <a:r>
              <a:rPr lang="en-US" altLang="en-US" sz="2400"/>
              <a:t>      return (price / area);</a:t>
            </a:r>
            <a:br>
              <a:rPr lang="en-US" altLang="en-US" sz="2400"/>
            </a:br>
            <a:r>
              <a:rPr lang="en-US" altLang="en-US" sz="2400"/>
              <a:t>}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Now radius will include fractional parts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radius = diameter / 2.0 ;     // This would also work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  <p:transition spd="med"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7">
            <a:extLst>
              <a:ext uri="{FF2B5EF4-FFF2-40B4-BE49-F238E27FC236}">
                <a16:creationId xmlns:a16="http://schemas.microsoft.com/office/drawing/2014/main" id="{7560CB7E-CC7A-F0E8-4037-9E26584B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0" y="274638"/>
            <a:ext cx="3251200" cy="11430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88067" name="Slide Number Placeholder 2">
            <a:extLst>
              <a:ext uri="{FF2B5EF4-FFF2-40B4-BE49-F238E27FC236}">
                <a16:creationId xmlns:a16="http://schemas.microsoft.com/office/drawing/2014/main" id="{DAF9A2F7-DC8B-5434-6F7A-30CE02BAD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C3F970E0-D48D-A04C-88F5-8840E2091B1C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82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95236" name="Rectangle 6">
            <a:extLst>
              <a:ext uri="{FF2B5EF4-FFF2-40B4-BE49-F238E27FC236}">
                <a16:creationId xmlns:a16="http://schemas.microsoft.com/office/drawing/2014/main" id="{A29CCAF9-2DBA-7A72-E274-1103C89C6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648200" cy="1511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5237" name="Picture 4" descr="03">
            <a:extLst>
              <a:ext uri="{FF2B5EF4-FFF2-40B4-BE49-F238E27FC236}">
                <a16:creationId xmlns:a16="http://schemas.microsoft.com/office/drawing/2014/main" id="{178B44A7-891B-D31A-EC6C-CA0B6A8A9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309563"/>
            <a:ext cx="4311650" cy="605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5">
            <a:extLst>
              <a:ext uri="{FF2B5EF4-FFF2-40B4-BE49-F238E27FC236}">
                <a16:creationId xmlns:a16="http://schemas.microsoft.com/office/drawing/2014/main" id="{D77A8317-4832-CBBB-918F-6749AF8C1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600" y="228600"/>
            <a:ext cx="4114800" cy="99218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Display 4.10  (2/2)</a:t>
            </a:r>
            <a:br>
              <a:rPr lang="en-US"/>
            </a:br>
            <a:endParaRPr lang="en-US"/>
          </a:p>
        </p:txBody>
      </p:sp>
      <p:sp>
        <p:nvSpPr>
          <p:cNvPr id="89091" name="Slide Number Placeholder 2">
            <a:extLst>
              <a:ext uri="{FF2B5EF4-FFF2-40B4-BE49-F238E27FC236}">
                <a16:creationId xmlns:a16="http://schemas.microsoft.com/office/drawing/2014/main" id="{7255E18B-3F80-CEBA-4E33-1AF191FF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4624A51F-9823-5344-A3E6-1EA5DFB9940D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83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96260" name="Rectangle 6">
            <a:extLst>
              <a:ext uri="{FF2B5EF4-FFF2-40B4-BE49-F238E27FC236}">
                <a16:creationId xmlns:a16="http://schemas.microsoft.com/office/drawing/2014/main" id="{2F918674-7516-6FE3-F245-14F42D7C7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59300" cy="1524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61" name="AutoShape 2">
            <a:hlinkClick r:id="rId3" action="ppaction://hlinksldjump"/>
            <a:extLst>
              <a:ext uri="{FF2B5EF4-FFF2-40B4-BE49-F238E27FC236}">
                <a16:creationId xmlns:a16="http://schemas.microsoft.com/office/drawing/2014/main" id="{89AD6374-914F-614F-C0AB-E94BF71B5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831850"/>
            <a:ext cx="1270000" cy="584200"/>
          </a:xfrm>
          <a:prstGeom prst="leftArrow">
            <a:avLst>
              <a:gd name="adj1" fmla="val 63046"/>
              <a:gd name="adj2" fmla="val 43478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Back</a:t>
            </a:r>
          </a:p>
        </p:txBody>
      </p:sp>
      <p:sp>
        <p:nvSpPr>
          <p:cNvPr id="96262" name="AutoShape 3">
            <a:hlinkClick r:id="rId4" action="ppaction://hlinksldjump"/>
            <a:extLst>
              <a:ext uri="{FF2B5EF4-FFF2-40B4-BE49-F238E27FC236}">
                <a16:creationId xmlns:a16="http://schemas.microsoft.com/office/drawing/2014/main" id="{15C1F85C-1CFC-F382-D336-3C096D612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8200" y="812800"/>
            <a:ext cx="1066800" cy="635000"/>
          </a:xfrm>
          <a:prstGeom prst="rightArrow">
            <a:avLst>
              <a:gd name="adj1" fmla="val 57843"/>
              <a:gd name="adj2" fmla="val 43999"/>
            </a:avLst>
          </a:prstGeom>
          <a:solidFill>
            <a:srgbClr val="F8BE1A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CC0000"/>
              </a:buClr>
              <a:buFont typeface="Wingding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Next</a:t>
            </a:r>
          </a:p>
        </p:txBody>
      </p:sp>
      <p:pic>
        <p:nvPicPr>
          <p:cNvPr id="96263" name="Picture 4" descr="03">
            <a:extLst>
              <a:ext uri="{FF2B5EF4-FFF2-40B4-BE49-F238E27FC236}">
                <a16:creationId xmlns:a16="http://schemas.microsoft.com/office/drawing/2014/main" id="{66FC167A-8C2B-5CE3-9CAD-4D11C6878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06388"/>
            <a:ext cx="429260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>
            <a:extLst>
              <a:ext uri="{FF2B5EF4-FFF2-40B4-BE49-F238E27FC236}">
                <a16:creationId xmlns:a16="http://schemas.microsoft.com/office/drawing/2014/main" id="{61F2E5B2-3E86-A348-6AAC-DB3250FF3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Overloading Example</a:t>
            </a: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F2724445-6485-00C6-81C5-877BCD1B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D02D0017-F0AD-8641-9873-E828A6544A73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84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F1D5897E-B7A4-08B7-DDE4-3C399AE75E7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Revising Pizza Buying program</a:t>
            </a:r>
          </a:p>
          <a:p>
            <a:pPr lvl="1" eaLnBrk="1" hangingPunct="1"/>
            <a:r>
              <a:rPr lang="en-US" altLang="en-US"/>
              <a:t>Rectangular pizzas are now offered!</a:t>
            </a:r>
          </a:p>
          <a:p>
            <a:pPr lvl="1" eaLnBrk="1" hangingPunct="1"/>
            <a:r>
              <a:rPr lang="en-US" altLang="en-US"/>
              <a:t>Change input and add  a function to compute unit price of a rectangular pizza</a:t>
            </a:r>
          </a:p>
          <a:p>
            <a:pPr lvl="2" eaLnBrk="1" hangingPunct="1"/>
            <a:r>
              <a:rPr lang="en-US" altLang="en-US" sz="1800"/>
              <a:t>new function could be named unitprice_rectangular</a:t>
            </a:r>
          </a:p>
          <a:p>
            <a:pPr lvl="2" eaLnBrk="1" hangingPunct="1"/>
            <a:r>
              <a:rPr lang="en-US" altLang="en-US" sz="1800"/>
              <a:t>Or,  new function could be a new (overloaded) version of unitprice function that is already used</a:t>
            </a:r>
          </a:p>
          <a:p>
            <a:pPr lvl="2" eaLnBrk="1" hangingPunct="1">
              <a:buFont typeface="Wingdings 2" pitchFamily="2" charset="2"/>
              <a:buNone/>
            </a:pPr>
            <a:r>
              <a:rPr lang="en-US" altLang="en-US"/>
              <a:t> 	double unitprice(int length, int width, double price)</a:t>
            </a:r>
            <a:br>
              <a:rPr lang="en-US" altLang="en-US"/>
            </a:br>
            <a:r>
              <a:rPr lang="en-US" altLang="en-US"/>
              <a:t> {</a:t>
            </a:r>
            <a:br>
              <a:rPr lang="en-US" altLang="en-US"/>
            </a:br>
            <a:r>
              <a:rPr lang="en-US" altLang="en-US"/>
              <a:t>          double area = length * width;</a:t>
            </a:r>
            <a:br>
              <a:rPr lang="en-US" altLang="en-US"/>
            </a:br>
            <a:r>
              <a:rPr lang="en-US" altLang="en-US"/>
              <a:t> 	        return (price / area);</a:t>
            </a:r>
            <a:br>
              <a:rPr lang="en-US" altLang="en-US"/>
            </a:br>
            <a:r>
              <a:rPr lang="en-US" altLang="en-US"/>
              <a:t>}</a:t>
            </a:r>
          </a:p>
        </p:txBody>
      </p:sp>
    </p:spTree>
  </p:cSld>
  <p:clrMapOvr>
    <a:masterClrMapping/>
  </p:clrMapOvr>
  <p:transition spd="med"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Slide Number Placeholder 2">
            <a:extLst>
              <a:ext uri="{FF2B5EF4-FFF2-40B4-BE49-F238E27FC236}">
                <a16:creationId xmlns:a16="http://schemas.microsoft.com/office/drawing/2014/main" id="{6FCAE592-CDED-8A0E-DC64-44A58CCD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B9BE555B-52EC-9A4E-93E8-E5F32516C512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85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98307" name="Rectangle 6">
            <a:extLst>
              <a:ext uri="{FF2B5EF4-FFF2-40B4-BE49-F238E27FC236}">
                <a16:creationId xmlns:a16="http://schemas.microsoft.com/office/drawing/2014/main" id="{F9CEB473-D0C1-711F-2A66-C23EF6128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130800" cy="149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8308" name="Picture 4" descr="03">
            <a:extLst>
              <a:ext uri="{FF2B5EF4-FFF2-40B4-BE49-F238E27FC236}">
                <a16:creationId xmlns:a16="http://schemas.microsoft.com/office/drawing/2014/main" id="{06482722-88F1-EA62-551B-55393DDF1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4789488" cy="599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2">
            <a:extLst>
              <a:ext uri="{FF2B5EF4-FFF2-40B4-BE49-F238E27FC236}">
                <a16:creationId xmlns:a16="http://schemas.microsoft.com/office/drawing/2014/main" id="{FDFEAF44-29E5-C34A-4DF3-677D3A2A8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012A53A9-B999-F742-B4AC-BC9AA8213839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86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99331" name="Rectangle 6">
            <a:extLst>
              <a:ext uri="{FF2B5EF4-FFF2-40B4-BE49-F238E27FC236}">
                <a16:creationId xmlns:a16="http://schemas.microsoft.com/office/drawing/2014/main" id="{D94D7C76-2575-8A50-D75E-87E175834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406900" cy="148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9332" name="Picture 4" descr="03">
            <a:extLst>
              <a:ext uri="{FF2B5EF4-FFF2-40B4-BE49-F238E27FC236}">
                <a16:creationId xmlns:a16="http://schemas.microsoft.com/office/drawing/2014/main" id="{94EC7D44-6B8C-E4CC-51B2-4CE912627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7325"/>
            <a:ext cx="4038600" cy="626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Slide Number Placeholder 2">
            <a:extLst>
              <a:ext uri="{FF2B5EF4-FFF2-40B4-BE49-F238E27FC236}">
                <a16:creationId xmlns:a16="http://schemas.microsoft.com/office/drawing/2014/main" id="{0A3C0923-00C6-0C9F-A1CC-377D8762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8F8860DB-F973-A643-A611-ED29087C7E30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87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pic>
        <p:nvPicPr>
          <p:cNvPr id="100355" name="Picture 4" descr="03">
            <a:extLst>
              <a:ext uri="{FF2B5EF4-FFF2-40B4-BE49-F238E27FC236}">
                <a16:creationId xmlns:a16="http://schemas.microsoft.com/office/drawing/2014/main" id="{121A0474-825D-FE4B-6E80-E924CA69C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1143000"/>
            <a:ext cx="6954838" cy="529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Click="0">
    <p:wipe dir="r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8BBF7B23-74F0-8E4A-FA5D-23934FF39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Testing</a:t>
            </a: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4BD8A055-878E-C5E8-B1AE-14868F62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4BA586FD-3D67-A34B-AD1D-635DA9A630E5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88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BBF496EB-6D00-079D-6171-E6FC6900949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Programs that compile and run can still produce errors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Testing increases confidence that the program works correctly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Run the program with data that has known output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You may have determined this output with pencil and paper</a:t>
            </a:r>
            <a:br>
              <a:rPr lang="en-US" altLang="en-US"/>
            </a:br>
            <a:r>
              <a:rPr lang="en-US" altLang="en-US"/>
              <a:t>or a calculator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Run the program on several different sets of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Your first set of data may produce correct results in</a:t>
            </a:r>
            <a:br>
              <a:rPr lang="en-US" altLang="en-US"/>
            </a:br>
            <a:r>
              <a:rPr lang="en-US" altLang="en-US"/>
              <a:t>spite of a logical error in the code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en-US" sz="1800"/>
              <a:t>Remember the integer division problem?  If there is no fractional </a:t>
            </a:r>
            <a:br>
              <a:rPr lang="en-US" altLang="en-US" sz="1800"/>
            </a:br>
            <a:r>
              <a:rPr lang="en-US" altLang="en-US" sz="1800"/>
              <a:t>remainder,  integer division will give apparently correct results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 spd="med">
    <p:wipe dir="r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56918720-EDD6-3ED4-941E-4AC73EBB5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Pseudocode</a:t>
            </a: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8A04F3C0-58E5-EFDE-12CD-58026E109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5F124C27-3A69-7B47-A7E4-2CE2CE5D7873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89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93FD672C-1215-79E4-B779-E07A8A8451D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Pseudocode is a mixture of English and the </a:t>
            </a:r>
            <a:br>
              <a:rPr lang="en-US" altLang="en-US"/>
            </a:br>
            <a:r>
              <a:rPr lang="en-US" altLang="en-US"/>
              <a:t>programming language in use</a:t>
            </a:r>
          </a:p>
          <a:p>
            <a:pPr eaLnBrk="1" hangingPunct="1"/>
            <a:r>
              <a:rPr lang="en-US" altLang="en-US"/>
              <a:t>Pseudocode simplifies algorithm design by </a:t>
            </a:r>
            <a:br>
              <a:rPr lang="en-US" altLang="en-US"/>
            </a:br>
            <a:r>
              <a:rPr lang="en-US" altLang="en-US"/>
              <a:t>allowing you to ignore the specific syntax of </a:t>
            </a:r>
            <a:br>
              <a:rPr lang="en-US" altLang="en-US"/>
            </a:br>
            <a:r>
              <a:rPr lang="en-US" altLang="en-US"/>
              <a:t>the programming language as you work out </a:t>
            </a:r>
            <a:br>
              <a:rPr lang="en-US" altLang="en-US"/>
            </a:br>
            <a:r>
              <a:rPr lang="en-US" altLang="en-US"/>
              <a:t>the details of the algorithm</a:t>
            </a:r>
          </a:p>
          <a:p>
            <a:pPr lvl="1" eaLnBrk="1" hangingPunct="1"/>
            <a:r>
              <a:rPr lang="en-US" altLang="en-US"/>
              <a:t>If the step is obvious, use C++</a:t>
            </a:r>
          </a:p>
          <a:p>
            <a:pPr lvl="1" eaLnBrk="1" hangingPunct="1"/>
            <a:r>
              <a:rPr lang="en-US" altLang="en-US"/>
              <a:t>If the step is difficult to express in C++, use English  </a:t>
            </a:r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6980A5D-8D82-CC8B-0556-25F3E1E06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Function Call Syntax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335BC278-1078-9F33-A6AE-A189E2D0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20524FAC-044E-384B-82F3-59C250BE904A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9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3C00E4E-253B-453A-B01E-82296FE2795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Function_name (Argument_List)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Argument_List is a comma separated list: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(Argument_1, Argument_2, … , Argument_Last)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side = sqrt(area);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cout &lt;&lt; “2.5 to the power 3.0 is “</a:t>
            </a:r>
            <a:br>
              <a:rPr lang="en-US" altLang="en-US"/>
            </a:br>
            <a:r>
              <a:rPr lang="en-US" altLang="en-US"/>
              <a:t>         &lt;&lt; pow(2.5, 3.0); </a:t>
            </a:r>
          </a:p>
        </p:txBody>
      </p:sp>
    </p:spTree>
  </p:cSld>
  <p:clrMapOvr>
    <a:masterClrMapping/>
  </p:clrMapOvr>
  <p:transition spd="med">
    <p:wipe dir="r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168F7CF0-857B-B9F4-D812-D4945B739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Exercises</a:t>
            </a: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D26F93A9-1BD7-4273-8585-B2B2BAF4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BD01AC4C-90E6-2D47-8BA4-76563EF9FAF3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90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ABBF8384-45A4-5138-334A-91F6F8FB39A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Describe the purpose of the comment that </a:t>
            </a:r>
            <a:br>
              <a:rPr lang="en-US" altLang="en-US"/>
            </a:br>
            <a:r>
              <a:rPr lang="en-US" altLang="en-US"/>
              <a:t>accompanies a function declaration?</a:t>
            </a:r>
          </a:p>
          <a:p>
            <a:pPr eaLnBrk="1" hangingPunct="1"/>
            <a:r>
              <a:rPr lang="en-US" altLang="en-US"/>
              <a:t>Describe what it means to say a programmer should be able to treat a function as                         a black box?</a:t>
            </a:r>
          </a:p>
          <a:p>
            <a:pPr eaLnBrk="1" hangingPunct="1"/>
            <a:r>
              <a:rPr lang="en-US" altLang="en-US"/>
              <a:t>Describe what it means for two functions to be </a:t>
            </a:r>
            <a:br>
              <a:rPr lang="en-US" altLang="en-US"/>
            </a:br>
            <a:r>
              <a:rPr lang="en-US" altLang="en-US"/>
              <a:t>black box equivalent?</a:t>
            </a:r>
          </a:p>
        </p:txBody>
      </p:sp>
    </p:spTree>
  </p:cSld>
  <p:clrMapOvr>
    <a:masterClrMapping/>
  </p:clrMapOvr>
  <p:transition spd="med">
    <p:wipe dir="r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1B80B164-8DB0-06D6-6D23-DEABDB6E5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Exercises</a:t>
            </a:r>
          </a:p>
        </p:txBody>
      </p:sp>
      <p:sp>
        <p:nvSpPr>
          <p:cNvPr id="72708" name="Slide Number Placeholder 3">
            <a:extLst>
              <a:ext uri="{FF2B5EF4-FFF2-40B4-BE49-F238E27FC236}">
                <a16:creationId xmlns:a16="http://schemas.microsoft.com/office/drawing/2014/main" id="{A65764A7-D95C-2A52-76BD-761CEEC1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02532B5E-38DE-514F-81B8-AFF6CCD34035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91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86BD3A42-046C-23F7-0A81-BF9670D322D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Describe Top-Down Design?</a:t>
            </a:r>
          </a:p>
          <a:p>
            <a:pPr eaLnBrk="1" hangingPunct="1"/>
            <a:r>
              <a:rPr lang="en-US" altLang="en-US"/>
              <a:t>Describe the types of tasks we have seen so far </a:t>
            </a:r>
            <a:br>
              <a:rPr lang="en-US" altLang="en-US"/>
            </a:br>
            <a:r>
              <a:rPr lang="en-US" altLang="en-US"/>
              <a:t>that could be implemented as C++ functions?</a:t>
            </a:r>
          </a:p>
          <a:p>
            <a:pPr eaLnBrk="1" hangingPunct="1"/>
            <a:r>
              <a:rPr lang="en-US" altLang="en-US"/>
              <a:t>Describe the principles of </a:t>
            </a:r>
          </a:p>
          <a:p>
            <a:pPr lvl="1" eaLnBrk="1" hangingPunct="1"/>
            <a:r>
              <a:rPr lang="en-US" altLang="en-US"/>
              <a:t>The black box</a:t>
            </a:r>
          </a:p>
          <a:p>
            <a:pPr lvl="1" eaLnBrk="1" hangingPunct="1"/>
            <a:r>
              <a:rPr lang="en-US" altLang="en-US"/>
              <a:t>Procedural abstraction</a:t>
            </a:r>
          </a:p>
          <a:p>
            <a:pPr lvl="1" eaLnBrk="1" hangingPunct="1"/>
            <a:r>
              <a:rPr lang="en-US" altLang="en-US"/>
              <a:t>Information hiding</a:t>
            </a:r>
          </a:p>
          <a:p>
            <a:pPr eaLnBrk="1" hangingPunct="1"/>
            <a:r>
              <a:rPr lang="en-US" altLang="en-US"/>
              <a:t>Define “local variable”?</a:t>
            </a:r>
          </a:p>
          <a:p>
            <a:pPr eaLnBrk="1" hangingPunct="1"/>
            <a:r>
              <a:rPr lang="en-US" altLang="en-US"/>
              <a:t>Overload a function name?</a:t>
            </a:r>
          </a:p>
        </p:txBody>
      </p:sp>
    </p:spTree>
  </p:cSld>
  <p:clrMapOvr>
    <a:masterClrMapping/>
  </p:clrMapOvr>
  <p:transition spd="med">
    <p:wipe dir="r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A4123402-E68F-5753-C856-7BBECA6C8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4A97F22D-0762-4B6A-D164-BA00480D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Franklin Gothic Book" panose="020B0503020102020204" pitchFamily="34" charset="0"/>
              </a:rPr>
              <a:t>Slide 4- </a:t>
            </a:r>
            <a:fld id="{4905F4B5-FB68-FB44-92FF-6CAB93A7DFB2}" type="slidenum">
              <a:rPr lang="en-US" altLang="en-US" sz="1400">
                <a:latin typeface="Franklin Gothic Book" panose="020B0503020102020204" pitchFamily="34" charset="0"/>
              </a:rPr>
              <a:pPr eaLnBrk="1" hangingPunct="1"/>
              <a:t>92</a:t>
            </a:fld>
            <a:endParaRPr lang="en-CA" altLang="en-US" sz="1400">
              <a:latin typeface="Franklin Gothic Book" panose="020B0503020102020204" pitchFamily="34" charset="0"/>
            </a:endParaRP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8CAB144E-A589-390D-D1BE-4C8CC4B9037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544513" y="1600200"/>
            <a:ext cx="8294687" cy="45720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3200"/>
              <a:t>Predefined Functions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200"/>
              <a:t>Programmer-Defined Functions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/>
              <a:t>Local Variables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/>
              <a:t>Function call: how to trace?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/>
              <a:t>Overloading Function Names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3200"/>
              <a:t>Why functions?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/>
              <a:t>Procedural Abstraction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sz="3000"/>
              <a:t>How does it help with problem solving, i.e., </a:t>
            </a:r>
            <a:r>
              <a:rPr lang="en-US" altLang="en-US" sz="2600"/>
              <a:t>Top-Down Design 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13337</TotalTime>
  <Words>5629</Words>
  <Application>Microsoft Office PowerPoint</Application>
  <PresentationFormat>Letter Paper (8.5x11 in)</PresentationFormat>
  <Paragraphs>755</Paragraphs>
  <Slides>92</Slides>
  <Notes>79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2" baseType="lpstr">
      <vt:lpstr>Arial</vt:lpstr>
      <vt:lpstr>Franklin Gothic Book</vt:lpstr>
      <vt:lpstr>Perpetua</vt:lpstr>
      <vt:lpstr>Tahoma</vt:lpstr>
      <vt:lpstr>Times New Roman</vt:lpstr>
      <vt:lpstr>Wingdings</vt:lpstr>
      <vt:lpstr>Wingdings 2</vt:lpstr>
      <vt:lpstr>2_Blends</vt:lpstr>
      <vt:lpstr>Equity</vt:lpstr>
      <vt:lpstr>Equation</vt:lpstr>
      <vt:lpstr>Chapter 4</vt:lpstr>
      <vt:lpstr>Overview</vt:lpstr>
      <vt:lpstr>C++ Functions</vt:lpstr>
      <vt:lpstr>Program structure</vt:lpstr>
      <vt:lpstr>function call </vt:lpstr>
      <vt:lpstr>function call </vt:lpstr>
      <vt:lpstr>Predefined Functions</vt:lpstr>
      <vt:lpstr>PowerPoint Presentation</vt:lpstr>
      <vt:lpstr>Function Call Syntax</vt:lpstr>
      <vt:lpstr>Function Libraries       </vt:lpstr>
      <vt:lpstr>Other Predefined Functions</vt:lpstr>
      <vt:lpstr>PowerPoint Presentation</vt:lpstr>
      <vt:lpstr>Random Number Generation</vt:lpstr>
      <vt:lpstr>Random Numbers</vt:lpstr>
      <vt:lpstr>Type Casting</vt:lpstr>
      <vt:lpstr>Type Cast Example</vt:lpstr>
      <vt:lpstr>Old Style Type Cast</vt:lpstr>
      <vt:lpstr>Exercises</vt:lpstr>
      <vt:lpstr>Overview</vt:lpstr>
      <vt:lpstr>Programmer-Defined Functions</vt:lpstr>
      <vt:lpstr>Function Declaration</vt:lpstr>
      <vt:lpstr>Alternate Declarations</vt:lpstr>
      <vt:lpstr>Placing Definitions</vt:lpstr>
      <vt:lpstr>Function Definition</vt:lpstr>
      <vt:lpstr>PowerPoint Presentation</vt:lpstr>
      <vt:lpstr>Return Statement</vt:lpstr>
      <vt:lpstr>Overview</vt:lpstr>
      <vt:lpstr>Local Variables</vt:lpstr>
      <vt:lpstr>Formal Parameters are Local Variables</vt:lpstr>
      <vt:lpstr>PowerPoint Presentation</vt:lpstr>
      <vt:lpstr>PowerPoint Presentation</vt:lpstr>
      <vt:lpstr>Global Variables</vt:lpstr>
      <vt:lpstr>Global Constants</vt:lpstr>
      <vt:lpstr>PowerPoint Presentation</vt:lpstr>
      <vt:lpstr>PowerPoint Presentation</vt:lpstr>
      <vt:lpstr>PowerPoint Presentation</vt:lpstr>
      <vt:lpstr>Block Scope</vt:lpstr>
      <vt:lpstr>PowerPoint Presentation</vt:lpstr>
      <vt:lpstr>Exercises</vt:lpstr>
      <vt:lpstr>Exercises</vt:lpstr>
      <vt:lpstr>Overview</vt:lpstr>
      <vt:lpstr>Recall handtracing</vt:lpstr>
      <vt:lpstr>Tracing Function Call</vt:lpstr>
      <vt:lpstr>PowerPoint Presentation</vt:lpstr>
      <vt:lpstr>Example: Factorial</vt:lpstr>
      <vt:lpstr>PowerPoint Presentation</vt:lpstr>
      <vt:lpstr>Factorial.cpp</vt:lpstr>
      <vt:lpstr>Trace with help of computer</vt:lpstr>
      <vt:lpstr>Order of Arguments</vt:lpstr>
      <vt:lpstr>PowerPoint Presentation</vt:lpstr>
      <vt:lpstr>Automatic Type Conversion</vt:lpstr>
      <vt:lpstr>bool Return Values</vt:lpstr>
      <vt:lpstr>Example </vt:lpstr>
      <vt:lpstr>Example </vt:lpstr>
      <vt:lpstr>Overview</vt:lpstr>
      <vt:lpstr>Overloading Function Names</vt:lpstr>
      <vt:lpstr>Overloading Examples</vt:lpstr>
      <vt:lpstr>Overloading Details</vt:lpstr>
      <vt:lpstr>PowerPoint Presentation</vt:lpstr>
      <vt:lpstr>Function  overloading mpg.cpp</vt:lpstr>
      <vt:lpstr>Overview</vt:lpstr>
      <vt:lpstr>Without functions</vt:lpstr>
      <vt:lpstr>Function to rescure</vt:lpstr>
      <vt:lpstr>Procedural Abstraction</vt:lpstr>
      <vt:lpstr>Procedural Abstraction and C++</vt:lpstr>
      <vt:lpstr>Guideline for function design</vt:lpstr>
      <vt:lpstr>Overview</vt:lpstr>
      <vt:lpstr>Top Down Design</vt:lpstr>
      <vt:lpstr>Function Implementations and The Black Box</vt:lpstr>
      <vt:lpstr>Benefits of Top Down Design</vt:lpstr>
      <vt:lpstr>Case Study Buying Pizza</vt:lpstr>
      <vt:lpstr>Buying Pizza Problem Definition</vt:lpstr>
      <vt:lpstr>Buying Pizza Problem Analysis</vt:lpstr>
      <vt:lpstr>Buying Pizza Function Analysis</vt:lpstr>
      <vt:lpstr>Buying Pizza unitprice Declaration</vt:lpstr>
      <vt:lpstr>Buying Pizza Algorithm Design</vt:lpstr>
      <vt:lpstr>Buying Pizza unitprice Algorithm</vt:lpstr>
      <vt:lpstr>Buying Pizza unitprice Pseudocode</vt:lpstr>
      <vt:lpstr>Buying Pizza The Calls of  unitprice </vt:lpstr>
      <vt:lpstr>Buying Pizza First try at unitprice</vt:lpstr>
      <vt:lpstr>Buying Pizza Second try at unitprice</vt:lpstr>
      <vt:lpstr>PowerPoint Presentation</vt:lpstr>
      <vt:lpstr>Display 4.10  (2/2) </vt:lpstr>
      <vt:lpstr>Overloading Example</vt:lpstr>
      <vt:lpstr>PowerPoint Presentation</vt:lpstr>
      <vt:lpstr>PowerPoint Presentation</vt:lpstr>
      <vt:lpstr>PowerPoint Presentation</vt:lpstr>
      <vt:lpstr>Program Testing</vt:lpstr>
      <vt:lpstr>Use Pseudocode</vt:lpstr>
      <vt:lpstr>Exercises</vt:lpstr>
      <vt:lpstr>Exercises</vt:lpstr>
      <vt:lpstr>Summary</vt:lpstr>
    </vt:vector>
  </TitlesOfParts>
  <Company> Addison Wesley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Addison Wesley</dc:creator>
  <cp:lastModifiedBy>Azhar Ud Din</cp:lastModifiedBy>
  <cp:revision>115</cp:revision>
  <cp:lastPrinted>2001-11-04T00:51:13Z</cp:lastPrinted>
  <dcterms:created xsi:type="dcterms:W3CDTF">2005-02-25T19:46:41Z</dcterms:created>
  <dcterms:modified xsi:type="dcterms:W3CDTF">2025-03-23T02:20:32Z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2025-03-23T02:20:31Z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6199a700-02cf-4ad8-8738-8eb7a4473107</vt:lpwstr>
  </property>
  <property fmtid="{D5CDD505-2E9C-101B-9397-08002B2CF9AE}" pid="7" name="MSIP_Label_defa4170-0d19-0005-0004-bc88714345d2_ActionId">
    <vt:lpwstr>c5e21f2e-b61d-46fd-8f33-396e3ed49e8f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