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12FD-AB31-4238-B6C9-474FB206EF04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AB74-C3B7-4E74-AA75-83630438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74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12FD-AB31-4238-B6C9-474FB206EF04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AB74-C3B7-4E74-AA75-83630438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64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12FD-AB31-4238-B6C9-474FB206EF04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AB74-C3B7-4E74-AA75-83630438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6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12FD-AB31-4238-B6C9-474FB206EF04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AB74-C3B7-4E74-AA75-83630438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92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12FD-AB31-4238-B6C9-474FB206EF04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AB74-C3B7-4E74-AA75-83630438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34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12FD-AB31-4238-B6C9-474FB206EF04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AB74-C3B7-4E74-AA75-83630438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4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12FD-AB31-4238-B6C9-474FB206EF04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AB74-C3B7-4E74-AA75-83630438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34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12FD-AB31-4238-B6C9-474FB206EF04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AB74-C3B7-4E74-AA75-83630438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11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12FD-AB31-4238-B6C9-474FB206EF04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AB74-C3B7-4E74-AA75-83630438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3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12FD-AB31-4238-B6C9-474FB206EF04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AB74-C3B7-4E74-AA75-83630438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25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12FD-AB31-4238-B6C9-474FB206EF04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AB74-C3B7-4E74-AA75-83630438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44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B12FD-AB31-4238-B6C9-474FB206EF04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BAB74-C3B7-4E74-AA75-83630438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53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53998"/>
              </p:ext>
            </p:extLst>
          </p:nvPr>
        </p:nvGraphicFramePr>
        <p:xfrm>
          <a:off x="3289571" y="2745944"/>
          <a:ext cx="5715000" cy="3479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57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73990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Rounded MT Bold" pitchFamily="34" charset="0"/>
                        </a:rPr>
                        <a:t>$2($2)</a:t>
                      </a:r>
                      <a:endParaRPr lang="en-US" sz="40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Arial Rounded MT Bold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Rounded MT Bold" pitchFamily="34" charset="0"/>
                        </a:rPr>
                        <a:t>$3($0)</a:t>
                      </a:r>
                      <a:endParaRPr lang="en-US" sz="40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Arial Rounded MT Bold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3990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Rounded MT Bold" pitchFamily="34" charset="0"/>
                        </a:rPr>
                        <a:t>$0</a:t>
                      </a:r>
                      <a:r>
                        <a:rPr lang="en-US" sz="40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Rounded MT Bold" pitchFamily="34" charset="0"/>
                        </a:rPr>
                        <a:t>($3)</a:t>
                      </a:r>
                      <a:endParaRPr lang="en-US" sz="40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Arial Rounded MT Bold" pitchFamily="34" charset="0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Rounded MT Bold" pitchFamily="34" charset="0"/>
                        </a:rPr>
                        <a:t>$1</a:t>
                      </a:r>
                      <a:r>
                        <a:rPr lang="en-US" sz="40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Rounded MT Bold" pitchFamily="34" charset="0"/>
                        </a:rPr>
                        <a:t>($1)</a:t>
                      </a:r>
                      <a:endParaRPr lang="en-US" sz="40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Arial Rounded MT Bold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49657" y="2120445"/>
            <a:ext cx="2351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Cooperate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900972" y="2140807"/>
            <a:ext cx="3416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Not Cooperate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384571" y="3235801"/>
            <a:ext cx="19217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Cooperate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1232171" y="4683602"/>
            <a:ext cx="2057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Not Cooperate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2057401" y="381000"/>
            <a:ext cx="1107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Your </a:t>
            </a:r>
            <a:r>
              <a:rPr lang="en-US" u="sng" dirty="0"/>
              <a:t>Total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17786" y="381000"/>
            <a:ext cx="1171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smtClean="0"/>
              <a:t>Their </a:t>
            </a:r>
            <a:r>
              <a:rPr lang="en-US" u="sng" dirty="0"/>
              <a:t>Total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18887" y="114300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$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9457215" y="11430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$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5674737" y="11668"/>
            <a:ext cx="79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Round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49792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33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khalilt93</dc:creator>
  <cp:lastModifiedBy>khalilt93</cp:lastModifiedBy>
  <cp:revision>18</cp:revision>
  <dcterms:created xsi:type="dcterms:W3CDTF">2019-10-13T21:38:48Z</dcterms:created>
  <dcterms:modified xsi:type="dcterms:W3CDTF">2019-10-16T17:29:24Z</dcterms:modified>
</cp:coreProperties>
</file>