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Max 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00:32:30.640">
    <p:pos x="6000" y="0"/>
    <p:text>Will have some visualization included on the slide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3-22T00:40:12.012">
    <p:pos x="6000" y="0"/>
    <p:text>Will be more slides that will all have visualization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3-22T00:41:34.410">
    <p:pos x="6000" y="0"/>
    <p:text>Basic overview of Python and the libraries used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3-22T00:42:19.919">
    <p:pos x="6000" y="0"/>
    <p:text>Machine Learning breakdown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3-22T00:49:15.446">
    <p:pos x="6000" y="0"/>
    <p:text>Multiple visualizations/Dashboard overview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3-22T00:50:52.995">
    <p:pos x="6000" y="0"/>
    <p:text>Question answered? and wrap up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237a301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237a301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237a301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237a301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237a301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237a301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7f5a8e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7f5a8e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7f5a8e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7f5a8e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7f5a8e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7f5a8e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7f5a8e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7f5a8e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e7f5a8e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e7f5a8e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37a301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237a301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237a30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237a30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37a301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37a301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1301"/>
            <a:ext cx="82221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Prices With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Alexandra Huang, Travis Tornquist, Turner Edwards, Nicholas Stapp, and Max Riczo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</a:t>
            </a:r>
            <a:r>
              <a:rPr lang="en"/>
              <a:t>Differently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Findings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our group worked on was found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pulled originally from </a:t>
            </a:r>
            <a:r>
              <a:rPr lang="en"/>
              <a:t>Expedia between 2022-04-16 and 2022-10-05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over 30 gigabytes of data in this set it provides ample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Selecting this 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was very complete and gives us plenty of data to work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gives many </a:t>
            </a:r>
            <a:r>
              <a:rPr lang="en"/>
              <a:t>variables</a:t>
            </a:r>
            <a:r>
              <a:rPr lang="en"/>
              <a:t> that </a:t>
            </a:r>
            <a:r>
              <a:rPr lang="en"/>
              <a:t>will help the strength of the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of our analysis could prove valuable to customers and airlines alike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a trip cost given certain variables?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of these variables impacts price the most or least?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Data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