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Max 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3-22T00:32:30.640">
    <p:pos x="6000" y="0"/>
    <p:text>Will have some visualization included on the slide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3-22T00:41:34.410">
    <p:pos x="6000" y="0"/>
    <p:text>Basic overview of Python and the libraries used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3-22T00:42:19.919">
    <p:pos x="6000" y="0"/>
    <p:text>Machine Learning breakdown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03-22T00:50:52.995">
    <p:pos x="6000" y="0"/>
    <p:text>Question answered? and wrap up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847a47150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847a4715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9b1fdaa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9b1fdaa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237a301a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237a301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237a301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237a301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237a301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237a301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9b1fdaa3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9b1fdaa3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9b1fdaa3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9b1fdaa3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9b1fdaa3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9b1fdaa3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e7f5a8eb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e7f5a8eb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e7f5a8eb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e7f5a8eb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e7f5a8eb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e7f5a8eb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e7f5a8eb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e7f5a8eb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237a301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237a301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237a301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237a301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9b1fdaa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9b1fdaa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8f31a27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8f31a27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 Only used part of the total data set for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361301"/>
            <a:ext cx="8222100" cy="12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Prices With Machine Learning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6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Alexandra Huang, Travis Tornquist, Turner Edwards, Nicholas Stapp, and Max Riczo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Revisions to the Model and Data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Scaled data using StandardScaler from scikit-learn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another machine </a:t>
            </a:r>
            <a:r>
              <a:rPr lang="en"/>
              <a:t>learning</a:t>
            </a:r>
            <a:r>
              <a:rPr lang="en"/>
              <a:t> model: </a:t>
            </a:r>
            <a:r>
              <a:rPr lang="en"/>
              <a:t>Gradient Boosting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Analysis Results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Challenges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Do </a:t>
            </a:r>
            <a:r>
              <a:rPr lang="en"/>
              <a:t>Differently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Breaking down the data into buckets for better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Findings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38" y="1357900"/>
            <a:ext cx="8876724" cy="24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00" y="205650"/>
            <a:ext cx="8658200" cy="473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13" y="143400"/>
            <a:ext cx="8972373" cy="4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set our group worked on was found on Kaggle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was pulled originally from </a:t>
            </a:r>
            <a:r>
              <a:rPr lang="en"/>
              <a:t>Expedia between 2022-04-16 and 2022-10-05.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Our analysis only uses part of the whole data set for sake of time and computing power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over 30 gigabytes of data in this set it provides ample training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Selecting this Data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set was very complete and gives us plenty of data to work 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gives many </a:t>
            </a:r>
            <a:r>
              <a:rPr lang="en"/>
              <a:t>variables</a:t>
            </a:r>
            <a:r>
              <a:rPr lang="en"/>
              <a:t> that </a:t>
            </a:r>
            <a:r>
              <a:rPr lang="en"/>
              <a:t>will help the strength of the machine learning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results of our analysis could prove valuable to customers and airlines alike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Questions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would a trip cost given certain variables?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Starting 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Destination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Departure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of these variables impacts price the most or least?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Figuring out the best machine learning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Cleaning data for the machine learning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the most relevant columns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438" y="92263"/>
            <a:ext cx="34766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Used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with Jupyter Notebook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Scikit-learn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Matplotlib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with pgAdmin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 for data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 for visualization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Regression, RandomForest, (Gradient Boosting Regression) machine learning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Analysis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new columns from the original data to use with the machine learning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and encoding data for the machine learning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machine learning models used: Linear Regression and Random 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7623"/>
            <a:ext cx="6189425" cy="6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Analysis Results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1017797"/>
            <a:ext cx="4600465" cy="33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135" y="1017800"/>
            <a:ext cx="4529526" cy="33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