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e7f5a8eb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e7f5a8eb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7f5a8eb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7f5a8eb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e7f5a8eb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e7f5a8eb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e7f5a8eb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e7f5a8eb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e7f5a8eb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e7f5a8eb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61301"/>
            <a:ext cx="8222100" cy="12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Prices With Machine Learning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6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Alexandra Huang, Travis Tornquist, Turner Edwards, Nicholas Stapp, and Max Riczo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set our group worked on was found on 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was pulled originally from </a:t>
            </a:r>
            <a:r>
              <a:rPr lang="en"/>
              <a:t>Expedia between 2022-04-16 and 2022-10-05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over 30 gigabytes of data in this set it provides ample training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Selecting this Data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Questions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would a trip cost given certain variables?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Starting 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Destination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Departure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of these variables impacts price the most or least?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Data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