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61" r:id="rId6"/>
    <p:sldId id="260" r:id="rId7"/>
    <p:sldId id="262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243C2-BCFB-49D2-A9C5-23E369242666}" v="26" dt="2021-03-11T22:57:20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ner Entenmann" userId="0a12a046db56d12d" providerId="LiveId" clId="{FA6243C2-BCFB-49D2-A9C5-23E369242666}"/>
    <pc:docChg chg="undo custSel addSld delSld modSld sldOrd">
      <pc:chgData name="Turner Entenmann" userId="0a12a046db56d12d" providerId="LiveId" clId="{FA6243C2-BCFB-49D2-A9C5-23E369242666}" dt="2021-03-12T16:07:44.325" v="1162" actId="20577"/>
      <pc:docMkLst>
        <pc:docMk/>
      </pc:docMkLst>
      <pc:sldChg chg="addSp delSp modSp mod">
        <pc:chgData name="Turner Entenmann" userId="0a12a046db56d12d" providerId="LiveId" clId="{FA6243C2-BCFB-49D2-A9C5-23E369242666}" dt="2021-03-11T22:49:14.258" v="1053" actId="1038"/>
        <pc:sldMkLst>
          <pc:docMk/>
          <pc:sldMk cId="2370649038" sldId="256"/>
        </pc:sldMkLst>
        <pc:spChg chg="mod">
          <ac:chgData name="Turner Entenmann" userId="0a12a046db56d12d" providerId="LiveId" clId="{FA6243C2-BCFB-49D2-A9C5-23E369242666}" dt="2021-03-11T22:23:07.506" v="96" actId="20577"/>
          <ac:spMkLst>
            <pc:docMk/>
            <pc:sldMk cId="2370649038" sldId="256"/>
            <ac:spMk id="2" creationId="{1AC4BB62-0778-4EB4-BF20-B95A7670620B}"/>
          </ac:spMkLst>
        </pc:spChg>
        <pc:picChg chg="add del mod">
          <ac:chgData name="Turner Entenmann" userId="0a12a046db56d12d" providerId="LiveId" clId="{FA6243C2-BCFB-49D2-A9C5-23E369242666}" dt="2021-03-11T22:38:34.790" v="974" actId="21"/>
          <ac:picMkLst>
            <pc:docMk/>
            <pc:sldMk cId="2370649038" sldId="256"/>
            <ac:picMk id="5" creationId="{DECC9F40-AF23-4900-BA09-D15384CFF3EC}"/>
          </ac:picMkLst>
        </pc:picChg>
        <pc:picChg chg="add del mod">
          <ac:chgData name="Turner Entenmann" userId="0a12a046db56d12d" providerId="LiveId" clId="{FA6243C2-BCFB-49D2-A9C5-23E369242666}" dt="2021-03-11T22:47:52.187" v="1045" actId="21"/>
          <ac:picMkLst>
            <pc:docMk/>
            <pc:sldMk cId="2370649038" sldId="256"/>
            <ac:picMk id="7" creationId="{07DB549F-0001-4D84-B242-77B45431B7D9}"/>
          </ac:picMkLst>
        </pc:picChg>
        <pc:picChg chg="add del mod">
          <ac:chgData name="Turner Entenmann" userId="0a12a046db56d12d" providerId="LiveId" clId="{FA6243C2-BCFB-49D2-A9C5-23E369242666}" dt="2021-03-11T22:44:48.487" v="1033" actId="21"/>
          <ac:picMkLst>
            <pc:docMk/>
            <pc:sldMk cId="2370649038" sldId="256"/>
            <ac:picMk id="10" creationId="{0F21B2E3-70FA-4D8E-83C3-39CA13AC46D6}"/>
          </ac:picMkLst>
        </pc:picChg>
        <pc:picChg chg="add mod">
          <ac:chgData name="Turner Entenmann" userId="0a12a046db56d12d" providerId="LiveId" clId="{FA6243C2-BCFB-49D2-A9C5-23E369242666}" dt="2021-03-11T22:44:19.369" v="1017" actId="1036"/>
          <ac:picMkLst>
            <pc:docMk/>
            <pc:sldMk cId="2370649038" sldId="256"/>
            <ac:picMk id="12" creationId="{CE4F2F12-E913-427F-B018-48FE56731A35}"/>
          </ac:picMkLst>
        </pc:picChg>
        <pc:picChg chg="add mod">
          <ac:chgData name="Turner Entenmann" userId="0a12a046db56d12d" providerId="LiveId" clId="{FA6243C2-BCFB-49D2-A9C5-23E369242666}" dt="2021-03-11T22:47:35.695" v="1042" actId="1076"/>
          <ac:picMkLst>
            <pc:docMk/>
            <pc:sldMk cId="2370649038" sldId="256"/>
            <ac:picMk id="14" creationId="{94CA47CB-650F-4577-969C-0971807A62F8}"/>
          </ac:picMkLst>
        </pc:picChg>
        <pc:picChg chg="add mod">
          <ac:chgData name="Turner Entenmann" userId="0a12a046db56d12d" providerId="LiveId" clId="{FA6243C2-BCFB-49D2-A9C5-23E369242666}" dt="2021-03-11T22:49:14.258" v="1053" actId="1038"/>
          <ac:picMkLst>
            <pc:docMk/>
            <pc:sldMk cId="2370649038" sldId="256"/>
            <ac:picMk id="16" creationId="{AF40CAE1-5853-47A4-9279-9EE2BBF70C88}"/>
          </ac:picMkLst>
        </pc:picChg>
        <pc:picChg chg="del">
          <ac:chgData name="Turner Entenmann" userId="0a12a046db56d12d" providerId="LiveId" clId="{FA6243C2-BCFB-49D2-A9C5-23E369242666}" dt="2021-03-11T18:17:37.409" v="47" actId="21"/>
          <ac:picMkLst>
            <pc:docMk/>
            <pc:sldMk cId="2370649038" sldId="256"/>
            <ac:picMk id="1026" creationId="{DFD538CA-239A-42B1-9B14-A91EFF7F4CB0}"/>
          </ac:picMkLst>
        </pc:picChg>
        <pc:picChg chg="del">
          <ac:chgData name="Turner Entenmann" userId="0a12a046db56d12d" providerId="LiveId" clId="{FA6243C2-BCFB-49D2-A9C5-23E369242666}" dt="2021-03-11T18:17:36.107" v="46" actId="21"/>
          <ac:picMkLst>
            <pc:docMk/>
            <pc:sldMk cId="2370649038" sldId="256"/>
            <ac:picMk id="1028" creationId="{79F7FCA3-A9EA-4D35-9F24-584D1F1D83C6}"/>
          </ac:picMkLst>
        </pc:picChg>
        <pc:picChg chg="del">
          <ac:chgData name="Turner Entenmann" userId="0a12a046db56d12d" providerId="LiveId" clId="{FA6243C2-BCFB-49D2-A9C5-23E369242666}" dt="2021-03-11T18:17:38.506" v="48" actId="21"/>
          <ac:picMkLst>
            <pc:docMk/>
            <pc:sldMk cId="2370649038" sldId="256"/>
            <ac:picMk id="1030" creationId="{2C1A51D1-679A-4D1F-BD70-9EE474D74613}"/>
          </ac:picMkLst>
        </pc:picChg>
      </pc:sldChg>
      <pc:sldChg chg="delSp modSp del mod">
        <pc:chgData name="Turner Entenmann" userId="0a12a046db56d12d" providerId="LiveId" clId="{FA6243C2-BCFB-49D2-A9C5-23E369242666}" dt="2021-03-11T18:17:22.869" v="42" actId="2696"/>
        <pc:sldMkLst>
          <pc:docMk/>
          <pc:sldMk cId="2642590773" sldId="258"/>
        </pc:sldMkLst>
        <pc:spChg chg="mod">
          <ac:chgData name="Turner Entenmann" userId="0a12a046db56d12d" providerId="LiveId" clId="{FA6243C2-BCFB-49D2-A9C5-23E369242666}" dt="2021-03-11T18:17:12.493" v="40" actId="20577"/>
          <ac:spMkLst>
            <pc:docMk/>
            <pc:sldMk cId="2642590773" sldId="258"/>
            <ac:spMk id="2" creationId="{B58662F1-BAAF-4626-AC5D-96851560C948}"/>
          </ac:spMkLst>
        </pc:spChg>
        <pc:spChg chg="mod">
          <ac:chgData name="Turner Entenmann" userId="0a12a046db56d12d" providerId="LiveId" clId="{FA6243C2-BCFB-49D2-A9C5-23E369242666}" dt="2021-03-11T18:17:15.098" v="41" actId="20577"/>
          <ac:spMkLst>
            <pc:docMk/>
            <pc:sldMk cId="2642590773" sldId="258"/>
            <ac:spMk id="3" creationId="{FACF3F05-A476-4CCD-BD12-C10B9FCB0182}"/>
          </ac:spMkLst>
        </pc:spChg>
        <pc:picChg chg="del">
          <ac:chgData name="Turner Entenmann" userId="0a12a046db56d12d" providerId="LiveId" clId="{FA6243C2-BCFB-49D2-A9C5-23E369242666}" dt="2021-03-11T18:17:10.079" v="39" actId="21"/>
          <ac:picMkLst>
            <pc:docMk/>
            <pc:sldMk cId="2642590773" sldId="258"/>
            <ac:picMk id="3074" creationId="{019D99A0-2360-4147-8DBD-56B8B8486028}"/>
          </ac:picMkLst>
        </pc:picChg>
      </pc:sldChg>
      <pc:sldChg chg="addSp delSp modSp mod">
        <pc:chgData name="Turner Entenmann" userId="0a12a046db56d12d" providerId="LiveId" clId="{FA6243C2-BCFB-49D2-A9C5-23E369242666}" dt="2021-03-11T22:55:59.614" v="1127" actId="1076"/>
        <pc:sldMkLst>
          <pc:docMk/>
          <pc:sldMk cId="3684024520" sldId="260"/>
        </pc:sldMkLst>
        <pc:spChg chg="mod">
          <ac:chgData name="Turner Entenmann" userId="0a12a046db56d12d" providerId="LiveId" clId="{FA6243C2-BCFB-49D2-A9C5-23E369242666}" dt="2021-03-11T22:25:42.573" v="374" actId="20577"/>
          <ac:spMkLst>
            <pc:docMk/>
            <pc:sldMk cId="3684024520" sldId="260"/>
            <ac:spMk id="2" creationId="{B58662F1-BAAF-4626-AC5D-96851560C948}"/>
          </ac:spMkLst>
        </pc:spChg>
        <pc:spChg chg="mod">
          <ac:chgData name="Turner Entenmann" userId="0a12a046db56d12d" providerId="LiveId" clId="{FA6243C2-BCFB-49D2-A9C5-23E369242666}" dt="2021-03-11T22:54:57.838" v="1117" actId="20577"/>
          <ac:spMkLst>
            <pc:docMk/>
            <pc:sldMk cId="3684024520" sldId="260"/>
            <ac:spMk id="3" creationId="{FACF3F05-A476-4CCD-BD12-C10B9FCB0182}"/>
          </ac:spMkLst>
        </pc:spChg>
        <pc:picChg chg="del">
          <ac:chgData name="Turner Entenmann" userId="0a12a046db56d12d" providerId="LiveId" clId="{FA6243C2-BCFB-49D2-A9C5-23E369242666}" dt="2021-03-11T18:17:07.013" v="38" actId="21"/>
          <ac:picMkLst>
            <pc:docMk/>
            <pc:sldMk cId="3684024520" sldId="260"/>
            <ac:picMk id="5" creationId="{3775E5AE-9F46-49D1-A0DE-D3237BDCF4DA}"/>
          </ac:picMkLst>
        </pc:picChg>
        <pc:picChg chg="add del mod">
          <ac:chgData name="Turner Entenmann" userId="0a12a046db56d12d" providerId="LiveId" clId="{FA6243C2-BCFB-49D2-A9C5-23E369242666}" dt="2021-03-11T22:53:44.447" v="1064" actId="931"/>
          <ac:picMkLst>
            <pc:docMk/>
            <pc:sldMk cId="3684024520" sldId="260"/>
            <ac:picMk id="6" creationId="{00A3F4A3-C6C2-4FDA-A189-D6690CE7382D}"/>
          </ac:picMkLst>
        </pc:picChg>
        <pc:picChg chg="del">
          <ac:chgData name="Turner Entenmann" userId="0a12a046db56d12d" providerId="LiveId" clId="{FA6243C2-BCFB-49D2-A9C5-23E369242666}" dt="2021-03-11T18:17:07.013" v="38" actId="21"/>
          <ac:picMkLst>
            <pc:docMk/>
            <pc:sldMk cId="3684024520" sldId="260"/>
            <ac:picMk id="8" creationId="{558F211B-A4B5-45AE-9C79-C1843717F159}"/>
          </ac:picMkLst>
        </pc:picChg>
        <pc:picChg chg="add del mod">
          <ac:chgData name="Turner Entenmann" userId="0a12a046db56d12d" providerId="LiveId" clId="{FA6243C2-BCFB-49D2-A9C5-23E369242666}" dt="2021-03-11T22:55:13.422" v="1119" actId="21"/>
          <ac:picMkLst>
            <pc:docMk/>
            <pc:sldMk cId="3684024520" sldId="260"/>
            <ac:picMk id="9" creationId="{61E2B8C4-55B9-4520-B7C8-EAF4CA4AFE1D}"/>
          </ac:picMkLst>
        </pc:picChg>
        <pc:picChg chg="add mod">
          <ac:chgData name="Turner Entenmann" userId="0a12a046db56d12d" providerId="LiveId" clId="{FA6243C2-BCFB-49D2-A9C5-23E369242666}" dt="2021-03-11T22:55:59.614" v="1127" actId="1076"/>
          <ac:picMkLst>
            <pc:docMk/>
            <pc:sldMk cId="3684024520" sldId="260"/>
            <ac:picMk id="11" creationId="{B2104342-C24D-4B66-8F13-49CB0F98F320}"/>
          </ac:picMkLst>
        </pc:picChg>
      </pc:sldChg>
      <pc:sldChg chg="addSp delSp modSp mod">
        <pc:chgData name="Turner Entenmann" userId="0a12a046db56d12d" providerId="LiveId" clId="{FA6243C2-BCFB-49D2-A9C5-23E369242666}" dt="2021-03-12T16:07:44.325" v="1162" actId="20577"/>
        <pc:sldMkLst>
          <pc:docMk/>
          <pc:sldMk cId="1753671586" sldId="261"/>
        </pc:sldMkLst>
        <pc:spChg chg="mod">
          <ac:chgData name="Turner Entenmann" userId="0a12a046db56d12d" providerId="LiveId" clId="{FA6243C2-BCFB-49D2-A9C5-23E369242666}" dt="2021-03-11T22:23:19.961" v="106" actId="20577"/>
          <ac:spMkLst>
            <pc:docMk/>
            <pc:sldMk cId="1753671586" sldId="261"/>
            <ac:spMk id="2" creationId="{B58662F1-BAAF-4626-AC5D-96851560C948}"/>
          </ac:spMkLst>
        </pc:spChg>
        <pc:spChg chg="mod">
          <ac:chgData name="Turner Entenmann" userId="0a12a046db56d12d" providerId="LiveId" clId="{FA6243C2-BCFB-49D2-A9C5-23E369242666}" dt="2021-03-12T16:07:44.325" v="1162" actId="20577"/>
          <ac:spMkLst>
            <pc:docMk/>
            <pc:sldMk cId="1753671586" sldId="261"/>
            <ac:spMk id="3" creationId="{FACF3F05-A476-4CCD-BD12-C10B9FCB0182}"/>
          </ac:spMkLst>
        </pc:spChg>
        <pc:picChg chg="add mod">
          <ac:chgData name="Turner Entenmann" userId="0a12a046db56d12d" providerId="LiveId" clId="{FA6243C2-BCFB-49D2-A9C5-23E369242666}" dt="2021-03-11T22:51:45.709" v="1059" actId="1076"/>
          <ac:picMkLst>
            <pc:docMk/>
            <pc:sldMk cId="1753671586" sldId="261"/>
            <ac:picMk id="5" creationId="{551D8709-7DFE-4AE3-9E52-7C624C36669A}"/>
          </ac:picMkLst>
        </pc:picChg>
        <pc:picChg chg="del">
          <ac:chgData name="Turner Entenmann" userId="0a12a046db56d12d" providerId="LiveId" clId="{FA6243C2-BCFB-49D2-A9C5-23E369242666}" dt="2021-03-11T18:17:28.550" v="44" actId="21"/>
          <ac:picMkLst>
            <pc:docMk/>
            <pc:sldMk cId="1753671586" sldId="261"/>
            <ac:picMk id="2050" creationId="{5C8C5CF8-483E-43C3-B98E-3F1A81F19869}"/>
          </ac:picMkLst>
        </pc:picChg>
      </pc:sldChg>
      <pc:sldChg chg="addSp delSp modSp mod">
        <pc:chgData name="Turner Entenmann" userId="0a12a046db56d12d" providerId="LiveId" clId="{FA6243C2-BCFB-49D2-A9C5-23E369242666}" dt="2021-03-11T22:57:39.946" v="1157" actId="1036"/>
        <pc:sldMkLst>
          <pc:docMk/>
          <pc:sldMk cId="3851483462" sldId="262"/>
        </pc:sldMkLst>
        <pc:spChg chg="mod">
          <ac:chgData name="Turner Entenmann" userId="0a12a046db56d12d" providerId="LiveId" clId="{FA6243C2-BCFB-49D2-A9C5-23E369242666}" dt="2021-03-11T22:26:57.674" v="534" actId="20577"/>
          <ac:spMkLst>
            <pc:docMk/>
            <pc:sldMk cId="3851483462" sldId="262"/>
            <ac:spMk id="2" creationId="{F0AEFE39-AB92-41C7-8CAB-16EBEE876534}"/>
          </ac:spMkLst>
        </pc:spChg>
        <pc:spChg chg="mod">
          <ac:chgData name="Turner Entenmann" userId="0a12a046db56d12d" providerId="LiveId" clId="{FA6243C2-BCFB-49D2-A9C5-23E369242666}" dt="2021-03-11T22:32:18.997" v="782" actId="20577"/>
          <ac:spMkLst>
            <pc:docMk/>
            <pc:sldMk cId="3851483462" sldId="262"/>
            <ac:spMk id="3" creationId="{1E9AB085-A2D4-48E4-AF18-05B3B3BF8FAA}"/>
          </ac:spMkLst>
        </pc:spChg>
        <pc:picChg chg="add mod">
          <ac:chgData name="Turner Entenmann" userId="0a12a046db56d12d" providerId="LiveId" clId="{FA6243C2-BCFB-49D2-A9C5-23E369242666}" dt="2021-03-11T22:56:58.646" v="1132" actId="1076"/>
          <ac:picMkLst>
            <pc:docMk/>
            <pc:sldMk cId="3851483462" sldId="262"/>
            <ac:picMk id="5" creationId="{F977FFB4-F58C-4679-816F-DB02765B1D68}"/>
          </ac:picMkLst>
        </pc:picChg>
        <pc:picChg chg="add mod">
          <ac:chgData name="Turner Entenmann" userId="0a12a046db56d12d" providerId="LiveId" clId="{FA6243C2-BCFB-49D2-A9C5-23E369242666}" dt="2021-03-11T22:57:39.946" v="1157" actId="1036"/>
          <ac:picMkLst>
            <pc:docMk/>
            <pc:sldMk cId="3851483462" sldId="262"/>
            <ac:picMk id="7" creationId="{2A81D305-2150-46E7-9A07-1BCE4D6894E5}"/>
          </ac:picMkLst>
        </pc:picChg>
        <pc:picChg chg="del">
          <ac:chgData name="Turner Entenmann" userId="0a12a046db56d12d" providerId="LiveId" clId="{FA6243C2-BCFB-49D2-A9C5-23E369242666}" dt="2021-03-11T18:16:54.415" v="35" actId="21"/>
          <ac:picMkLst>
            <pc:docMk/>
            <pc:sldMk cId="3851483462" sldId="262"/>
            <ac:picMk id="4098" creationId="{470D38A5-D675-45A3-A921-3D5040C303A3}"/>
          </ac:picMkLst>
        </pc:picChg>
        <pc:picChg chg="del">
          <ac:chgData name="Turner Entenmann" userId="0a12a046db56d12d" providerId="LiveId" clId="{FA6243C2-BCFB-49D2-A9C5-23E369242666}" dt="2021-03-11T18:16:54.415" v="35" actId="21"/>
          <ac:picMkLst>
            <pc:docMk/>
            <pc:sldMk cId="3851483462" sldId="262"/>
            <ac:picMk id="4100" creationId="{947B20BC-0CF4-43C0-B898-4E529789D401}"/>
          </ac:picMkLst>
        </pc:picChg>
        <pc:picChg chg="del">
          <ac:chgData name="Turner Entenmann" userId="0a12a046db56d12d" providerId="LiveId" clId="{FA6243C2-BCFB-49D2-A9C5-23E369242666}" dt="2021-03-11T18:16:54.415" v="35" actId="21"/>
          <ac:picMkLst>
            <pc:docMk/>
            <pc:sldMk cId="3851483462" sldId="262"/>
            <ac:picMk id="4102" creationId="{A8AFCF8B-8033-4D77-82C6-A9497857968F}"/>
          </ac:picMkLst>
        </pc:picChg>
        <pc:picChg chg="del">
          <ac:chgData name="Turner Entenmann" userId="0a12a046db56d12d" providerId="LiveId" clId="{FA6243C2-BCFB-49D2-A9C5-23E369242666}" dt="2021-03-11T18:16:54.415" v="35" actId="21"/>
          <ac:picMkLst>
            <pc:docMk/>
            <pc:sldMk cId="3851483462" sldId="262"/>
            <ac:picMk id="4104" creationId="{E6700954-1B58-445C-B348-9059B94DE712}"/>
          </ac:picMkLst>
        </pc:picChg>
      </pc:sldChg>
      <pc:sldChg chg="delSp modSp del mod modAnim">
        <pc:chgData name="Turner Entenmann" userId="0a12a046db56d12d" providerId="LiveId" clId="{FA6243C2-BCFB-49D2-A9C5-23E369242666}" dt="2021-03-11T22:36:27.163" v="970" actId="2696"/>
        <pc:sldMkLst>
          <pc:docMk/>
          <pc:sldMk cId="3409728981" sldId="263"/>
        </pc:sldMkLst>
        <pc:spChg chg="mod">
          <ac:chgData name="Turner Entenmann" userId="0a12a046db56d12d" providerId="LiveId" clId="{FA6243C2-BCFB-49D2-A9C5-23E369242666}" dt="2021-03-11T18:16:18.025" v="4" actId="20577"/>
          <ac:spMkLst>
            <pc:docMk/>
            <pc:sldMk cId="3409728981" sldId="263"/>
            <ac:spMk id="2" creationId="{F0AEFE39-AB92-41C7-8CAB-16EBEE876534}"/>
          </ac:spMkLst>
        </pc:spChg>
        <pc:spChg chg="mod">
          <ac:chgData name="Turner Entenmann" userId="0a12a046db56d12d" providerId="LiveId" clId="{FA6243C2-BCFB-49D2-A9C5-23E369242666}" dt="2021-03-11T18:16:15.172" v="3" actId="20577"/>
          <ac:spMkLst>
            <pc:docMk/>
            <pc:sldMk cId="3409728981" sldId="263"/>
            <ac:spMk id="3" creationId="{1E9AB085-A2D4-48E4-AF18-05B3B3BF8FAA}"/>
          </ac:spMkLst>
        </pc:spChg>
        <pc:picChg chg="del mod">
          <ac:chgData name="Turner Entenmann" userId="0a12a046db56d12d" providerId="LiveId" clId="{FA6243C2-BCFB-49D2-A9C5-23E369242666}" dt="2021-03-11T18:16:11.387" v="2" actId="21"/>
          <ac:picMkLst>
            <pc:docMk/>
            <pc:sldMk cId="3409728981" sldId="263"/>
            <ac:picMk id="6" creationId="{EBA11023-D588-4122-A5C7-3D7529113F55}"/>
          </ac:picMkLst>
        </pc:picChg>
        <pc:picChg chg="del mod">
          <ac:chgData name="Turner Entenmann" userId="0a12a046db56d12d" providerId="LiveId" clId="{FA6243C2-BCFB-49D2-A9C5-23E369242666}" dt="2021-03-11T18:16:11.387" v="2" actId="21"/>
          <ac:picMkLst>
            <pc:docMk/>
            <pc:sldMk cId="3409728981" sldId="263"/>
            <ac:picMk id="5122" creationId="{44B6BE84-3F92-492D-AE84-E8A83CFD23CF}"/>
          </ac:picMkLst>
        </pc:picChg>
        <pc:picChg chg="del mod">
          <ac:chgData name="Turner Entenmann" userId="0a12a046db56d12d" providerId="LiveId" clId="{FA6243C2-BCFB-49D2-A9C5-23E369242666}" dt="2021-03-11T18:16:11.387" v="2" actId="21"/>
          <ac:picMkLst>
            <pc:docMk/>
            <pc:sldMk cId="3409728981" sldId="263"/>
            <ac:picMk id="5124" creationId="{BC8F92A3-6E8E-41C5-936D-0600F1AC82F7}"/>
          </ac:picMkLst>
        </pc:picChg>
      </pc:sldChg>
      <pc:sldChg chg="delSp modSp del mod">
        <pc:chgData name="Turner Entenmann" userId="0a12a046db56d12d" providerId="LiveId" clId="{FA6243C2-BCFB-49D2-A9C5-23E369242666}" dt="2021-03-11T22:36:25.582" v="969" actId="2696"/>
        <pc:sldMkLst>
          <pc:docMk/>
          <pc:sldMk cId="1514534291" sldId="264"/>
        </pc:sldMkLst>
        <pc:spChg chg="mod">
          <ac:chgData name="Turner Entenmann" userId="0a12a046db56d12d" providerId="LiveId" clId="{FA6243C2-BCFB-49D2-A9C5-23E369242666}" dt="2021-03-11T18:16:22.266" v="5" actId="20577"/>
          <ac:spMkLst>
            <pc:docMk/>
            <pc:sldMk cId="1514534291" sldId="264"/>
            <ac:spMk id="2" creationId="{F0AEFE39-AB92-41C7-8CAB-16EBEE876534}"/>
          </ac:spMkLst>
        </pc:spChg>
        <pc:spChg chg="mod">
          <ac:chgData name="Turner Entenmann" userId="0a12a046db56d12d" providerId="LiveId" clId="{FA6243C2-BCFB-49D2-A9C5-23E369242666}" dt="2021-03-11T18:16:25.689" v="6" actId="20577"/>
          <ac:spMkLst>
            <pc:docMk/>
            <pc:sldMk cId="1514534291" sldId="264"/>
            <ac:spMk id="3" creationId="{1E9AB085-A2D4-48E4-AF18-05B3B3BF8FAA}"/>
          </ac:spMkLst>
        </pc:spChg>
        <pc:picChg chg="del">
          <ac:chgData name="Turner Entenmann" userId="0a12a046db56d12d" providerId="LiveId" clId="{FA6243C2-BCFB-49D2-A9C5-23E369242666}" dt="2021-03-11T18:16:28.384" v="7" actId="21"/>
          <ac:picMkLst>
            <pc:docMk/>
            <pc:sldMk cId="1514534291" sldId="264"/>
            <ac:picMk id="4" creationId="{D6FF6645-0AC9-4306-B593-DAE828AD942E}"/>
          </ac:picMkLst>
        </pc:picChg>
        <pc:picChg chg="del">
          <ac:chgData name="Turner Entenmann" userId="0a12a046db56d12d" providerId="LiveId" clId="{FA6243C2-BCFB-49D2-A9C5-23E369242666}" dt="2021-03-11T18:16:28.384" v="7" actId="21"/>
          <ac:picMkLst>
            <pc:docMk/>
            <pc:sldMk cId="1514534291" sldId="264"/>
            <ac:picMk id="6150" creationId="{484F0324-B916-4E43-BD91-466EBE20C61D}"/>
          </ac:picMkLst>
        </pc:picChg>
      </pc:sldChg>
      <pc:sldChg chg="addSp delSp modSp mod">
        <pc:chgData name="Turner Entenmann" userId="0a12a046db56d12d" providerId="LiveId" clId="{FA6243C2-BCFB-49D2-A9C5-23E369242666}" dt="2021-03-11T22:55:05.570" v="1118"/>
        <pc:sldMkLst>
          <pc:docMk/>
          <pc:sldMk cId="819457323" sldId="265"/>
        </pc:sldMkLst>
        <pc:spChg chg="mod">
          <ac:chgData name="Turner Entenmann" userId="0a12a046db56d12d" providerId="LiveId" clId="{FA6243C2-BCFB-49D2-A9C5-23E369242666}" dt="2021-03-11T22:35:05.900" v="841" actId="20577"/>
          <ac:spMkLst>
            <pc:docMk/>
            <pc:sldMk cId="819457323" sldId="265"/>
            <ac:spMk id="2" creationId="{F0AEFE39-AB92-41C7-8CAB-16EBEE876534}"/>
          </ac:spMkLst>
        </pc:spChg>
        <pc:spChg chg="mod">
          <ac:chgData name="Turner Entenmann" userId="0a12a046db56d12d" providerId="LiveId" clId="{FA6243C2-BCFB-49D2-A9C5-23E369242666}" dt="2021-03-11T22:36:20.182" v="968" actId="20577"/>
          <ac:spMkLst>
            <pc:docMk/>
            <pc:sldMk cId="819457323" sldId="265"/>
            <ac:spMk id="3" creationId="{1E9AB085-A2D4-48E4-AF18-05B3B3BF8FAA}"/>
          </ac:spMkLst>
        </pc:spChg>
        <pc:picChg chg="add mod">
          <ac:chgData name="Turner Entenmann" userId="0a12a046db56d12d" providerId="LiveId" clId="{FA6243C2-BCFB-49D2-A9C5-23E369242666}" dt="2021-03-11T22:55:05.570" v="1118"/>
          <ac:picMkLst>
            <pc:docMk/>
            <pc:sldMk cId="819457323" sldId="265"/>
            <ac:picMk id="11" creationId="{6058501E-B77B-4C48-852B-E799E0A43EEB}"/>
          </ac:picMkLst>
        </pc:picChg>
        <pc:picChg chg="del">
          <ac:chgData name="Turner Entenmann" userId="0a12a046db56d12d" providerId="LiveId" clId="{FA6243C2-BCFB-49D2-A9C5-23E369242666}" dt="2021-03-11T18:16:39.782" v="10" actId="21"/>
          <ac:picMkLst>
            <pc:docMk/>
            <pc:sldMk cId="819457323" sldId="265"/>
            <ac:picMk id="7170" creationId="{2130AB22-8850-41F8-BA71-26615C9565BE}"/>
          </ac:picMkLst>
        </pc:picChg>
        <pc:picChg chg="del">
          <ac:chgData name="Turner Entenmann" userId="0a12a046db56d12d" providerId="LiveId" clId="{FA6243C2-BCFB-49D2-A9C5-23E369242666}" dt="2021-03-11T18:16:39.782" v="10" actId="21"/>
          <ac:picMkLst>
            <pc:docMk/>
            <pc:sldMk cId="819457323" sldId="265"/>
            <ac:picMk id="7172" creationId="{F1309550-B4A7-4250-9B6A-02C8246EEAAD}"/>
          </ac:picMkLst>
        </pc:picChg>
        <pc:picChg chg="del">
          <ac:chgData name="Turner Entenmann" userId="0a12a046db56d12d" providerId="LiveId" clId="{FA6243C2-BCFB-49D2-A9C5-23E369242666}" dt="2021-03-11T18:16:39.782" v="10" actId="21"/>
          <ac:picMkLst>
            <pc:docMk/>
            <pc:sldMk cId="819457323" sldId="265"/>
            <ac:picMk id="7174" creationId="{EDF17228-FA4F-47C2-A69F-4BACBA88F242}"/>
          </ac:picMkLst>
        </pc:picChg>
      </pc:sldChg>
      <pc:sldChg chg="modSp del mod">
        <pc:chgData name="Turner Entenmann" userId="0a12a046db56d12d" providerId="LiveId" clId="{FA6243C2-BCFB-49D2-A9C5-23E369242666}" dt="2021-03-11T22:36:27.914" v="971" actId="2696"/>
        <pc:sldMkLst>
          <pc:docMk/>
          <pc:sldMk cId="1730373085" sldId="266"/>
        </pc:sldMkLst>
        <pc:spChg chg="mod">
          <ac:chgData name="Turner Entenmann" userId="0a12a046db56d12d" providerId="LiveId" clId="{FA6243C2-BCFB-49D2-A9C5-23E369242666}" dt="2021-03-11T18:16:06.741" v="0" actId="20577"/>
          <ac:spMkLst>
            <pc:docMk/>
            <pc:sldMk cId="1730373085" sldId="266"/>
            <ac:spMk id="2" creationId="{F0AEFE39-AB92-41C7-8CAB-16EBEE876534}"/>
          </ac:spMkLst>
        </pc:spChg>
      </pc:sldChg>
      <pc:sldChg chg="del">
        <pc:chgData name="Turner Entenmann" userId="0a12a046db56d12d" providerId="LiveId" clId="{FA6243C2-BCFB-49D2-A9C5-23E369242666}" dt="2021-03-11T22:36:28.974" v="972" actId="2696"/>
        <pc:sldMkLst>
          <pc:docMk/>
          <pc:sldMk cId="68339052" sldId="267"/>
        </pc:sldMkLst>
      </pc:sldChg>
      <pc:sldChg chg="addSp delSp modSp new mod ord">
        <pc:chgData name="Turner Entenmann" userId="0a12a046db56d12d" providerId="LiveId" clId="{FA6243C2-BCFB-49D2-A9C5-23E369242666}" dt="2021-03-11T22:34:45.703" v="812"/>
        <pc:sldMkLst>
          <pc:docMk/>
          <pc:sldMk cId="3964644421" sldId="268"/>
        </pc:sldMkLst>
        <pc:spChg chg="add del mod">
          <ac:chgData name="Turner Entenmann" userId="0a12a046db56d12d" providerId="LiveId" clId="{FA6243C2-BCFB-49D2-A9C5-23E369242666}" dt="2021-03-11T22:33:38.894" v="788"/>
          <ac:spMkLst>
            <pc:docMk/>
            <pc:sldMk cId="3964644421" sldId="268"/>
            <ac:spMk id="2" creationId="{98B848B2-FE74-451E-BEE2-4B1A37022627}"/>
          </ac:spMkLst>
        </pc:spChg>
        <pc:spChg chg="add mod">
          <ac:chgData name="Turner Entenmann" userId="0a12a046db56d12d" providerId="LiveId" clId="{FA6243C2-BCFB-49D2-A9C5-23E369242666}" dt="2021-03-11T22:34:31.751" v="810" actId="1076"/>
          <ac:spMkLst>
            <pc:docMk/>
            <pc:sldMk cId="3964644421" sldId="268"/>
            <ac:spMk id="3" creationId="{24C305F9-9D68-4E15-8EBC-C4A5D3AAA7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2228-1F30-4ABC-8FCE-1C78D61073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DC63-7135-4FD4-98C9-E0E2684D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2DC63-7135-4FD4-98C9-E0E2684D2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2DC63-7135-4FD4-98C9-E0E2684D2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2DC63-7135-4FD4-98C9-E0E2684D2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BB62-0778-4EB4-BF20-B95A76706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Data Science in Madison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6587-F3C7-4DEB-8185-95109B601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D5959"/>
                </a:solidFill>
              </a:rPr>
              <a:t>Turner Entenmann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D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E4F2F12-E913-427F-B018-48FE5673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553" y="1564183"/>
            <a:ext cx="3439784" cy="206312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4CA47CB-650F-4577-969C-0971807A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5" y="1409114"/>
            <a:ext cx="3470856" cy="2162491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F40CAE1-5853-47A4-9279-9EE2BBF7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289" y="1227650"/>
            <a:ext cx="3572619" cy="27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"/>
    </mc:Choice>
    <mc:Fallback xmlns="">
      <p:transition spd="slow" advTm="59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62F1-BAAF-4626-AC5D-9685156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My Project</a:t>
            </a:r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71FD2598-B6E5-40DA-A543-7B439DA21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D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0052F2BF-2127-45CE-AA14-A5693AFFC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F05-A476-4CCD-BD12-C10B9FC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Clr>
                <a:srgbClr val="FD5959"/>
              </a:buClr>
            </a:pPr>
            <a:r>
              <a:rPr lang="en-US" sz="2000" dirty="0"/>
              <a:t>Semester long paper</a:t>
            </a:r>
          </a:p>
          <a:p>
            <a:pPr>
              <a:buClr>
                <a:srgbClr val="FD5959"/>
              </a:buClr>
            </a:pPr>
            <a:r>
              <a:rPr lang="en-US" sz="2000" dirty="0"/>
              <a:t>Free to choose what to work on</a:t>
            </a:r>
          </a:p>
          <a:p>
            <a:pPr lvl="1">
              <a:buClr>
                <a:srgbClr val="FD5959"/>
              </a:buClr>
            </a:pPr>
            <a:r>
              <a:rPr lang="en-US" sz="1800" dirty="0"/>
              <a:t>I chose traffic collisions, specifically on S Gammon Rd.</a:t>
            </a:r>
            <a:endParaRPr lang="en-US" sz="2000" dirty="0"/>
          </a:p>
          <a:p>
            <a:pPr>
              <a:buClr>
                <a:srgbClr val="FD5959"/>
              </a:buClr>
            </a:pPr>
            <a:r>
              <a:rPr lang="en-US" sz="2000" dirty="0"/>
              <a:t>Focus on plots and other visualizations</a:t>
            </a:r>
          </a:p>
          <a:p>
            <a:pPr>
              <a:buClr>
                <a:srgbClr val="FD5959"/>
              </a:buClr>
            </a:pPr>
            <a:r>
              <a:rPr lang="en-US" sz="2000" dirty="0"/>
              <a:t>Emphasis on using Python to parse files and generate the visualizations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1D8709-7DFE-4AE3-9E52-7C624C36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5" y="2284045"/>
            <a:ext cx="2941937" cy="38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94"/>
    </mc:Choice>
    <mc:Fallback xmlns="">
      <p:transition spd="slow" advTm="210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662F1-BAAF-4626-AC5D-9685156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Why did I choose traffic?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F05-A476-4CCD-BD12-C10B9FC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Opportunity to build upon previous work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Potential for real change in my city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South Gammon because of collision density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2104342-C24D-4B66-8F13-49CB0F98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20" y="1675357"/>
            <a:ext cx="6894660" cy="35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10"/>
    </mc:Choice>
    <mc:Fallback xmlns="">
      <p:transition spd="slow" advTm="205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FE39-AB92-41C7-8CAB-16EBEE87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Where Did I Get the Data?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B085-A2D4-48E4-AF18-05B3B3BF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Data provided by Wisconsin Traffic Operations &amp; Safety Laboratory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Challenges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Complicated – over 100,000 crashes recorded and 50 data points per crash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Incomplete – missing or incorrectly entered data can cause crashes or errors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77FFB4-F58C-4679-816F-DB02765B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87" y="969988"/>
            <a:ext cx="5597725" cy="276621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A81D305-2150-46E7-9A07-1BCE4D68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87" y="3755498"/>
            <a:ext cx="5597725" cy="27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1"/>
    </mc:Choice>
    <mc:Fallback xmlns="">
      <p:transition spd="slow" advTm="179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305F9-9D68-4E15-8EBC-C4A5D3AAA754}"/>
              </a:ext>
            </a:extLst>
          </p:cNvPr>
          <p:cNvSpPr txBox="1"/>
          <p:nvPr/>
        </p:nvSpPr>
        <p:spPr>
          <a:xfrm>
            <a:off x="2491666" y="2721114"/>
            <a:ext cx="720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Live coding demo</a:t>
            </a:r>
          </a:p>
        </p:txBody>
      </p:sp>
    </p:spTree>
    <p:extLst>
      <p:ext uri="{BB962C8B-B14F-4D97-AF65-F5344CB8AC3E}">
        <p14:creationId xmlns:p14="http://schemas.microsoft.com/office/powerpoint/2010/main" val="39646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FE39-AB92-41C7-8CAB-16EBEE87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Presenting My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B085-A2D4-48E4-AF18-05B3B3BF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Presented plots weekly to the class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Wrote final paper with LaTeX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Presented to City of Madison Data Team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058501E-B77B-4C48-852B-E799E0A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8" y="1531158"/>
            <a:ext cx="718628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8"/>
    </mc:Choice>
    <mc:Fallback xmlns="">
      <p:transition spd="slow" advTm="11758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CDAD833F82B4A9BF82A1F91ADB755" ma:contentTypeVersion="10" ma:contentTypeDescription="Create a new document." ma:contentTypeScope="" ma:versionID="094d35277340192aebc5dfcaa657dfda">
  <xsd:schema xmlns:xsd="http://www.w3.org/2001/XMLSchema" xmlns:xs="http://www.w3.org/2001/XMLSchema" xmlns:p="http://schemas.microsoft.com/office/2006/metadata/properties" xmlns:ns3="eaddc028-ecf9-457e-8f62-1ef92879ca0d" xmlns:ns4="ea273300-7cee-4a12-ab7e-b77658ab05f9" targetNamespace="http://schemas.microsoft.com/office/2006/metadata/properties" ma:root="true" ma:fieldsID="c308acec646590f30140ca5abe2e1154" ns3:_="" ns4:_="">
    <xsd:import namespace="eaddc028-ecf9-457e-8f62-1ef92879ca0d"/>
    <xsd:import namespace="ea273300-7cee-4a12-ab7e-b77658ab05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c028-ecf9-457e-8f62-1ef92879ca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73300-7cee-4a12-ab7e-b77658ab0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95410C-6A77-474D-9389-2E69C892E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dc028-ecf9-457e-8f62-1ef92879ca0d"/>
    <ds:schemaRef ds:uri="ea273300-7cee-4a12-ab7e-b77658ab05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98BE3E-6417-46EC-AFF3-095EE28AF611}">
  <ds:schemaRefs>
    <ds:schemaRef ds:uri="http://purl.org/dc/dcmitype/"/>
    <ds:schemaRef ds:uri="eaddc028-ecf9-457e-8f62-1ef92879ca0d"/>
    <ds:schemaRef ds:uri="http://schemas.microsoft.com/office/2006/metadata/properties"/>
    <ds:schemaRef ds:uri="http://schemas.microsoft.com/office/2006/documentManagement/types"/>
    <ds:schemaRef ds:uri="ea273300-7cee-4a12-ab7e-b77658ab05f9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D2CE065-543F-4A9F-BA6F-19DC8A6C2D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spin1</Template>
  <TotalTime>292</TotalTime>
  <Words>139</Words>
  <Application>Microsoft Office PowerPoint</Application>
  <PresentationFormat>Widescreen</PresentationFormat>
  <Paragraphs>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Data Science in Madison</vt:lpstr>
      <vt:lpstr>My Project</vt:lpstr>
      <vt:lpstr>Why did I choose traffic?</vt:lpstr>
      <vt:lpstr>Where Did I Get the Data?</vt:lpstr>
      <vt:lpstr>PowerPoint Presentation</vt:lpstr>
      <vt:lpstr>Presenting My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1</dc:title>
  <dc:creator>Turner Entenmann</dc:creator>
  <cp:lastModifiedBy>Turner Entenmann</cp:lastModifiedBy>
  <cp:revision>1</cp:revision>
  <dcterms:created xsi:type="dcterms:W3CDTF">2021-03-11T18:14:10Z</dcterms:created>
  <dcterms:modified xsi:type="dcterms:W3CDTF">2021-03-12T16:08:05Z</dcterms:modified>
</cp:coreProperties>
</file>