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0458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585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7634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20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75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39893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084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46955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13846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041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50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21646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106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3B4C6C1-0D67-408C-B75C-32915C4A0B44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10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ahayward.github.io/LyricallySoun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ndreahayward/LyricallyS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6345" y="785426"/>
            <a:ext cx="6270922" cy="1573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Lyrically Sound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09929" y="2431833"/>
            <a:ext cx="5123755" cy="814678"/>
          </a:xfrm>
        </p:spPr>
        <p:txBody>
          <a:bodyPr/>
          <a:lstStyle/>
          <a:p>
            <a:r>
              <a:rPr lang="en-US" dirty="0" smtClean="0"/>
              <a:t>September 23, 2020</a:t>
            </a:r>
          </a:p>
          <a:p>
            <a:r>
              <a:rPr lang="en-US" dirty="0" smtClean="0"/>
              <a:t>James Nicholson &amp; Andrea Hayward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</a:t>
            </a:r>
            <a:r>
              <a:rPr lang="en" dirty="0" smtClean="0"/>
              <a:t>Pitch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658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40300" y="103850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Lyrically Sound is an application that utilizes API calls to provide search results in live time for end users searching on musicians.</a:t>
            </a:r>
            <a:br>
              <a:rPr lang="en" dirty="0" smtClean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Music is huge part of almost everyone’s daily lives. With many people spending hours per day on a computer, we wanted to create an application for users to easily search for their favorite artists.</a:t>
            </a:r>
            <a:br>
              <a:rPr lang="en-US" dirty="0" smtClean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USER STORY:</a:t>
            </a:r>
            <a:br>
              <a:rPr lang="en" dirty="0" smtClean="0"/>
            </a:br>
            <a:r>
              <a:rPr lang="en" dirty="0" smtClean="0"/>
              <a:t>AS A user</a:t>
            </a:r>
            <a:br>
              <a:rPr lang="en" dirty="0" smtClean="0"/>
            </a:br>
            <a:r>
              <a:rPr lang="en" dirty="0" smtClean="0"/>
              <a:t>I WANT to be able to search on an artist or song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SO THAT I can see their songs/lyrics and listen to their music</a:t>
            </a:r>
            <a:endParaRPr lang="e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55886" y="4138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67564" y="11005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</a:t>
            </a:r>
            <a:r>
              <a:rPr lang="en" dirty="0" smtClean="0"/>
              <a:t>used: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Foundation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Deezer API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</a:t>
            </a:r>
            <a:r>
              <a:rPr lang="en" dirty="0" smtClean="0"/>
              <a:t>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HTML/CSS Styling – James Nicholson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Javascript API Calls – James Nicholson, Andrea Hayward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Merging HTML and Javascript – James Nicholson, Andrea Hayward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35104" y="4554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3400" y="110052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45496" y="4294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51977" y="111610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Deployed - </a:t>
            </a:r>
            <a:r>
              <a:rPr lang="en-US" dirty="0">
                <a:hlinkClick r:id="rId3"/>
              </a:rPr>
              <a:t>https://andreahayward.github.io/LyricallySound/</a:t>
            </a:r>
            <a:endParaRPr dirty="0"/>
          </a:p>
          <a:p>
            <a:pPr lvl="0"/>
            <a:r>
              <a:rPr lang="en" dirty="0"/>
              <a:t>GitHub </a:t>
            </a:r>
            <a:r>
              <a:rPr lang="en" dirty="0" smtClean="0"/>
              <a:t>Repository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github.com/andreahayward/LyricallySound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367</TotalTime>
  <Words>94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Lyrically Sound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Lyrically Sound</dc:title>
  <dc:creator>Andrea Hayward</dc:creator>
  <cp:lastModifiedBy>Andrea Hayward</cp:lastModifiedBy>
  <cp:revision>5</cp:revision>
  <dcterms:modified xsi:type="dcterms:W3CDTF">2020-09-22T18:50:11Z</dcterms:modified>
</cp:coreProperties>
</file>