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6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94577-87A7-45D2-9D6F-C0CB68E51DBA}" type="datetimeFigureOut">
              <a:rPr lang="en-GB" smtClean="0"/>
              <a:pPr/>
              <a:t>27/11/2014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74BE941-3900-4F63-8F52-C1856816630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Trees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A2 Computing – Abstract Data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Dynamic Data Structure</a:t>
            </a:r>
          </a:p>
          <a:p>
            <a:r>
              <a:rPr lang="en-GB" dirty="0" smtClean="0"/>
              <a:t>Abstract Data Type</a:t>
            </a:r>
          </a:p>
          <a:p>
            <a:r>
              <a:rPr lang="en-GB" dirty="0" smtClean="0"/>
              <a:t>A Type of Graph</a:t>
            </a:r>
          </a:p>
          <a:p>
            <a:r>
              <a:rPr lang="en-GB" dirty="0" smtClean="0"/>
              <a:t>Contains a Root Node</a:t>
            </a:r>
          </a:p>
          <a:p>
            <a:r>
              <a:rPr lang="en-GB" dirty="0" smtClean="0"/>
              <a:t>Contains Leaf Nodes</a:t>
            </a:r>
          </a:p>
          <a:p>
            <a:r>
              <a:rPr lang="en-GB" dirty="0" smtClean="0"/>
              <a:t>Each Node has at most two branches</a:t>
            </a:r>
            <a:endParaRPr lang="en-GB" dirty="0"/>
          </a:p>
        </p:txBody>
      </p:sp>
      <p:pic>
        <p:nvPicPr>
          <p:cNvPr id="1026" name="Picture 2" descr="http://www.downtoearthservices.co.uk/resources/tre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88640"/>
            <a:ext cx="2860600" cy="32339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Constructing a Tree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3059832" y="1628800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Fred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259632" y="2852936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Ellie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580112" y="278092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Juan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691175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Mary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644008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Geoff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7951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Bert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339752" y="4221088"/>
            <a:ext cx="223224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Eric</a:t>
            </a:r>
            <a:endParaRPr lang="en-GB" dirty="0"/>
          </a:p>
        </p:txBody>
      </p:sp>
      <p:cxnSp>
        <p:nvCxnSpPr>
          <p:cNvPr id="13" name="Straight Connector 12"/>
          <p:cNvCxnSpPr>
            <a:stCxn id="4" idx="3"/>
          </p:cNvCxnSpPr>
          <p:nvPr/>
        </p:nvCxnSpPr>
        <p:spPr>
          <a:xfrm flipH="1">
            <a:off x="2987824" y="2366352"/>
            <a:ext cx="398913" cy="48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48064" y="2348880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0"/>
          </p:cNvCxnSpPr>
          <p:nvPr/>
        </p:nvCxnSpPr>
        <p:spPr>
          <a:xfrm flipH="1">
            <a:off x="1295636" y="3717032"/>
            <a:ext cx="5400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11" idx="0"/>
          </p:cNvCxnSpPr>
          <p:nvPr/>
        </p:nvCxnSpPr>
        <p:spPr>
          <a:xfrm>
            <a:off x="3164975" y="3590488"/>
            <a:ext cx="290901" cy="63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9" idx="0"/>
          </p:cNvCxnSpPr>
          <p:nvPr/>
        </p:nvCxnSpPr>
        <p:spPr>
          <a:xfrm flipH="1">
            <a:off x="5760132" y="3518480"/>
            <a:ext cx="146885" cy="70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8" idx="0"/>
          </p:cNvCxnSpPr>
          <p:nvPr/>
        </p:nvCxnSpPr>
        <p:spPr>
          <a:xfrm>
            <a:off x="7485455" y="3518480"/>
            <a:ext cx="542421" cy="70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36" y="602128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us add.... Fred, Ellie, Juan, Mary, Geoff, Bert, Eric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 a Binary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On Mini-Whiteboards produce the following Binary Trees: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Dog, Baboon, Llama, Ape, Crocodile, Zebra, Monkey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65,   32,   89,   14,   24,   2,   101,   99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a Binary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With reference to Linked Lists – define the Data Structure used to represent a Binary Tree</a:t>
            </a:r>
          </a:p>
          <a:p>
            <a:endParaRPr lang="en-GB" dirty="0" smtClean="0"/>
          </a:p>
          <a:p>
            <a:r>
              <a:rPr lang="en-GB" dirty="0" smtClean="0"/>
              <a:t>Hint: Use the ‘Dot’ Notation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Structure .......</a:t>
            </a:r>
          </a:p>
          <a:p>
            <a:pPr lvl="1">
              <a:buNone/>
            </a:pPr>
            <a:r>
              <a:rPr lang="en-GB" dirty="0" smtClean="0"/>
              <a:t>......</a:t>
            </a:r>
          </a:p>
          <a:p>
            <a:pPr>
              <a:buNone/>
            </a:pPr>
            <a:r>
              <a:rPr lang="en-GB" dirty="0" smtClean="0"/>
              <a:t>End Structure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the Binary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GB" dirty="0" smtClean="0"/>
              <a:t>Look back at the following data list: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GB" dirty="0" smtClean="0"/>
              <a:t>Dog, Baboon, Llama, Ape, Crocodile, Zebra, Monkey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GB" dirty="0" smtClean="0"/>
              <a:t>Draw your Binary Tree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GB" dirty="0" smtClean="0"/>
              <a:t>Represent in a Tabular view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GB" dirty="0" smtClean="0"/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GB" dirty="0" smtClean="0"/>
              <a:t>Re-Draw the tree from the table view – does it work?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Traversing The Tree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53993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897"/>
                <a:gridCol w="648072"/>
                <a:gridCol w="2736304"/>
                <a:gridCol w="100811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Position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Baboon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Llama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Crocodile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Zebra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Monkey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5157192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 3’s – write an algorithm to describe the process of adding elements to a Binary tree (remember to consider the first item differently to all subsequent items) 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Construct a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dirty="0" smtClean="0"/>
              <a:t>	Place first item into root node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For subsequent items start at root node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Repeat</a:t>
            </a:r>
            <a:endParaRPr lang="en-US" dirty="0" smtClean="0"/>
          </a:p>
          <a:p>
            <a:pPr lvl="1">
              <a:buFont typeface="Monotype Sorts" pitchFamily="2" charset="2"/>
              <a:buNone/>
            </a:pPr>
            <a:r>
              <a:rPr lang="en-GB" dirty="0" smtClean="0"/>
              <a:t>	If new item &gt; this node item</a:t>
            </a:r>
          </a:p>
          <a:p>
            <a:pPr lvl="1">
              <a:buFont typeface="Monotype Sorts" pitchFamily="2" charset="2"/>
              <a:buNone/>
            </a:pPr>
            <a:r>
              <a:rPr lang="en-GB" dirty="0" smtClean="0"/>
              <a:t>			follow right pointer</a:t>
            </a:r>
          </a:p>
          <a:p>
            <a:pPr lvl="1">
              <a:buFont typeface="Monotype Sorts" pitchFamily="2" charset="2"/>
              <a:buNone/>
            </a:pPr>
            <a:r>
              <a:rPr lang="en-GB" dirty="0" smtClean="0"/>
              <a:t>	else</a:t>
            </a:r>
          </a:p>
          <a:p>
            <a:pPr lvl="1">
              <a:buFont typeface="Monotype Sorts" pitchFamily="2" charset="2"/>
              <a:buNone/>
            </a:pPr>
            <a:r>
              <a:rPr lang="en-GB" dirty="0" smtClean="0"/>
              <a:t>			follow left pointer</a:t>
            </a:r>
          </a:p>
          <a:p>
            <a:pPr lvl="1">
              <a:buFont typeface="Monotype Sorts" pitchFamily="2" charset="2"/>
              <a:buNone/>
            </a:pPr>
            <a:r>
              <a:rPr lang="en-GB" dirty="0" smtClean="0"/>
              <a:t>Until pointer = 0</a:t>
            </a:r>
          </a:p>
          <a:p>
            <a:pPr lvl="1">
              <a:buFont typeface="Monotype Sorts" pitchFamily="2" charset="2"/>
              <a:buNone/>
            </a:pPr>
            <a:r>
              <a:rPr lang="en-GB" dirty="0" smtClean="0"/>
              <a:t>Place item at this node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Search the Binary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GB" dirty="0" smtClean="0"/>
              <a:t>Start at the root node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Repeat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if wanted item = this item</a:t>
            </a:r>
            <a:r>
              <a:rPr lang="en-US" dirty="0" smtClean="0"/>
              <a:t> then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found = true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wanted item &gt; this item then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follow right pointer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else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follow left pointer</a:t>
            </a:r>
          </a:p>
          <a:p>
            <a:pPr>
              <a:buFont typeface="Monotype Sorts" pitchFamily="2" charset="2"/>
              <a:buNone/>
            </a:pPr>
            <a:r>
              <a:rPr lang="en-GB" dirty="0" smtClean="0"/>
              <a:t>Until found or null pointer encountered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1121</TotalTime>
  <Words>263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Monotype Sorts</vt:lpstr>
      <vt:lpstr>Tw Cen MT</vt:lpstr>
      <vt:lpstr>Wingdings</vt:lpstr>
      <vt:lpstr>Wingdings 2</vt:lpstr>
      <vt:lpstr>Median</vt:lpstr>
      <vt:lpstr>Binary Trees</vt:lpstr>
      <vt:lpstr>Binary Tree</vt:lpstr>
      <vt:lpstr>Constructing a Tree</vt:lpstr>
      <vt:lpstr>Construct a Binary Tree</vt:lpstr>
      <vt:lpstr>Implementing a Binary Tree</vt:lpstr>
      <vt:lpstr>Model the Binary Tree</vt:lpstr>
      <vt:lpstr>Traversing The Tree</vt:lpstr>
      <vt:lpstr>To Construct a Tree</vt:lpstr>
      <vt:lpstr>To Search the Binary Tree</vt:lpstr>
    </vt:vector>
  </TitlesOfParts>
  <Company>Franklin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darren.smith</dc:creator>
  <cp:lastModifiedBy>Darren Smith</cp:lastModifiedBy>
  <cp:revision>12</cp:revision>
  <dcterms:created xsi:type="dcterms:W3CDTF">2012-10-18T14:19:19Z</dcterms:created>
  <dcterms:modified xsi:type="dcterms:W3CDTF">2014-11-27T12:29:14Z</dcterms:modified>
</cp:coreProperties>
</file>