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6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7D94577-87A7-45D2-9D6F-C0CB68E51DBA}" type="datetimeFigureOut">
              <a:rPr lang="en-GB" smtClean="0"/>
              <a:pPr/>
              <a:t>01/12/2014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77-87A7-45D2-9D6F-C0CB68E51DBA}" type="datetimeFigureOut">
              <a:rPr lang="en-GB" smtClean="0"/>
              <a:pPr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7D94577-87A7-45D2-9D6F-C0CB68E51DBA}" type="datetimeFigureOut">
              <a:rPr lang="en-GB" smtClean="0"/>
              <a:pPr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77-87A7-45D2-9D6F-C0CB68E51DBA}" type="datetimeFigureOut">
              <a:rPr lang="en-GB" smtClean="0"/>
              <a:pPr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77-87A7-45D2-9D6F-C0CB68E51DBA}" type="datetimeFigureOut">
              <a:rPr lang="en-GB" smtClean="0"/>
              <a:pPr/>
              <a:t>01/12/2014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7D94577-87A7-45D2-9D6F-C0CB68E51DBA}" type="datetimeFigureOut">
              <a:rPr lang="en-GB" smtClean="0"/>
              <a:pPr/>
              <a:t>01/12/2014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7D94577-87A7-45D2-9D6F-C0CB68E51DBA}" type="datetimeFigureOut">
              <a:rPr lang="en-GB" smtClean="0"/>
              <a:pPr/>
              <a:t>01/12/2014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77-87A7-45D2-9D6F-C0CB68E51DBA}" type="datetimeFigureOut">
              <a:rPr lang="en-GB" smtClean="0"/>
              <a:pPr/>
              <a:t>01/12/2014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77-87A7-45D2-9D6F-C0CB68E51DBA}" type="datetimeFigureOut">
              <a:rPr lang="en-GB" smtClean="0"/>
              <a:pPr/>
              <a:t>01/12/2014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77-87A7-45D2-9D6F-C0CB68E51DBA}" type="datetimeFigureOut">
              <a:rPr lang="en-GB" smtClean="0"/>
              <a:pPr/>
              <a:t>01/12/2014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7D94577-87A7-45D2-9D6F-C0CB68E51DBA}" type="datetimeFigureOut">
              <a:rPr lang="en-GB" smtClean="0"/>
              <a:pPr/>
              <a:t>01/12/2014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94577-87A7-45D2-9D6F-C0CB68E51DBA}" type="datetimeFigureOut">
              <a:rPr lang="en-GB" smtClean="0"/>
              <a:pPr/>
              <a:t>01/12/2014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Binary Trees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A2 Computing – Abstract Data 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Constructing a Tree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059832" y="1628800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Fred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1259632" y="2852936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Ellie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5580112" y="2780928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Juan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6911752" y="4221088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Mary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644008" y="4221088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Geoff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179512" y="4221088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Bert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2339752" y="4221088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Eric</a:t>
            </a:r>
            <a:endParaRPr lang="en-GB" dirty="0"/>
          </a:p>
        </p:txBody>
      </p:sp>
      <p:cxnSp>
        <p:nvCxnSpPr>
          <p:cNvPr id="13" name="Straight Connector 12"/>
          <p:cNvCxnSpPr>
            <a:stCxn id="4" idx="3"/>
          </p:cNvCxnSpPr>
          <p:nvPr/>
        </p:nvCxnSpPr>
        <p:spPr>
          <a:xfrm flipH="1">
            <a:off x="2987824" y="2366352"/>
            <a:ext cx="398913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48064" y="2348880"/>
            <a:ext cx="93610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0"/>
          </p:cNvCxnSpPr>
          <p:nvPr/>
        </p:nvCxnSpPr>
        <p:spPr>
          <a:xfrm flipH="1">
            <a:off x="1295636" y="3717032"/>
            <a:ext cx="54006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5"/>
            <a:endCxn id="11" idx="0"/>
          </p:cNvCxnSpPr>
          <p:nvPr/>
        </p:nvCxnSpPr>
        <p:spPr>
          <a:xfrm>
            <a:off x="3164975" y="3590488"/>
            <a:ext cx="290901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9" idx="0"/>
          </p:cNvCxnSpPr>
          <p:nvPr/>
        </p:nvCxnSpPr>
        <p:spPr>
          <a:xfrm flipH="1">
            <a:off x="5760132" y="3518480"/>
            <a:ext cx="146885" cy="702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  <a:endCxn id="8" idx="0"/>
          </p:cNvCxnSpPr>
          <p:nvPr/>
        </p:nvCxnSpPr>
        <p:spPr>
          <a:xfrm>
            <a:off x="7485455" y="3518480"/>
            <a:ext cx="542421" cy="702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Post-Order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GB" dirty="0" smtClean="0"/>
              <a:t>Procedure </a:t>
            </a:r>
            <a:r>
              <a:rPr lang="en-GB" dirty="0" err="1" smtClean="0"/>
              <a:t>traverse_from</a:t>
            </a:r>
            <a:r>
              <a:rPr lang="en-GB" dirty="0" smtClean="0"/>
              <a:t>(p)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if tree[p].left &lt;&gt; 0 then 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	</a:t>
            </a:r>
            <a:r>
              <a:rPr lang="en-GB" dirty="0" err="1" smtClean="0"/>
              <a:t>traverse_from</a:t>
            </a:r>
            <a:r>
              <a:rPr lang="en-GB" dirty="0" smtClean="0"/>
              <a:t>(left)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</a:t>
            </a:r>
            <a:r>
              <a:rPr lang="en-GB" dirty="0" err="1" smtClean="0"/>
              <a:t>endif</a:t>
            </a:r>
            <a:endParaRPr lang="en-GB" dirty="0" smtClean="0"/>
          </a:p>
          <a:p>
            <a:pPr>
              <a:buFont typeface="Monotype Sorts" pitchFamily="2" charset="2"/>
              <a:buNone/>
            </a:pPr>
            <a:r>
              <a:rPr lang="en-GB" dirty="0" smtClean="0"/>
              <a:t>	If tree[p].right &lt;&gt; 0 then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	</a:t>
            </a:r>
            <a:r>
              <a:rPr lang="en-GB" dirty="0" err="1" smtClean="0"/>
              <a:t>traverse_from</a:t>
            </a:r>
            <a:r>
              <a:rPr lang="en-GB" dirty="0" smtClean="0"/>
              <a:t>(right)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</a:t>
            </a:r>
            <a:r>
              <a:rPr lang="en-GB" dirty="0" err="1" smtClean="0"/>
              <a:t>endif</a:t>
            </a:r>
            <a:endParaRPr lang="en-GB" dirty="0" smtClean="0"/>
          </a:p>
          <a:p>
            <a:pPr>
              <a:buFont typeface="Monotype Sorts" pitchFamily="2" charset="2"/>
              <a:buNone/>
            </a:pPr>
            <a:r>
              <a:rPr lang="en-GB" dirty="0" smtClean="0"/>
              <a:t>	Output(data)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End proc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VB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Create a program to</a:t>
            </a:r>
          </a:p>
          <a:p>
            <a:pPr lvl="1"/>
            <a:r>
              <a:rPr lang="en-GB" dirty="0" smtClean="0"/>
              <a:t>A. Model a pre-made Binary Tree and allow traversal either by In-Order, Post-Order, Pre-Order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dirty="0" smtClean="0"/>
              <a:t>B. Stretch-Challenge</a:t>
            </a:r>
          </a:p>
          <a:p>
            <a:pPr lvl="1"/>
            <a:r>
              <a:rPr lang="en-GB" dirty="0" smtClean="0"/>
              <a:t>A program that allows Data to be added to a Binary Tree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“Christmas” Tree’s</a:t>
            </a:r>
            <a:endParaRPr lang="en-GB" dirty="0"/>
          </a:p>
        </p:txBody>
      </p:sp>
      <p:pic>
        <p:nvPicPr>
          <p:cNvPr id="1026" name="Picture 2" descr="http://frpic.com/vectors/christmas-tree-clipart/christmas-tree-clipart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4824536" cy="539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4067944" y="2420888"/>
            <a:ext cx="144016" cy="2160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88024" y="2528900"/>
            <a:ext cx="353587" cy="3759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36096" y="3356992"/>
            <a:ext cx="360040" cy="5040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514550" y="3140968"/>
            <a:ext cx="339254" cy="5760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063151" y="3460769"/>
            <a:ext cx="156921" cy="9585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627784" y="4126632"/>
            <a:ext cx="547397" cy="8912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15929" y="4195956"/>
            <a:ext cx="337875" cy="821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54710" y="4843401"/>
            <a:ext cx="337370" cy="6018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70703" y="4324865"/>
            <a:ext cx="257481" cy="4002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81796" y="2636912"/>
            <a:ext cx="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3163276" y="3771828"/>
            <a:ext cx="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3781796" y="5127428"/>
            <a:ext cx="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2412702" y="5075892"/>
            <a:ext cx="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4689348" y="4428497"/>
            <a:ext cx="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5093110" y="3051169"/>
            <a:ext cx="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5669279" y="3941966"/>
            <a:ext cx="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5278092" y="5589240"/>
            <a:ext cx="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6177904" y="4843401"/>
            <a:ext cx="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2424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In-Order Tree Traversal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algorithm for an </a:t>
            </a:r>
            <a:r>
              <a:rPr lang="en-GB" dirty="0" err="1" smtClean="0"/>
              <a:t>inorder</a:t>
            </a:r>
            <a:r>
              <a:rPr lang="en-GB" dirty="0" smtClean="0"/>
              <a:t> traversal is: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1. Traverse the left </a:t>
            </a:r>
            <a:r>
              <a:rPr lang="en-GB" dirty="0" err="1" smtClean="0"/>
              <a:t>subtree</a:t>
            </a:r>
            <a:endParaRPr lang="en-GB" dirty="0" smtClean="0"/>
          </a:p>
          <a:p>
            <a:pPr lvl="1"/>
            <a:r>
              <a:rPr lang="en-GB" dirty="0" smtClean="0"/>
              <a:t>2. Visit the root node</a:t>
            </a:r>
          </a:p>
          <a:p>
            <a:pPr lvl="1"/>
            <a:r>
              <a:rPr lang="en-GB" dirty="0" smtClean="0"/>
              <a:t>3. Traverse the right </a:t>
            </a:r>
            <a:r>
              <a:rPr lang="en-GB" dirty="0" err="1" smtClean="0"/>
              <a:t>subtree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Constructing a Tree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059832" y="1628800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Fred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1259632" y="2852936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Ellie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5580112" y="2780928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Juan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6911752" y="4221088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Mary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644008" y="4221088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Geoff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179512" y="4221088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Bert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2339752" y="4221088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Eric</a:t>
            </a:r>
            <a:endParaRPr lang="en-GB" dirty="0"/>
          </a:p>
        </p:txBody>
      </p:sp>
      <p:cxnSp>
        <p:nvCxnSpPr>
          <p:cNvPr id="13" name="Straight Connector 12"/>
          <p:cNvCxnSpPr>
            <a:stCxn id="4" idx="3"/>
          </p:cNvCxnSpPr>
          <p:nvPr/>
        </p:nvCxnSpPr>
        <p:spPr>
          <a:xfrm flipH="1">
            <a:off x="2987824" y="2366352"/>
            <a:ext cx="398913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48064" y="2348880"/>
            <a:ext cx="93610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0"/>
          </p:cNvCxnSpPr>
          <p:nvPr/>
        </p:nvCxnSpPr>
        <p:spPr>
          <a:xfrm flipH="1">
            <a:off x="1295636" y="3717032"/>
            <a:ext cx="54006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5"/>
            <a:endCxn id="11" idx="0"/>
          </p:cNvCxnSpPr>
          <p:nvPr/>
        </p:nvCxnSpPr>
        <p:spPr>
          <a:xfrm>
            <a:off x="3164975" y="3590488"/>
            <a:ext cx="290901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9" idx="0"/>
          </p:cNvCxnSpPr>
          <p:nvPr/>
        </p:nvCxnSpPr>
        <p:spPr>
          <a:xfrm flipH="1">
            <a:off x="5760132" y="3518480"/>
            <a:ext cx="146885" cy="702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  <a:endCxn id="8" idx="0"/>
          </p:cNvCxnSpPr>
          <p:nvPr/>
        </p:nvCxnSpPr>
        <p:spPr>
          <a:xfrm>
            <a:off x="7485455" y="3518480"/>
            <a:ext cx="542421" cy="702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5536" y="594928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Traverse the left..... Bert... Visit the root.. Ellie... Traverse the right... Eric...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In-order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GB" dirty="0" smtClean="0"/>
              <a:t>Procedure </a:t>
            </a:r>
            <a:r>
              <a:rPr lang="en-GB" dirty="0" err="1" smtClean="0"/>
              <a:t>traverse_from</a:t>
            </a:r>
            <a:r>
              <a:rPr lang="en-GB" dirty="0" smtClean="0"/>
              <a:t>(p)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if tree[p].left &lt;&gt; 0 then 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	</a:t>
            </a:r>
            <a:r>
              <a:rPr lang="en-GB" dirty="0" err="1" smtClean="0"/>
              <a:t>traverse_from</a:t>
            </a:r>
            <a:r>
              <a:rPr lang="en-GB" dirty="0" smtClean="0"/>
              <a:t>(left)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</a:t>
            </a:r>
            <a:r>
              <a:rPr lang="en-GB" dirty="0" err="1" smtClean="0"/>
              <a:t>endif</a:t>
            </a:r>
            <a:endParaRPr lang="en-GB" dirty="0" smtClean="0"/>
          </a:p>
          <a:p>
            <a:pPr>
              <a:buFont typeface="Monotype Sorts" pitchFamily="2" charset="2"/>
              <a:buNone/>
            </a:pPr>
            <a:r>
              <a:rPr lang="en-GB" dirty="0" smtClean="0"/>
              <a:t>	Output data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If tree[p].right &lt;&gt; 0 then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	</a:t>
            </a:r>
            <a:r>
              <a:rPr lang="en-GB" dirty="0" err="1" smtClean="0"/>
              <a:t>traverse_from</a:t>
            </a:r>
            <a:r>
              <a:rPr lang="en-GB" dirty="0" smtClean="0"/>
              <a:t>(right)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</a:t>
            </a:r>
            <a:r>
              <a:rPr lang="en-GB" dirty="0" err="1" smtClean="0"/>
              <a:t>endif</a:t>
            </a:r>
            <a:endParaRPr lang="en-GB" dirty="0" smtClean="0"/>
          </a:p>
          <a:p>
            <a:pPr>
              <a:buFont typeface="Monotype Sorts" pitchFamily="2" charset="2"/>
              <a:buNone/>
            </a:pPr>
            <a:r>
              <a:rPr lang="en-GB" dirty="0" smtClean="0"/>
              <a:t>End proc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 Order Tree Traversal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algorithm for a </a:t>
            </a:r>
            <a:r>
              <a:rPr lang="en-GB" dirty="0" err="1" smtClean="0"/>
              <a:t>preorder</a:t>
            </a:r>
            <a:r>
              <a:rPr lang="en-GB" dirty="0" smtClean="0"/>
              <a:t> traversal is: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1. Visit the root node</a:t>
            </a:r>
          </a:p>
          <a:p>
            <a:pPr lvl="1"/>
            <a:r>
              <a:rPr lang="en-GB" dirty="0" smtClean="0"/>
              <a:t>2. Traverse the left </a:t>
            </a:r>
            <a:r>
              <a:rPr lang="en-GB" dirty="0" err="1" smtClean="0"/>
              <a:t>subtree</a:t>
            </a:r>
            <a:endParaRPr lang="en-GB" dirty="0" smtClean="0"/>
          </a:p>
          <a:p>
            <a:pPr lvl="1"/>
            <a:r>
              <a:rPr lang="en-GB" dirty="0" smtClean="0"/>
              <a:t>3. Traverse the right </a:t>
            </a:r>
            <a:r>
              <a:rPr lang="en-GB" dirty="0" err="1" smtClean="0"/>
              <a:t>subtree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Constructing a Tree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059832" y="1628800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Fred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1259632" y="2852936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Ellie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5580112" y="2780928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Juan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6911752" y="4221088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Mary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644008" y="4221088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Geoff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179512" y="4221088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Bert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2339752" y="4221088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Eric</a:t>
            </a:r>
            <a:endParaRPr lang="en-GB" dirty="0"/>
          </a:p>
        </p:txBody>
      </p:sp>
      <p:cxnSp>
        <p:nvCxnSpPr>
          <p:cNvPr id="13" name="Straight Connector 12"/>
          <p:cNvCxnSpPr>
            <a:stCxn id="4" idx="3"/>
          </p:cNvCxnSpPr>
          <p:nvPr/>
        </p:nvCxnSpPr>
        <p:spPr>
          <a:xfrm flipH="1">
            <a:off x="2987824" y="2366352"/>
            <a:ext cx="398913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48064" y="2348880"/>
            <a:ext cx="93610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0"/>
          </p:cNvCxnSpPr>
          <p:nvPr/>
        </p:nvCxnSpPr>
        <p:spPr>
          <a:xfrm flipH="1">
            <a:off x="1295636" y="3717032"/>
            <a:ext cx="54006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5"/>
            <a:endCxn id="11" idx="0"/>
          </p:cNvCxnSpPr>
          <p:nvPr/>
        </p:nvCxnSpPr>
        <p:spPr>
          <a:xfrm>
            <a:off x="3164975" y="3590488"/>
            <a:ext cx="290901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9" idx="0"/>
          </p:cNvCxnSpPr>
          <p:nvPr/>
        </p:nvCxnSpPr>
        <p:spPr>
          <a:xfrm flipH="1">
            <a:off x="5760132" y="3518480"/>
            <a:ext cx="146885" cy="702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  <a:endCxn id="8" idx="0"/>
          </p:cNvCxnSpPr>
          <p:nvPr/>
        </p:nvCxnSpPr>
        <p:spPr>
          <a:xfrm>
            <a:off x="7485455" y="3518480"/>
            <a:ext cx="542421" cy="702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5536" y="594928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Visit the Root... Fred... Traverse Left..Visit The Root Ellie.. Traverse Left... Bert.. Traverse Right... </a:t>
            </a:r>
            <a:r>
              <a:rPr lang="en-GB" dirty="0"/>
              <a:t>E</a:t>
            </a:r>
            <a:r>
              <a:rPr lang="en-GB" dirty="0" smtClean="0"/>
              <a:t>ric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Pre-Order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GB" dirty="0" smtClean="0"/>
              <a:t>Procedure </a:t>
            </a:r>
            <a:r>
              <a:rPr lang="en-GB" dirty="0" err="1" smtClean="0"/>
              <a:t>traverse_from</a:t>
            </a:r>
            <a:r>
              <a:rPr lang="en-GB" dirty="0" smtClean="0"/>
              <a:t>(p)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Output (data)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if tree[p].left &lt;&gt; 0 then 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	</a:t>
            </a:r>
            <a:r>
              <a:rPr lang="en-GB" dirty="0" err="1" smtClean="0"/>
              <a:t>traverse_from</a:t>
            </a:r>
            <a:r>
              <a:rPr lang="en-GB" dirty="0" smtClean="0"/>
              <a:t>(left)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</a:t>
            </a:r>
            <a:r>
              <a:rPr lang="en-GB" dirty="0" err="1" smtClean="0"/>
              <a:t>endif</a:t>
            </a:r>
            <a:endParaRPr lang="en-GB" dirty="0" smtClean="0"/>
          </a:p>
          <a:p>
            <a:pPr>
              <a:buFont typeface="Monotype Sorts" pitchFamily="2" charset="2"/>
              <a:buNone/>
            </a:pPr>
            <a:r>
              <a:rPr lang="en-GB" dirty="0" smtClean="0"/>
              <a:t>	If tree[p].right &lt;&gt; 0 then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	</a:t>
            </a:r>
            <a:r>
              <a:rPr lang="en-GB" dirty="0" err="1" smtClean="0"/>
              <a:t>traverse_from</a:t>
            </a:r>
            <a:r>
              <a:rPr lang="en-GB" dirty="0" smtClean="0"/>
              <a:t>(right)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</a:t>
            </a:r>
            <a:r>
              <a:rPr lang="en-GB" dirty="0" err="1" smtClean="0"/>
              <a:t>endif</a:t>
            </a:r>
            <a:endParaRPr lang="en-GB" dirty="0" smtClean="0"/>
          </a:p>
          <a:p>
            <a:pPr>
              <a:buFont typeface="Monotype Sorts" pitchFamily="2" charset="2"/>
              <a:buNone/>
            </a:pPr>
            <a:r>
              <a:rPr lang="en-GB" dirty="0" smtClean="0"/>
              <a:t>End proc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Post-Order Tree Traversal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algorithm for a </a:t>
            </a:r>
            <a:r>
              <a:rPr lang="en-GB" dirty="0" err="1" smtClean="0"/>
              <a:t>postorder</a:t>
            </a:r>
            <a:r>
              <a:rPr lang="en-GB" dirty="0" smtClean="0"/>
              <a:t> traversal is: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1. Traverse the left </a:t>
            </a:r>
            <a:r>
              <a:rPr lang="en-GB" dirty="0" err="1" smtClean="0"/>
              <a:t>subtree</a:t>
            </a:r>
            <a:endParaRPr lang="en-GB" dirty="0" smtClean="0"/>
          </a:p>
          <a:p>
            <a:pPr lvl="1"/>
            <a:r>
              <a:rPr lang="en-GB" dirty="0" smtClean="0"/>
              <a:t>2. Traverse the right </a:t>
            </a:r>
            <a:r>
              <a:rPr lang="en-GB" dirty="0" err="1" smtClean="0"/>
              <a:t>subtree</a:t>
            </a:r>
            <a:endParaRPr lang="en-GB" dirty="0" smtClean="0"/>
          </a:p>
          <a:p>
            <a:pPr lvl="1"/>
            <a:r>
              <a:rPr lang="en-GB" dirty="0" smtClean="0"/>
              <a:t>3. Visit the root node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1131</TotalTime>
  <Words>234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Monotype Sorts</vt:lpstr>
      <vt:lpstr>Tw Cen MT</vt:lpstr>
      <vt:lpstr>Wingdings</vt:lpstr>
      <vt:lpstr>Wingdings 2</vt:lpstr>
      <vt:lpstr>Median</vt:lpstr>
      <vt:lpstr>Binary Trees</vt:lpstr>
      <vt:lpstr>Binary “Christmas” Tree’s</vt:lpstr>
      <vt:lpstr>In-Order Tree Traversal</vt:lpstr>
      <vt:lpstr>Constructing a Tree</vt:lpstr>
      <vt:lpstr>In-order Algorithm</vt:lpstr>
      <vt:lpstr>Pre Order Tree Traversal</vt:lpstr>
      <vt:lpstr>Constructing a Tree</vt:lpstr>
      <vt:lpstr>Pre-Order Algorithm</vt:lpstr>
      <vt:lpstr>Post-Order Tree Traversal</vt:lpstr>
      <vt:lpstr>Constructing a Tree</vt:lpstr>
      <vt:lpstr>Post-Order Algorithm</vt:lpstr>
      <vt:lpstr>VB Programming</vt:lpstr>
    </vt:vector>
  </TitlesOfParts>
  <Company>Franklin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creator>darren.smith</dc:creator>
  <cp:lastModifiedBy>Darren Smith</cp:lastModifiedBy>
  <cp:revision>13</cp:revision>
  <dcterms:created xsi:type="dcterms:W3CDTF">2012-10-18T14:19:19Z</dcterms:created>
  <dcterms:modified xsi:type="dcterms:W3CDTF">2014-12-01T09:47:35Z</dcterms:modified>
</cp:coreProperties>
</file>