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3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63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1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14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5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7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8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1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Oriented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4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 class Product</a:t>
            </a:r>
          </a:p>
          <a:p>
            <a:r>
              <a:rPr lang="en-GB" dirty="0"/>
              <a:t>    {</a:t>
            </a:r>
          </a:p>
          <a:p>
            <a:endParaRPr lang="en-GB" dirty="0"/>
          </a:p>
          <a:p>
            <a:r>
              <a:rPr lang="en-GB" dirty="0"/>
              <a:t>        public double price;</a:t>
            </a:r>
          </a:p>
          <a:p>
            <a:r>
              <a:rPr lang="en-GB" dirty="0"/>
              <a:t>        public </a:t>
            </a:r>
            <a:r>
              <a:rPr lang="en-GB" dirty="0" err="1"/>
              <a:t>int</a:t>
            </a:r>
            <a:r>
              <a:rPr lang="en-GB" dirty="0"/>
              <a:t> stock;</a:t>
            </a:r>
          </a:p>
          <a:p>
            <a:endParaRPr lang="en-GB" dirty="0"/>
          </a:p>
          <a:p>
            <a:r>
              <a:rPr lang="en-GB" dirty="0"/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62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588" y="585787"/>
            <a:ext cx="5154612" cy="53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7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01" t="25320" r="12732" b="40359"/>
          <a:stretch/>
        </p:blipFill>
        <p:spPr>
          <a:xfrm>
            <a:off x="99751" y="72966"/>
            <a:ext cx="8877993" cy="46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0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60" y="618518"/>
            <a:ext cx="7292399" cy="38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8933" y="3695902"/>
            <a:ext cx="7429499" cy="3541714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89" y="277277"/>
            <a:ext cx="4048298" cy="597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8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639" y="-1120140"/>
            <a:ext cx="10010775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09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19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Object Oriented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</dc:title>
  <dc:creator>Darren Smith</dc:creator>
  <cp:lastModifiedBy>Darren Smith</cp:lastModifiedBy>
  <cp:revision>2</cp:revision>
  <dcterms:created xsi:type="dcterms:W3CDTF">2018-09-09T11:54:14Z</dcterms:created>
  <dcterms:modified xsi:type="dcterms:W3CDTF">2018-09-09T12:09:56Z</dcterms:modified>
</cp:coreProperties>
</file>