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2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45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1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3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2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Object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A-Level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0812"/>
            <a:ext cx="8791663" cy="61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 one class can share the methods and properties of its parent class. This promotes efficiency because code from the parent class can be reused by the child class.</a:t>
            </a:r>
          </a:p>
          <a:p>
            <a:r>
              <a:rPr lang="en-GB" dirty="0" smtClean="0"/>
              <a:t>A set of characteristics (properties and methods) are defined in the </a:t>
            </a:r>
            <a:r>
              <a:rPr lang="en-GB" dirty="0" err="1" smtClean="0"/>
              <a:t>SuperClass</a:t>
            </a:r>
            <a:r>
              <a:rPr lang="en-GB" dirty="0" smtClean="0"/>
              <a:t> and shared down the hierarchy structure</a:t>
            </a:r>
          </a:p>
          <a:p>
            <a:r>
              <a:rPr lang="en-GB" dirty="0" smtClean="0"/>
              <a:t>A class can have several subclasses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20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4734"/>
            <a:ext cx="9144001" cy="68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Exam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the exam paper has dealt with Inheritance in the past</a:t>
            </a:r>
          </a:p>
          <a:p>
            <a:endParaRPr lang="en-GB" dirty="0"/>
          </a:p>
          <a:p>
            <a:r>
              <a:rPr lang="en-GB" dirty="0" smtClean="0"/>
              <a:t>June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3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Forms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method in the super class which is inherited, redefined with the same name and performs a different task.</a:t>
            </a:r>
          </a:p>
          <a:p>
            <a:r>
              <a:rPr lang="en-GB" dirty="0" smtClean="0"/>
              <a:t>Change the function of how a method works depending upon </a:t>
            </a:r>
            <a:r>
              <a:rPr lang="en-GB" smtClean="0"/>
              <a:t>the 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71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4902200" cy="3599316"/>
          </a:xfrm>
        </p:spPr>
        <p:txBody>
          <a:bodyPr/>
          <a:lstStyle/>
          <a:p>
            <a:r>
              <a:rPr lang="en-GB" dirty="0" smtClean="0"/>
              <a:t>Use a + or – to indicate visibility of a property or method</a:t>
            </a:r>
          </a:p>
          <a:p>
            <a:r>
              <a:rPr lang="en-GB" dirty="0" smtClean="0"/>
              <a:t>+ means method or property is Public</a:t>
            </a:r>
          </a:p>
          <a:p>
            <a:r>
              <a:rPr lang="en-GB" dirty="0" smtClean="0"/>
              <a:t>- means methods/property is private</a:t>
            </a:r>
          </a:p>
          <a:p>
            <a:r>
              <a:rPr lang="en-GB" dirty="0" smtClean="0"/>
              <a:t>Use a # to indicate it is protected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89" y="2238374"/>
            <a:ext cx="300529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480300" cy="3936927"/>
          </a:xfrm>
        </p:spPr>
        <p:txBody>
          <a:bodyPr>
            <a:normAutofit/>
          </a:bodyPr>
          <a:lstStyle/>
          <a:p>
            <a:r>
              <a:rPr lang="en-GB" dirty="0" smtClean="0"/>
              <a:t>A constructor is a special method which in OOP allows us to have some control as to how objects are initialised.</a:t>
            </a:r>
          </a:p>
          <a:p>
            <a:r>
              <a:rPr lang="en-GB" dirty="0" smtClean="0"/>
              <a:t>They are created when a class instantiates an object. Every defined class has a default constructor.</a:t>
            </a:r>
          </a:p>
          <a:p>
            <a:r>
              <a:rPr lang="en-GB" dirty="0" smtClean="0"/>
              <a:t>We can define our own constructors</a:t>
            </a:r>
          </a:p>
          <a:p>
            <a:r>
              <a:rPr lang="en-GB" dirty="0" smtClean="0"/>
              <a:t>The keyword NEW tells VB to allocate memory for the class – this is telling VB to construct the class (Object)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70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shall build a class for a bank account</a:t>
            </a:r>
          </a:p>
          <a:p>
            <a:r>
              <a:rPr lang="en-GB" dirty="0" smtClean="0"/>
              <a:t>What operations will be needed?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00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5282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shall build a class for a bank account</a:t>
            </a:r>
          </a:p>
          <a:p>
            <a:r>
              <a:rPr lang="en-GB" dirty="0" smtClean="0"/>
              <a:t>What operations will be needed?</a:t>
            </a:r>
          </a:p>
          <a:p>
            <a:pPr lvl="1"/>
            <a:r>
              <a:rPr lang="en-GB" dirty="0" smtClean="0"/>
              <a:t>Pay money into the account</a:t>
            </a:r>
          </a:p>
          <a:p>
            <a:pPr lvl="1"/>
            <a:r>
              <a:rPr lang="en-GB" dirty="0" smtClean="0"/>
              <a:t>Draw money out of the account</a:t>
            </a:r>
          </a:p>
          <a:p>
            <a:pPr lvl="1"/>
            <a:r>
              <a:rPr lang="en-GB" dirty="0" smtClean="0"/>
              <a:t>Find the balance</a:t>
            </a:r>
          </a:p>
          <a:p>
            <a:pPr lvl="1"/>
            <a:r>
              <a:rPr lang="en-GB" dirty="0" smtClean="0"/>
              <a:t>Print out a statement</a:t>
            </a:r>
          </a:p>
          <a:p>
            <a:pPr lvl="1"/>
            <a:r>
              <a:rPr lang="en-GB" dirty="0" smtClean="0"/>
              <a:t>Change the address of the account holder</a:t>
            </a:r>
          </a:p>
          <a:p>
            <a:pPr lvl="1"/>
            <a:r>
              <a:rPr lang="en-GB" dirty="0" smtClean="0"/>
              <a:t>Print out the address of the account holder</a:t>
            </a:r>
          </a:p>
          <a:p>
            <a:pPr lvl="1"/>
            <a:r>
              <a:rPr lang="en-GB" dirty="0" smtClean="0"/>
              <a:t>Change the state of the account</a:t>
            </a:r>
          </a:p>
          <a:p>
            <a:pPr lvl="1"/>
            <a:r>
              <a:rPr lang="en-GB" dirty="0" smtClean="0"/>
              <a:t>Find the state of the account</a:t>
            </a:r>
          </a:p>
          <a:p>
            <a:pPr lvl="1"/>
            <a:r>
              <a:rPr lang="en-GB" dirty="0" smtClean="0"/>
              <a:t>Change the overdraft limit</a:t>
            </a:r>
          </a:p>
          <a:p>
            <a:pPr lvl="1"/>
            <a:r>
              <a:rPr lang="en-GB" dirty="0" smtClean="0"/>
              <a:t>Find the overdraft limit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19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shall define a bank account (Class Account) which encapsulates a balance variable along with code to perform the following operations:</a:t>
            </a:r>
          </a:p>
          <a:p>
            <a:pPr lvl="1"/>
            <a:r>
              <a:rPr lang="en-GB" dirty="0" smtClean="0"/>
              <a:t>Pay money into the account</a:t>
            </a:r>
          </a:p>
          <a:p>
            <a:pPr lvl="1"/>
            <a:r>
              <a:rPr lang="en-GB" dirty="0" smtClean="0"/>
              <a:t>Draw money out of the account</a:t>
            </a:r>
          </a:p>
          <a:p>
            <a:pPr lvl="2"/>
            <a:r>
              <a:rPr lang="en-GB" dirty="0" smtClean="0"/>
              <a:t>It returns true if it can withdraw or false if insufficient funds.</a:t>
            </a:r>
          </a:p>
          <a:p>
            <a:pPr lvl="1"/>
            <a:r>
              <a:rPr lang="en-GB" dirty="0" smtClean="0"/>
              <a:t>Find the balance</a:t>
            </a:r>
          </a:p>
          <a:p>
            <a:pPr lvl="1"/>
            <a:endParaRPr lang="en-GB" dirty="0"/>
          </a:p>
          <a:p>
            <a:r>
              <a:rPr lang="en-GB" dirty="0" smtClean="0"/>
              <a:t>Create the class</a:t>
            </a:r>
          </a:p>
          <a:p>
            <a:pPr lvl="1"/>
            <a:r>
              <a:rPr lang="en-GB" dirty="0" smtClean="0"/>
              <a:t>Create two constructor methods (1 for an opening balance given and 1 for not stating an opening balance)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71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Sub 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</a:t>
            </a:r>
            <a:r>
              <a:rPr lang="en-GB" dirty="0" err="1" smtClean="0"/>
              <a:t>TestAccount</a:t>
            </a:r>
            <a:r>
              <a:rPr lang="en-GB" dirty="0" smtClean="0"/>
              <a:t> with £10 funds to start with.</a:t>
            </a:r>
          </a:p>
          <a:p>
            <a:r>
              <a:rPr lang="en-GB" dirty="0" smtClean="0"/>
              <a:t>Set up a menu: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87" y="3002566"/>
            <a:ext cx="7631955" cy="38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390"/>
            <a:ext cx="9222064" cy="46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8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to the Bank 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an interest rate of 1%</a:t>
            </a:r>
          </a:p>
          <a:p>
            <a:r>
              <a:rPr lang="en-GB" dirty="0" smtClean="0"/>
              <a:t>Create routines to check the Interest rate and add routines to </a:t>
            </a:r>
            <a:r>
              <a:rPr lang="en-GB" dirty="0" err="1" smtClean="0"/>
              <a:t>sub_Main</a:t>
            </a:r>
            <a:r>
              <a:rPr lang="en-GB" dirty="0" smtClean="0"/>
              <a:t> to test this</a:t>
            </a:r>
          </a:p>
          <a:p>
            <a:r>
              <a:rPr lang="en-GB" dirty="0" smtClean="0"/>
              <a:t>Add an </a:t>
            </a:r>
            <a:r>
              <a:rPr lang="en-GB" dirty="0" err="1" smtClean="0"/>
              <a:t>AccountID</a:t>
            </a:r>
            <a:r>
              <a:rPr lang="en-GB" dirty="0" smtClean="0"/>
              <a:t> that can be viewed but not changed</a:t>
            </a:r>
          </a:p>
          <a:p>
            <a:r>
              <a:rPr lang="en-GB" dirty="0" smtClean="0"/>
              <a:t>Alter constructor classes and add a need to set the account ID when constructing an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7612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1404</TotalTime>
  <Words>459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Object Oriented Programming</vt:lpstr>
      <vt:lpstr>Class Diagram</vt:lpstr>
      <vt:lpstr>Constructors</vt:lpstr>
      <vt:lpstr>Designing a Class</vt:lpstr>
      <vt:lpstr>Designing a Class</vt:lpstr>
      <vt:lpstr>Encapsulation</vt:lpstr>
      <vt:lpstr>In Sub Main</vt:lpstr>
      <vt:lpstr>PowerPoint Presentation</vt:lpstr>
      <vt:lpstr>Adding to the Bank Account</vt:lpstr>
      <vt:lpstr>PowerPoint Presentation</vt:lpstr>
      <vt:lpstr>Inheritance</vt:lpstr>
      <vt:lpstr>PowerPoint Presentation</vt:lpstr>
      <vt:lpstr>PowerPoint Presentation</vt:lpstr>
      <vt:lpstr>PowerPoint Presentation</vt:lpstr>
      <vt:lpstr>Example Exam Question</vt:lpstr>
      <vt:lpstr>Polymorphism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Darren Smith</dc:creator>
  <cp:lastModifiedBy>Darren Smith</cp:lastModifiedBy>
  <cp:revision>18</cp:revision>
  <dcterms:created xsi:type="dcterms:W3CDTF">2016-12-01T09:48:30Z</dcterms:created>
  <dcterms:modified xsi:type="dcterms:W3CDTF">2016-12-05T14:47:09Z</dcterms:modified>
</cp:coreProperties>
</file>