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80" r:id="rId3"/>
    <p:sldId id="281" r:id="rId4"/>
    <p:sldId id="283" r:id="rId5"/>
    <p:sldId id="284" r:id="rId6"/>
    <p:sldId id="285" r:id="rId7"/>
    <p:sldId id="286" r:id="rId8"/>
    <p:sldId id="287" r:id="rId9"/>
    <p:sldId id="288" r:id="rId10"/>
    <p:sldId id="282" r:id="rId11"/>
    <p:sldId id="289" r:id="rId12"/>
    <p:sldId id="290" r:id="rId13"/>
    <p:sldId id="291" r:id="rId14"/>
    <p:sldId id="292" r:id="rId15"/>
    <p:sldId id="293" r:id="rId16"/>
    <p:sldId id="29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6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3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8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450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16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41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32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37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3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2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0578ACC-22D6-47C1-A373-4FD133E34F3C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3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7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4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0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4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2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26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Object Oriented Programming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A-Level Computer Science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5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50812"/>
            <a:ext cx="8791663" cy="612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Where one class can share the methods and properties of its parent class. This promotes efficiency because code from the parent class can be reused by the child class.</a:t>
            </a:r>
          </a:p>
          <a:p>
            <a:r>
              <a:rPr lang="en-GB" dirty="0" smtClean="0"/>
              <a:t>A set of characteristics (properties and methods) are defined in the </a:t>
            </a:r>
            <a:r>
              <a:rPr lang="en-GB" dirty="0" err="1" smtClean="0"/>
              <a:t>SuperClass</a:t>
            </a:r>
            <a:r>
              <a:rPr lang="en-GB" dirty="0" smtClean="0"/>
              <a:t> and shared down the hierarchy structure</a:t>
            </a:r>
          </a:p>
          <a:p>
            <a:r>
              <a:rPr lang="en-GB" dirty="0" smtClean="0"/>
              <a:t>A class can have several subclasses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2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4734"/>
            <a:ext cx="9144001" cy="682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9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4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Exam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the exam paper has dealt with Inheritance in the past</a:t>
            </a:r>
          </a:p>
          <a:p>
            <a:endParaRPr lang="en-GB" dirty="0"/>
          </a:p>
          <a:p>
            <a:r>
              <a:rPr lang="en-GB" dirty="0" smtClean="0"/>
              <a:t>June 2014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6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Polymorphism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Many Forms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 method in the super class which is inherited, redefined with the same name and performs a different task.</a:t>
            </a:r>
          </a:p>
          <a:p>
            <a:r>
              <a:rPr lang="en-GB" dirty="0" smtClean="0"/>
              <a:t>Change the function of how a method works depending upon </a:t>
            </a:r>
            <a:r>
              <a:rPr lang="en-GB" smtClean="0"/>
              <a:t>the class.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7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2336873"/>
            <a:ext cx="4902200" cy="3599316"/>
          </a:xfrm>
        </p:spPr>
        <p:txBody>
          <a:bodyPr/>
          <a:lstStyle/>
          <a:p>
            <a:r>
              <a:rPr lang="en-GB" dirty="0" smtClean="0"/>
              <a:t>Use a + or – to indicate visibility of a property or method</a:t>
            </a:r>
          </a:p>
          <a:p>
            <a:r>
              <a:rPr lang="en-GB" dirty="0" smtClean="0"/>
              <a:t>+ means method or property is Public</a:t>
            </a:r>
          </a:p>
          <a:p>
            <a:r>
              <a:rPr lang="en-GB" dirty="0" smtClean="0"/>
              <a:t>- means methods/property is private</a:t>
            </a:r>
          </a:p>
          <a:p>
            <a:r>
              <a:rPr lang="en-GB" dirty="0" smtClean="0"/>
              <a:t>Use a # to indicate it is protected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389" y="2238374"/>
            <a:ext cx="3005292" cy="30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7480300" cy="3936927"/>
          </a:xfrm>
        </p:spPr>
        <p:txBody>
          <a:bodyPr>
            <a:normAutofit/>
          </a:bodyPr>
          <a:lstStyle/>
          <a:p>
            <a:r>
              <a:rPr lang="en-GB" dirty="0" smtClean="0"/>
              <a:t>A constructor is a special method which in OOP allows us to have some control as to how objects are initialised.</a:t>
            </a:r>
          </a:p>
          <a:p>
            <a:r>
              <a:rPr lang="en-GB" dirty="0" smtClean="0"/>
              <a:t>They are created when a class instantiates an object. Every defined class has a default constructor.</a:t>
            </a:r>
          </a:p>
          <a:p>
            <a:r>
              <a:rPr lang="en-GB" dirty="0" smtClean="0"/>
              <a:t>We can define our own constructors</a:t>
            </a:r>
          </a:p>
          <a:p>
            <a:r>
              <a:rPr lang="en-GB" dirty="0" smtClean="0"/>
              <a:t>The keyword NEW tells VB to allocate memory for the class – this is telling VB to construct the class (Object)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7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Designing a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shall build a class for a bank account</a:t>
            </a:r>
          </a:p>
          <a:p>
            <a:r>
              <a:rPr lang="en-GB" dirty="0" smtClean="0"/>
              <a:t>What operations will be needed?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0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Designing a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415282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We shall build a class for a bank account</a:t>
            </a:r>
          </a:p>
          <a:p>
            <a:r>
              <a:rPr lang="en-GB" dirty="0" smtClean="0"/>
              <a:t>What operations will be needed?</a:t>
            </a:r>
          </a:p>
          <a:p>
            <a:pPr lvl="1"/>
            <a:r>
              <a:rPr lang="en-GB" dirty="0" smtClean="0"/>
              <a:t>Pay money into the account</a:t>
            </a:r>
          </a:p>
          <a:p>
            <a:pPr lvl="1"/>
            <a:r>
              <a:rPr lang="en-GB" dirty="0" smtClean="0"/>
              <a:t>Draw money out of the account</a:t>
            </a:r>
          </a:p>
          <a:p>
            <a:pPr lvl="1"/>
            <a:r>
              <a:rPr lang="en-GB" dirty="0" smtClean="0"/>
              <a:t>Find the balance</a:t>
            </a:r>
          </a:p>
          <a:p>
            <a:pPr lvl="1"/>
            <a:r>
              <a:rPr lang="en-GB" dirty="0" smtClean="0"/>
              <a:t>Print out a statement</a:t>
            </a:r>
          </a:p>
          <a:p>
            <a:pPr lvl="1"/>
            <a:r>
              <a:rPr lang="en-GB" dirty="0" smtClean="0"/>
              <a:t>Change the address of the account holder</a:t>
            </a:r>
          </a:p>
          <a:p>
            <a:pPr lvl="1"/>
            <a:r>
              <a:rPr lang="en-GB" dirty="0" smtClean="0"/>
              <a:t>Print out the address of the account holder</a:t>
            </a:r>
          </a:p>
          <a:p>
            <a:pPr lvl="1"/>
            <a:r>
              <a:rPr lang="en-GB" dirty="0" smtClean="0"/>
              <a:t>Change the state of the account</a:t>
            </a:r>
          </a:p>
          <a:p>
            <a:pPr lvl="1"/>
            <a:r>
              <a:rPr lang="en-GB" dirty="0" smtClean="0"/>
              <a:t>Find the state of the account</a:t>
            </a:r>
          </a:p>
          <a:p>
            <a:pPr lvl="1"/>
            <a:r>
              <a:rPr lang="en-GB" dirty="0" smtClean="0"/>
              <a:t>Change the overdraft limit</a:t>
            </a:r>
          </a:p>
          <a:p>
            <a:pPr lvl="1"/>
            <a:r>
              <a:rPr lang="en-GB" dirty="0" smtClean="0"/>
              <a:t>Find the overdraft limit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1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Encapsulation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We shall define a bank account (Class Account) which encapsulates a balance variable along with code to perform the following operations:</a:t>
            </a:r>
          </a:p>
          <a:p>
            <a:pPr lvl="1"/>
            <a:r>
              <a:rPr lang="en-GB" dirty="0" smtClean="0"/>
              <a:t>Pay money into the account</a:t>
            </a:r>
          </a:p>
          <a:p>
            <a:pPr lvl="1"/>
            <a:r>
              <a:rPr lang="en-GB" dirty="0" smtClean="0"/>
              <a:t>Draw money out of the account</a:t>
            </a:r>
          </a:p>
          <a:p>
            <a:pPr lvl="2"/>
            <a:r>
              <a:rPr lang="en-GB" dirty="0" smtClean="0"/>
              <a:t>It returns true if it can withdraw or false if insufficient funds.</a:t>
            </a:r>
          </a:p>
          <a:p>
            <a:pPr lvl="1"/>
            <a:r>
              <a:rPr lang="en-GB" dirty="0" smtClean="0"/>
              <a:t>Find the balance</a:t>
            </a:r>
          </a:p>
          <a:p>
            <a:pPr lvl="1"/>
            <a:endParaRPr lang="en-GB" dirty="0"/>
          </a:p>
          <a:p>
            <a:r>
              <a:rPr lang="en-GB" dirty="0" smtClean="0"/>
              <a:t>Create the class</a:t>
            </a:r>
          </a:p>
          <a:p>
            <a:pPr lvl="1"/>
            <a:r>
              <a:rPr lang="en-GB" dirty="0" smtClean="0"/>
              <a:t>Create two constructor methods (1 for an opening balance given and 1 for not stating an opening balance)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7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Sub Main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new </a:t>
            </a:r>
            <a:r>
              <a:rPr lang="en-GB" dirty="0" err="1" smtClean="0"/>
              <a:t>TestAccount</a:t>
            </a:r>
            <a:r>
              <a:rPr lang="en-GB" dirty="0" smtClean="0"/>
              <a:t> with £10 funds to start with.</a:t>
            </a:r>
          </a:p>
          <a:p>
            <a:r>
              <a:rPr lang="en-GB" dirty="0" smtClean="0"/>
              <a:t>Set up a menu: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687" y="3002566"/>
            <a:ext cx="7631955" cy="38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5390"/>
            <a:ext cx="9222064" cy="465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to the Bank Account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an interest rate of 1%</a:t>
            </a:r>
          </a:p>
          <a:p>
            <a:r>
              <a:rPr lang="en-GB" dirty="0" smtClean="0"/>
              <a:t>Create routines to check the Interest rate and add routines to </a:t>
            </a:r>
            <a:r>
              <a:rPr lang="en-GB" dirty="0" err="1" smtClean="0"/>
              <a:t>sub_Main</a:t>
            </a:r>
            <a:r>
              <a:rPr lang="en-GB" dirty="0" smtClean="0"/>
              <a:t> to test this</a:t>
            </a:r>
          </a:p>
          <a:p>
            <a:r>
              <a:rPr lang="en-GB" dirty="0" smtClean="0"/>
              <a:t>Add an </a:t>
            </a:r>
            <a:r>
              <a:rPr lang="en-GB" dirty="0" err="1" smtClean="0"/>
              <a:t>AccountID</a:t>
            </a:r>
            <a:r>
              <a:rPr lang="en-GB" dirty="0" smtClean="0"/>
              <a:t> that can be viewed but not changed</a:t>
            </a:r>
          </a:p>
          <a:p>
            <a:r>
              <a:rPr lang="en-GB" dirty="0" smtClean="0"/>
              <a:t>Alter constructor classes and add a need to set the account ID when constructing an account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7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1565</TotalTime>
  <Words>459</Words>
  <Application>Microsoft Office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Berlin</vt:lpstr>
      <vt:lpstr>Object Oriented Programming</vt:lpstr>
      <vt:lpstr>Class Diagram</vt:lpstr>
      <vt:lpstr>Constructors</vt:lpstr>
      <vt:lpstr>Designing a Class</vt:lpstr>
      <vt:lpstr>Designing a Class</vt:lpstr>
      <vt:lpstr>Encapsulation</vt:lpstr>
      <vt:lpstr>In Sub Main</vt:lpstr>
      <vt:lpstr>PowerPoint Presentation</vt:lpstr>
      <vt:lpstr>Adding to the Bank Account</vt:lpstr>
      <vt:lpstr>PowerPoint Presentation</vt:lpstr>
      <vt:lpstr>Inheritance</vt:lpstr>
      <vt:lpstr>PowerPoint Presentation</vt:lpstr>
      <vt:lpstr>PowerPoint Presentation</vt:lpstr>
      <vt:lpstr>PowerPoint Presentation</vt:lpstr>
      <vt:lpstr>Example Exam Question</vt:lpstr>
      <vt:lpstr>Polymorphism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Darren Smith</dc:creator>
  <cp:lastModifiedBy>Darren Smith</cp:lastModifiedBy>
  <cp:revision>18</cp:revision>
  <dcterms:created xsi:type="dcterms:W3CDTF">2016-12-01T09:48:30Z</dcterms:created>
  <dcterms:modified xsi:type="dcterms:W3CDTF">2016-12-07T13:30:37Z</dcterms:modified>
</cp:coreProperties>
</file>