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FC0E-A76F-4744-ADBF-A06049A22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EE666-3FAE-4ADC-9FDE-8FEA8E537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5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DC98-037A-44F2-8465-AC27A219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GB" dirty="0"/>
              <a:t>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8BBB-A7E9-4EDD-99FD-3AC03990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511"/>
            <a:ext cx="8596668" cy="4564889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The Sort() method allows us to sort our arrays. It takes in an array as the argument.</a:t>
            </a:r>
          </a:p>
          <a:p>
            <a:endParaRPr lang="en-GB" sz="2400" dirty="0"/>
          </a:p>
          <a:p>
            <a:r>
              <a:rPr lang="en-GB" sz="2400" dirty="0"/>
              <a:t>Int [] numbers = {12, 1, 5, -2, 16, 14};</a:t>
            </a:r>
          </a:p>
          <a:p>
            <a:r>
              <a:rPr lang="en-GB" sz="2400" dirty="0"/>
              <a:t>You can sort this array by writing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Array.Sort(numbers);</a:t>
            </a:r>
          </a:p>
          <a:p>
            <a:endParaRPr lang="en-GB" sz="2400" dirty="0"/>
          </a:p>
          <a:p>
            <a:r>
              <a:rPr lang="en-GB" sz="2400" dirty="0"/>
              <a:t>The array will be sorted in ascending order. Thus numbers becomes</a:t>
            </a:r>
          </a:p>
          <a:p>
            <a:endParaRPr lang="en-GB" sz="2400" dirty="0"/>
          </a:p>
          <a:p>
            <a:r>
              <a:rPr lang="en-GB" sz="2400" dirty="0"/>
              <a:t>{ -2, 1, 5, 12, 14, 16}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9736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DC98-037A-44F2-8465-AC27A219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GB" dirty="0" err="1"/>
              <a:t>IndexOf</a:t>
            </a:r>
            <a:r>
              <a:rPr lang="en-GB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8BBB-A7E9-4EDD-99FD-3AC03990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969565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Use </a:t>
            </a:r>
            <a:r>
              <a:rPr lang="en-GB" sz="2400" dirty="0" err="1"/>
              <a:t>IndexOf</a:t>
            </a:r>
            <a:r>
              <a:rPr lang="en-GB" sz="2400" dirty="0"/>
              <a:t>() to determine if a certain value exists in an array.</a:t>
            </a:r>
          </a:p>
          <a:p>
            <a:endParaRPr lang="en-GB" sz="2400" dirty="0"/>
          </a:p>
          <a:p>
            <a:r>
              <a:rPr lang="en-GB" sz="2400" dirty="0"/>
              <a:t>Int [] numbers = {10, 30, 44, 21, 51, 21, 61, 24, 14};</a:t>
            </a:r>
          </a:p>
          <a:p>
            <a:r>
              <a:rPr lang="en-GB" sz="2400" dirty="0"/>
              <a:t>You can find if the value 21 exists in the array by writing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Int ans = Array.IndexOf(numbers, 21);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This returns a value of 3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If the value does not exist in the array -1 is returned.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4367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DB07-4D01-4A14-AF30-85AAAB8B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EC748-DDED-4BC1-A63E-77607CFE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708884"/>
          </a:xfrm>
        </p:spPr>
        <p:txBody>
          <a:bodyPr>
            <a:normAutofit/>
          </a:bodyPr>
          <a:lstStyle/>
          <a:p>
            <a:r>
              <a:rPr lang="en-GB" sz="2400" dirty="0"/>
              <a:t>When storing a single number you would declare one integer variable.</a:t>
            </a:r>
          </a:p>
          <a:p>
            <a:r>
              <a:rPr lang="en-GB" sz="2400" dirty="0"/>
              <a:t>To store 5 numbers you would need five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71F5C-6D8A-447F-8FA5-00614EA4E107}"/>
              </a:ext>
            </a:extLst>
          </p:cNvPr>
          <p:cNvSpPr/>
          <p:nvPr/>
        </p:nvSpPr>
        <p:spPr>
          <a:xfrm>
            <a:off x="1326995" y="4927601"/>
            <a:ext cx="2575932" cy="926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986F8-6CB3-4DA0-B43A-53F79766DC11}"/>
              </a:ext>
            </a:extLst>
          </p:cNvPr>
          <p:cNvSpPr txBox="1"/>
          <p:nvPr/>
        </p:nvSpPr>
        <p:spPr>
          <a:xfrm>
            <a:off x="1516566" y="5163015"/>
            <a:ext cx="216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Area of memory</a:t>
            </a:r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66C38435-037D-4E40-9471-C103242045A7}"/>
              </a:ext>
            </a:extLst>
          </p:cNvPr>
          <p:cNvSpPr/>
          <p:nvPr/>
        </p:nvSpPr>
        <p:spPr>
          <a:xfrm>
            <a:off x="4493941" y="5040791"/>
            <a:ext cx="724829" cy="64677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50174-FF4A-419B-A53F-B19721CCA9A1}"/>
              </a:ext>
            </a:extLst>
          </p:cNvPr>
          <p:cNvSpPr txBox="1"/>
          <p:nvPr/>
        </p:nvSpPr>
        <p:spPr>
          <a:xfrm>
            <a:off x="5687122" y="5029200"/>
            <a:ext cx="276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Meaningful variable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8DE9C-9D56-45D1-92E3-A74FEF074691}"/>
              </a:ext>
            </a:extLst>
          </p:cNvPr>
          <p:cNvSpPr txBox="1"/>
          <p:nvPr/>
        </p:nvSpPr>
        <p:spPr>
          <a:xfrm>
            <a:off x="880946" y="4348976"/>
            <a:ext cx="504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a variable is:</a:t>
            </a:r>
          </a:p>
        </p:txBody>
      </p:sp>
    </p:spTree>
    <p:extLst>
      <p:ext uri="{BB962C8B-B14F-4D97-AF65-F5344CB8AC3E}">
        <p14:creationId xmlns:p14="http://schemas.microsoft.com/office/powerpoint/2010/main" val="18919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CBAB-8452-42FB-8666-FD9572C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FB3F-351A-4B23-BF5D-C417CD11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What happens if you want to store hundreds or 1000’s</a:t>
            </a:r>
          </a:p>
          <a:p>
            <a:pPr lvl="1"/>
            <a:r>
              <a:rPr lang="en-GB" sz="2200" dirty="0"/>
              <a:t>Things get difficult / impossible</a:t>
            </a:r>
          </a:p>
          <a:p>
            <a:r>
              <a:rPr lang="en-GB" sz="2400" dirty="0"/>
              <a:t>An array is a data structure that stores many items using a single variable.</a:t>
            </a:r>
          </a:p>
          <a:p>
            <a:r>
              <a:rPr lang="en-GB" sz="2400" dirty="0"/>
              <a:t>A single variable stores one single data item (i.e. it is like a box for holding data)</a:t>
            </a:r>
          </a:p>
          <a:p>
            <a:r>
              <a:rPr lang="en-GB" sz="2400" dirty="0"/>
              <a:t>An array is like lots of boxes held together in one names variable – each box has a position number)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4555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61FE-D2AD-4B74-823F-7A200192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15D6-8BE5-4528-B2CF-4405D490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3900"/>
            <a:ext cx="8596668" cy="4534500"/>
          </a:xfrm>
        </p:spPr>
        <p:txBody>
          <a:bodyPr>
            <a:normAutofit/>
          </a:bodyPr>
          <a:lstStyle/>
          <a:p>
            <a:r>
              <a:rPr lang="en-GB" sz="2400" dirty="0"/>
              <a:t>Therefore you can have an array of integers, an array of strings</a:t>
            </a:r>
          </a:p>
          <a:p>
            <a:r>
              <a:rPr lang="en-GB" sz="2400" dirty="0"/>
              <a:t>Declare and initialise at same time</a:t>
            </a:r>
          </a:p>
          <a:p>
            <a:pPr lvl="1"/>
            <a:r>
              <a:rPr lang="en-GB" sz="2200" dirty="0" err="1"/>
              <a:t>int</a:t>
            </a:r>
            <a:r>
              <a:rPr lang="en-GB" sz="2200" dirty="0"/>
              <a:t> [] userAge = {21, 22, 23, 24, 25};</a:t>
            </a:r>
          </a:p>
          <a:p>
            <a:r>
              <a:rPr lang="en-GB" sz="2400" dirty="0"/>
              <a:t>Declare and initialise later</a:t>
            </a:r>
          </a:p>
          <a:p>
            <a:pPr lvl="1"/>
            <a:r>
              <a:rPr lang="en-GB" sz="2200" dirty="0"/>
              <a:t>Int [] userAge2;</a:t>
            </a:r>
          </a:p>
          <a:p>
            <a:pPr lvl="1"/>
            <a:r>
              <a:rPr lang="en-GB" sz="2200" dirty="0"/>
              <a:t>userAge2 = new [] {21, 22, 23, 24, 25};</a:t>
            </a:r>
          </a:p>
          <a:p>
            <a:r>
              <a:rPr lang="en-GB" sz="2400" dirty="0"/>
              <a:t>Declare and initialise with default values</a:t>
            </a:r>
          </a:p>
          <a:p>
            <a:pPr lvl="1"/>
            <a:r>
              <a:rPr lang="en-GB" sz="2200" dirty="0"/>
              <a:t>Int [] userAge3 = new </a:t>
            </a:r>
            <a:r>
              <a:rPr lang="en-GB" sz="2200" dirty="0" err="1"/>
              <a:t>int</a:t>
            </a:r>
            <a:r>
              <a:rPr lang="en-GB" sz="2200" dirty="0"/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13846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61FE-D2AD-4B74-823F-7A200192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15D6-8BE5-4528-B2CF-4405D490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5155095"/>
          </a:xfrm>
        </p:spPr>
        <p:txBody>
          <a:bodyPr>
            <a:normAutofit/>
          </a:bodyPr>
          <a:lstStyle/>
          <a:p>
            <a:r>
              <a:rPr lang="en-GB" sz="2400" dirty="0"/>
              <a:t>You can update individual values in the array by accessing them using their indexes. Indexes always start with a value of ZERO, not 1.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userAge = {21, 22, 23, 24, 25}</a:t>
            </a:r>
          </a:p>
          <a:p>
            <a:pPr lvl="1"/>
            <a:r>
              <a:rPr lang="en-GB" sz="2400" dirty="0"/>
              <a:t>Update first value of array</a:t>
            </a:r>
          </a:p>
          <a:p>
            <a:pPr lvl="1"/>
            <a:r>
              <a:rPr lang="en-GB" sz="2400" dirty="0"/>
              <a:t>userAge[0] = 31;</a:t>
            </a:r>
          </a:p>
          <a:p>
            <a:pPr lvl="1"/>
            <a:r>
              <a:rPr lang="en-GB" sz="2400" dirty="0"/>
              <a:t>Array becomes {31, 22, 23, 24, 25}</a:t>
            </a:r>
          </a:p>
          <a:p>
            <a:pPr marL="457200" lvl="1" indent="0">
              <a:buNone/>
            </a:pPr>
            <a:endParaRPr lang="en-GB" sz="2400" dirty="0"/>
          </a:p>
          <a:p>
            <a:r>
              <a:rPr lang="en-GB" sz="2400" dirty="0"/>
              <a:t>userAge[2] = userAge[1] + 20;</a:t>
            </a:r>
          </a:p>
          <a:p>
            <a:r>
              <a:rPr lang="en-GB" sz="2400" dirty="0"/>
              <a:t>Array becomes {31, 22, </a:t>
            </a:r>
            <a:r>
              <a:rPr lang="en-GB" sz="2400" dirty="0" smtClean="0"/>
              <a:t>42, </a:t>
            </a:r>
            <a:r>
              <a:rPr lang="en-GB" sz="2400" dirty="0"/>
              <a:t>24, 25}</a:t>
            </a:r>
          </a:p>
        </p:txBody>
      </p:sp>
    </p:spTree>
    <p:extLst>
      <p:ext uri="{BB962C8B-B14F-4D97-AF65-F5344CB8AC3E}">
        <p14:creationId xmlns:p14="http://schemas.microsoft.com/office/powerpoint/2010/main" val="67972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E4CB-1923-4BC0-9011-9263EC42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en-GB" dirty="0"/>
              <a:t>Processing an array -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62066-9E06-489C-A7D7-E78C0F54B34D}"/>
              </a:ext>
            </a:extLst>
          </p:cNvPr>
          <p:cNvSpPr txBox="1"/>
          <p:nvPr/>
        </p:nvSpPr>
        <p:spPr>
          <a:xfrm>
            <a:off x="712808" y="1682756"/>
            <a:ext cx="813690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MAX = 5;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[MAX];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MAX; i++)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47675"/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“Array element {0}: {1}"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Numbers[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3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E4CB-1923-4BC0-9011-9263EC42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en-GB" dirty="0"/>
              <a:t>Processing an array -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62066-9E06-489C-A7D7-E78C0F54B34D}"/>
              </a:ext>
            </a:extLst>
          </p:cNvPr>
          <p:cNvSpPr txBox="1"/>
          <p:nvPr/>
        </p:nvSpPr>
        <p:spPr>
          <a:xfrm>
            <a:off x="712808" y="1682756"/>
            <a:ext cx="813690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MAX = 5;</a:t>
            </a:r>
          </a:p>
          <a:p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[] Numbers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[MAX];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MAX; i++)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47675"/>
            <a:r>
              <a:rPr lang="en-GB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“ Enter array element {0}: 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47675"/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Numbers[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int.Parse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0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DC98-037A-44F2-8465-AC27A219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GB" dirty="0"/>
              <a:t>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8BBB-A7E9-4EDD-99FD-3AC03990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length property of an array tells us the number of items the array has.</a:t>
            </a:r>
          </a:p>
          <a:p>
            <a:endParaRPr lang="en-GB" sz="2400" dirty="0"/>
          </a:p>
          <a:p>
            <a:r>
              <a:rPr lang="en-GB" sz="2400" dirty="0"/>
              <a:t>Int [] userAge = {21, 22, 23, 24, 25};</a:t>
            </a:r>
          </a:p>
          <a:p>
            <a:endParaRPr lang="en-GB" sz="2400" dirty="0"/>
          </a:p>
          <a:p>
            <a:r>
              <a:rPr lang="en-GB" sz="2400" dirty="0"/>
              <a:t>userAge.Length is equal to 5, as there are 5 numbers in the array</a:t>
            </a:r>
          </a:p>
        </p:txBody>
      </p:sp>
    </p:spTree>
    <p:extLst>
      <p:ext uri="{BB962C8B-B14F-4D97-AF65-F5344CB8AC3E}">
        <p14:creationId xmlns:p14="http://schemas.microsoft.com/office/powerpoint/2010/main" val="40020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DC98-037A-44F2-8465-AC27A2191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en-GB" dirty="0"/>
              <a:t>Copy()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8BBB-A7E9-4EDD-99FD-3AC03990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511"/>
            <a:ext cx="8596668" cy="4564889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The Copy() method allows you to copy the contents of one array into another array, starting from the first element.</a:t>
            </a:r>
          </a:p>
          <a:p>
            <a:endParaRPr lang="en-GB" sz="2400" dirty="0"/>
          </a:p>
          <a:p>
            <a:r>
              <a:rPr lang="en-GB" sz="2400" dirty="0"/>
              <a:t>Int [] source = {12, 1, 5, -2, 16, 14};</a:t>
            </a:r>
          </a:p>
          <a:p>
            <a:r>
              <a:rPr lang="en-GB" sz="2400" dirty="0"/>
              <a:t>Int [] dest = {1, 2, 3, 4};</a:t>
            </a:r>
          </a:p>
          <a:p>
            <a:endParaRPr lang="en-GB" sz="2400" dirty="0"/>
          </a:p>
          <a:p>
            <a:r>
              <a:rPr lang="en-GB" sz="2400" dirty="0"/>
              <a:t>Array.Copy(source, dest, 3);</a:t>
            </a:r>
          </a:p>
          <a:p>
            <a:endParaRPr lang="en-GB" sz="2400" dirty="0"/>
          </a:p>
          <a:p>
            <a:r>
              <a:rPr lang="en-GB" sz="2400" dirty="0"/>
              <a:t>Copies the first three elements of source into dest, giving</a:t>
            </a:r>
          </a:p>
          <a:p>
            <a:endParaRPr lang="en-GB" sz="2400" dirty="0"/>
          </a:p>
          <a:p>
            <a:r>
              <a:rPr lang="en-GB" sz="2400" dirty="0"/>
              <a:t>dest { 12, 1, 5, 4}, source remains the same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75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649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Consolas</vt:lpstr>
      <vt:lpstr>Trebuchet MS</vt:lpstr>
      <vt:lpstr>Wingdings 3</vt:lpstr>
      <vt:lpstr>Facet</vt:lpstr>
      <vt:lpstr>ARRAYS</vt:lpstr>
      <vt:lpstr>What is an array?</vt:lpstr>
      <vt:lpstr>Arrays</vt:lpstr>
      <vt:lpstr>Arrays</vt:lpstr>
      <vt:lpstr>Arrays</vt:lpstr>
      <vt:lpstr>Processing an array - output</vt:lpstr>
      <vt:lpstr>Processing an array - input</vt:lpstr>
      <vt:lpstr>Length</vt:lpstr>
      <vt:lpstr>Copy()</vt:lpstr>
      <vt:lpstr>Sort()</vt:lpstr>
      <vt:lpstr>IndexOf()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david bateson</dc:creator>
  <cp:lastModifiedBy>David Bateson</cp:lastModifiedBy>
  <cp:revision>12</cp:revision>
  <dcterms:created xsi:type="dcterms:W3CDTF">2017-11-19T15:22:12Z</dcterms:created>
  <dcterms:modified xsi:type="dcterms:W3CDTF">2017-11-20T09:22:41Z</dcterms:modified>
</cp:coreProperties>
</file>