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92" r:id="rId2"/>
    <p:sldId id="288" r:id="rId3"/>
    <p:sldId id="289" r:id="rId4"/>
    <p:sldId id="298" r:id="rId5"/>
    <p:sldId id="300" r:id="rId6"/>
    <p:sldId id="290" r:id="rId7"/>
    <p:sldId id="291" r:id="rId8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79424" autoAdjust="0"/>
  </p:normalViewPr>
  <p:slideViewPr>
    <p:cSldViewPr>
      <p:cViewPr varScale="1">
        <p:scale>
          <a:sx n="91" d="100"/>
          <a:sy n="91" d="100"/>
        </p:scale>
        <p:origin x="218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90EDD15-38DB-436B-B9F0-14EDBE3C0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216E6-9EFC-4AFE-9D84-1F703B94AE2F}" type="slidenum">
              <a:rPr lang="en-GB" altLang="en-US" i="0" smtClean="0"/>
              <a:pPr eaLnBrk="1" hangingPunct="1"/>
              <a:t>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24815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1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4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7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00" dirty="0"/>
              <a:t>A method of </a:t>
            </a:r>
            <a:r>
              <a:rPr lang="en-GB" sz="1300" b="1" dirty="0" err="1"/>
              <a:t>StreamReader</a:t>
            </a:r>
            <a:r>
              <a:rPr lang="en-GB" sz="1300" dirty="0"/>
              <a:t> called </a:t>
            </a:r>
            <a:r>
              <a:rPr lang="en-GB" sz="1300" b="1" dirty="0" err="1"/>
              <a:t>ReadToEnd</a:t>
            </a:r>
            <a:r>
              <a:rPr lang="en-GB" sz="1300" b="1" dirty="0"/>
              <a:t> </a:t>
            </a:r>
            <a:r>
              <a:rPr lang="en-GB" sz="1300" dirty="0"/>
              <a:t>will read an entire text file in a single go into one string variable</a:t>
            </a:r>
            <a:r>
              <a:rPr lang="en-GB" sz="1300" baseline="0" dirty="0"/>
              <a:t> – but we want to practise reading one line a time using a while loop.</a:t>
            </a:r>
            <a:endParaRPr lang="en-GB" sz="13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4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068638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8B7AF31-4172-468D-BF18-06C454C576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22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5070-CD6C-492C-8713-6ADC9565A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6864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FF1D-A1DB-41BF-9327-F01C20204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09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3645-B982-450F-BB3A-0485B4548C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3553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4C80-A387-4605-912F-9056E4D690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896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1A7-EC48-47A9-87A1-D20C86695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876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CEC8-75E9-4323-BBB7-1AEA9C94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095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4554C-B2DE-4952-A83A-912F305F4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01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32C7-E05D-468D-9F70-41E546217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788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1C4B-3F4E-4EBB-A2DA-0100BE9DE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06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4018-44BC-4FF6-BD36-A0A9F8CE1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15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19B2268B-6612-4A99-BD55-4E144CE2A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A Level Computer Science </a:t>
            </a:r>
            <a:br>
              <a:rPr lang="en-GB" altLang="en-US" sz="3600" dirty="0"/>
            </a:br>
            <a:r>
              <a:rPr lang="en-GB" altLang="en-US" sz="3600"/>
              <a:t>AQA 7516/1</a:t>
            </a:r>
            <a:endParaRPr lang="en-GB" altLang="en-US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/>
              <a:t>C# Programming </a:t>
            </a:r>
            <a:r>
              <a:rPr lang="en-GB" altLang="en-US" dirty="0" smtClean="0"/>
              <a:t>Files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493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in our programs so far has been stored in RAM.</a:t>
            </a:r>
          </a:p>
          <a:p>
            <a:r>
              <a:rPr lang="en-GB" sz="2800" dirty="0"/>
              <a:t>In order to keep data beyond the running time of the program we need to use files.</a:t>
            </a:r>
          </a:p>
          <a:p>
            <a:r>
              <a:rPr lang="en-GB" sz="2800" dirty="0"/>
              <a:t>Reading and writing text files is as easy as reading from and writing to the console!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903680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Text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stream is a link between your program and a file (actually it is a link to the OS which handles the file directly</a:t>
            </a:r>
            <a:r>
              <a:rPr lang="en-GB" sz="2400" dirty="0" smtClean="0"/>
              <a:t>).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153483"/>
            <a:ext cx="835292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System.IO;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FILEPATH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@"H:\MyFile.txt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(FILEPATH);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56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Try…Catch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692696"/>
            <a:ext cx="9001000" cy="5112568"/>
          </a:xfrm>
        </p:spPr>
        <p:txBody>
          <a:bodyPr/>
          <a:lstStyle/>
          <a:p>
            <a:r>
              <a:rPr lang="en-GB" sz="2000" dirty="0"/>
              <a:t>The filename, path and format are beyond the control of the program, and so exception handling should be used.</a:t>
            </a:r>
          </a:p>
          <a:p>
            <a:endParaRPr lang="en-GB" sz="2000" dirty="0"/>
          </a:p>
          <a:p>
            <a:pPr marL="282575" lvl="1" indent="0">
              <a:buNone/>
            </a:pPr>
            <a:endParaRPr lang="en-GB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20160"/>
            <a:ext cx="835292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358775"/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"File could not be opened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853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Text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Data </a:t>
            </a:r>
            <a:r>
              <a:rPr lang="en-GB" sz="2400" dirty="0"/>
              <a:t>can flow upstream or downstream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When we open an upstream connection (file writing), we need to specify a mode – </a:t>
            </a:r>
            <a:r>
              <a:rPr lang="en-GB" sz="2400" u="sng" dirty="0" smtClean="0"/>
              <a:t>append</a:t>
            </a:r>
            <a:r>
              <a:rPr lang="en-GB" sz="2400" dirty="0" smtClean="0"/>
              <a:t> to the end or </a:t>
            </a:r>
            <a:r>
              <a:rPr lang="en-GB" sz="2400" u="sng" dirty="0" smtClean="0"/>
              <a:t>create</a:t>
            </a:r>
            <a:r>
              <a:rPr lang="en-GB" sz="2400" dirty="0" smtClean="0"/>
              <a:t> to overwrite the file contents.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550348"/>
            <a:ext cx="84969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System.IO;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FILENAME = </a:t>
            </a:r>
            <a:r>
              <a:rPr lang="nn-NO" dirty="0">
                <a:solidFill>
                  <a:srgbClr val="800000"/>
                </a:solidFill>
                <a:latin typeface="Consolas" panose="020B0609020204030204" pitchFamily="49" charset="0"/>
              </a:rPr>
              <a:t>@"H:\MyFile.txt"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wFile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wFile.WriteLine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4437112"/>
            <a:ext cx="3528392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Beware - any file opened for </a:t>
            </a:r>
            <a:r>
              <a:rPr lang="en-GB" dirty="0" smtClean="0">
                <a:solidFill>
                  <a:schemeClr val="tx1"/>
                </a:solidFill>
              </a:rPr>
              <a:t>overwriting </a:t>
            </a:r>
            <a:r>
              <a:rPr lang="en-GB" dirty="0">
                <a:solidFill>
                  <a:schemeClr val="tx1"/>
                </a:solidFill>
              </a:rPr>
              <a:t>will instantly be wiped!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 clean file </a:t>
            </a:r>
            <a:r>
              <a:rPr lang="en-GB" u="sng" dirty="0">
                <a:solidFill>
                  <a:schemeClr val="tx1"/>
                </a:solidFill>
              </a:rPr>
              <a:t>close</a:t>
            </a:r>
            <a:r>
              <a:rPr lang="en-GB" dirty="0">
                <a:solidFill>
                  <a:schemeClr val="tx1"/>
                </a:solidFill>
              </a:rPr>
              <a:t> is essential, or data will not be readable.</a:t>
            </a:r>
          </a:p>
        </p:txBody>
      </p:sp>
    </p:spTree>
    <p:extLst>
      <p:ext uri="{BB962C8B-B14F-4D97-AF65-F5344CB8AC3E}">
        <p14:creationId xmlns:p14="http://schemas.microsoft.com/office/powerpoint/2010/main" val="1939870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Of course, if we had an unknown number of lines in a text file, we would need to read until the end of file marker (EOF) is read.</a:t>
            </a:r>
          </a:p>
          <a:p>
            <a:r>
              <a:rPr lang="en-GB" sz="2400" dirty="0"/>
              <a:t>A property indicating whether the EOF has been reached is built into the </a:t>
            </a:r>
            <a:r>
              <a:rPr lang="en-GB" sz="2400" b="1" dirty="0" err="1"/>
              <a:t>StreamReader</a:t>
            </a:r>
            <a:r>
              <a:rPr lang="en-GB" sz="2400" dirty="0"/>
              <a:t> class, called </a:t>
            </a:r>
            <a:r>
              <a:rPr lang="en-GB" sz="2400" b="1" dirty="0" err="1"/>
              <a:t>EndOfStream</a:t>
            </a:r>
            <a:r>
              <a:rPr lang="en-GB" sz="2400" dirty="0"/>
              <a:t>. It returns a Boolean type.</a:t>
            </a:r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9156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3E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Build a program that displays the complete contents of a text file, the full path of which is entered at runtime.</a:t>
            </a:r>
          </a:p>
          <a:p>
            <a:r>
              <a:rPr lang="en-GB" sz="2000" dirty="0"/>
              <a:t>If the file cannot be opened, the program should say so and then terminate.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29100"/>
            <a:ext cx="871296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Filename;</a:t>
            </a: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Contents 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full file path (including drive and extension): 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Filename =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358775"/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rFile.EndOfStream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58775"/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Contents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(Contents,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"\n"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58775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(Contents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 could not be opened."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chnological awakening design template">
  <a:themeElements>
    <a:clrScheme name="1_Technological awakening design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515</Words>
  <Application>Microsoft Office PowerPoint</Application>
  <PresentationFormat>On-screen Show (4:3)</PresentationFormat>
  <Paragraphs>89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Consolas</vt:lpstr>
      <vt:lpstr>1_Technological awakening design template</vt:lpstr>
      <vt:lpstr>A Level Computer Science  AQA 7516/1</vt:lpstr>
      <vt:lpstr>Using Files</vt:lpstr>
      <vt:lpstr>Reading Text Files</vt:lpstr>
      <vt:lpstr>Try…Catch</vt:lpstr>
      <vt:lpstr>Writing Text Files</vt:lpstr>
      <vt:lpstr>Reading multiple lines</vt:lpstr>
      <vt:lpstr>Program 3E</vt:lpstr>
    </vt:vector>
  </TitlesOfParts>
  <Company>Payne-Gallway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Darren Smith</cp:lastModifiedBy>
  <cp:revision>532</cp:revision>
  <cp:lastPrinted>1601-01-01T00:00:00Z</cp:lastPrinted>
  <dcterms:created xsi:type="dcterms:W3CDTF">2001-07-31T14:37:55Z</dcterms:created>
  <dcterms:modified xsi:type="dcterms:W3CDTF">2018-01-29T14:03:20Z</dcterms:modified>
</cp:coreProperties>
</file>