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67" r:id="rId5"/>
    <p:sldId id="263" r:id="rId6"/>
    <p:sldId id="257" r:id="rId7"/>
    <p:sldId id="268" r:id="rId8"/>
    <p:sldId id="269" r:id="rId9"/>
    <p:sldId id="264" r:id="rId10"/>
    <p:sldId id="258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4D94594-47F7-4326-9F76-0008B13DC5E4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750E09-C6EF-469A-9BBE-A810F18EC3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OO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3100" dirty="0" smtClean="0"/>
              <a:t>Explain what is meant by overriding when writing programs that involve inheritance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Methods can be defined with the same name but have different implementation code (perform different functions)</a:t>
            </a:r>
          </a:p>
          <a:p>
            <a:pPr lvl="0"/>
            <a:endParaRPr lang="en-GB" dirty="0" smtClean="0"/>
          </a:p>
          <a:p>
            <a:r>
              <a:rPr lang="en-GB" dirty="0" smtClean="0"/>
              <a:t>The redefined method will be used instead of the parent’s method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 smtClean="0"/>
              <a:t>List two features of an object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Contains its own data/fields</a:t>
            </a:r>
          </a:p>
          <a:p>
            <a:r>
              <a:rPr lang="en-GB" dirty="0" smtClean="0"/>
              <a:t>Contains its own operations/methods/functions/procedures</a:t>
            </a:r>
          </a:p>
          <a:p>
            <a:r>
              <a:rPr lang="en-GB" dirty="0" smtClean="0"/>
              <a:t>Responds to messages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State two advantages of the object-oriented approach to program design over the structured approach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536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dirty="0" smtClean="0"/>
              <a:t>Produces re-useable code because of inheritance/encapsulation</a:t>
            </a:r>
          </a:p>
          <a:p>
            <a:r>
              <a:rPr lang="en-GB" dirty="0" smtClean="0"/>
              <a:t>Produces re-useable objects</a:t>
            </a:r>
          </a:p>
          <a:p>
            <a:r>
              <a:rPr lang="en-GB" dirty="0" smtClean="0"/>
              <a:t>Data is protected</a:t>
            </a:r>
          </a:p>
          <a:p>
            <a:r>
              <a:rPr lang="en-GB" dirty="0" smtClean="0"/>
              <a:t>Data is only accessible in well defined way (because of encapsulation)</a:t>
            </a:r>
          </a:p>
          <a:p>
            <a:r>
              <a:rPr lang="en-GB" dirty="0" smtClean="0"/>
              <a:t>Code produced in more reliable (contains fewer errors)</a:t>
            </a:r>
          </a:p>
          <a:p>
            <a:r>
              <a:rPr lang="en-GB" dirty="0" smtClean="0"/>
              <a:t>Solutions are easier to understand</a:t>
            </a:r>
          </a:p>
          <a:p>
            <a:r>
              <a:rPr lang="en-GB" dirty="0" smtClean="0"/>
              <a:t>Easier to debug</a:t>
            </a:r>
          </a:p>
          <a:p>
            <a:r>
              <a:rPr lang="en-GB" dirty="0" smtClean="0"/>
              <a:t>New functions can be added to objects easily (because of inheritance)</a:t>
            </a:r>
          </a:p>
          <a:p>
            <a:r>
              <a:rPr lang="en-GB" dirty="0" smtClean="0"/>
              <a:t>More efficient to write programs which use pre-defined classes</a:t>
            </a:r>
          </a:p>
          <a:p>
            <a:r>
              <a:rPr lang="en-GB" dirty="0" smtClean="0"/>
              <a:t>Less maintenance effort required by developer since objects can be re-used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Defines methods and attributes that capture the common behaviours and characteristics of objects</a:t>
            </a:r>
            <a:endParaRPr lang="en-GB" dirty="0"/>
          </a:p>
          <a:p>
            <a:r>
              <a:rPr lang="en-GB" dirty="0" smtClean="0"/>
              <a:t>It is the blue-print that explains how to construct an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1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are based on a class – a specific instance of a class</a:t>
            </a:r>
          </a:p>
          <a:p>
            <a:r>
              <a:rPr lang="en-GB" dirty="0" smtClean="0"/>
              <a:t>Use a constructor to create an object with its own values (specific values)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 specific object from a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5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 smtClean="0"/>
              <a:t>What is meant by encapsulation?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Joining together of code (methods) and data/properties into objects. </a:t>
            </a:r>
            <a:endParaRPr lang="en-GB" dirty="0"/>
          </a:p>
          <a:p>
            <a:pPr lvl="0"/>
            <a:r>
              <a:rPr lang="en-GB" dirty="0" smtClean="0"/>
              <a:t>Pre-defined methods are written to access and change data values (accessor and </a:t>
            </a:r>
            <a:r>
              <a:rPr lang="en-GB" dirty="0" err="1" smtClean="0"/>
              <a:t>mutator</a:t>
            </a:r>
            <a:r>
              <a:rPr lang="en-GB" dirty="0" smtClean="0"/>
              <a:t> methods)</a:t>
            </a:r>
          </a:p>
          <a:p>
            <a:r>
              <a:rPr lang="en-GB" dirty="0" smtClean="0"/>
              <a:t>Combining a record with the procedures and functions that manipulate it to form a new Data Type (a class)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meant by inheritance?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A class </a:t>
            </a:r>
            <a:r>
              <a:rPr lang="en-GB" dirty="0" smtClean="0"/>
              <a:t>shares </a:t>
            </a:r>
            <a:r>
              <a:rPr lang="en-GB" dirty="0" smtClean="0"/>
              <a:t>properties and methods with the class it is derived from (from its parent class);  </a:t>
            </a:r>
          </a:p>
          <a:p>
            <a:pPr lvl="0"/>
            <a:endParaRPr lang="en-GB" dirty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Building a hierarchy of classes with each child class inheriting access to its parent class’s methods and properties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Association 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object that contains other objects, which can continue to exist even if the </a:t>
            </a:r>
            <a:r>
              <a:rPr lang="en-GB" dirty="0" smtClean="0"/>
              <a:t>containing </a:t>
            </a:r>
            <a:r>
              <a:rPr lang="en-GB" dirty="0"/>
              <a:t>object is destroyed.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861048"/>
            <a:ext cx="4772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 Aggregation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an object that contains other objects, and will cease to exist if the containing object is destroyed.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6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 smtClean="0"/>
              <a:t>What is meant by polymorphism?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Giving an action one name that is shared up and down the class hierarchy. Each class in the hierarchy implements the action in a way appropriate to itself.</a:t>
            </a:r>
          </a:p>
          <a:p>
            <a:pPr marL="109728" lvl="0" indent="0">
              <a:buNone/>
            </a:pPr>
            <a:endParaRPr lang="en-GB" dirty="0" smtClean="0"/>
          </a:p>
          <a:p>
            <a:r>
              <a:rPr lang="en-GB" dirty="0" smtClean="0"/>
              <a:t>Methods can be defined with the same name in different classes but have different functions (different code)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208</TotalTime>
  <Words>412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Georgia</vt:lpstr>
      <vt:lpstr>Lucida Sans Unicode</vt:lpstr>
      <vt:lpstr>Wingdings 2</vt:lpstr>
      <vt:lpstr>Urban</vt:lpstr>
      <vt:lpstr>OO Programming</vt:lpstr>
      <vt:lpstr>Class</vt:lpstr>
      <vt:lpstr>Object</vt:lpstr>
      <vt:lpstr>What is instantiation</vt:lpstr>
      <vt:lpstr>What is meant by encapsulation? </vt:lpstr>
      <vt:lpstr>What is meant by inheritance?</vt:lpstr>
      <vt:lpstr>Association Aggregation</vt:lpstr>
      <vt:lpstr>Composition Aggregation</vt:lpstr>
      <vt:lpstr>What is meant by polymorphism? </vt:lpstr>
      <vt:lpstr>Explain what is meant by overriding when writing programs that involve inheritance </vt:lpstr>
      <vt:lpstr>List two features of an object </vt:lpstr>
      <vt:lpstr>State two advantages of the object-oriented approach to program design over the structured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creator>darren.smith</dc:creator>
  <cp:lastModifiedBy>Darren Smith</cp:lastModifiedBy>
  <cp:revision>5</cp:revision>
  <dcterms:created xsi:type="dcterms:W3CDTF">2014-05-21T10:17:58Z</dcterms:created>
  <dcterms:modified xsi:type="dcterms:W3CDTF">2017-05-10T13:27:07Z</dcterms:modified>
</cp:coreProperties>
</file>