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6" d="100"/>
          <a:sy n="106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412CFEF-1D6A-4307-B386-1365A1675B6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33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609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5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665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1500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026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144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E473860-100A-4828-98E3-5788C0D610F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719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5DF19CD-0902-4D1E-ABB0-8D916052B36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58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088C904-B336-484A-A629-A917A901C5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359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4EF26AA-5BC4-4A33-97A2-975ECD14548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2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BF14B93-2C12-475B-9527-1C7B2AD7EC4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04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2EDB3AB-32A9-4AEC-937F-DA79D967AD2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28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62FA7B3-148C-4FCC-A234-2FA4137EB1C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65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28FDFC4-339C-4A11-847C-840452C6F30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17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440F2D5-F564-4E3A-BA91-A0FCCCFD418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6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9FD05AB-1135-4F8D-BF12-8847F5407CA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43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A23FA09F-B97E-47A3-AC09-573927299F1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5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113" y="1881188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AS Computing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CASE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When to Use CASE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In the examples/exercises so far, the number of routes through the IF structure has never been more than 4/5.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mtClean="0"/>
              <a:t>Suppose you wanted to output the name of the month according to the number?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You would:</a:t>
            </a:r>
          </a:p>
        </p:txBody>
      </p:sp>
      <p:sp>
        <p:nvSpPr>
          <p:cNvPr id="5123" name="Text Box 1028"/>
          <p:cNvSpPr txBox="1">
            <a:spLocks noChangeArrowheads="1"/>
          </p:cNvSpPr>
          <p:nvPr/>
        </p:nvSpPr>
        <p:spPr bwMode="auto">
          <a:xfrm>
            <a:off x="1219200" y="22098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2276872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Switch (Choice)</a:t>
            </a:r>
          </a:p>
          <a:p>
            <a:r>
              <a:rPr lang="en-GB" sz="2400" dirty="0" smtClean="0"/>
              <a:t>{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case 1: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console.writeline(“January”);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break;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case 2: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console.writeline(“February”);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break;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case 3: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console.writeline(“March”);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break;</a:t>
            </a:r>
          </a:p>
          <a:p>
            <a:r>
              <a:rPr lang="en-GB" sz="24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For handling ranges + default</a:t>
            </a:r>
            <a:endParaRPr lang="en-GB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47664" y="2204864"/>
            <a:ext cx="5544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mark;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a mark between 1 and 100"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mark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(mark)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"between 1 and 5"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"between 6 and 8"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9"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between 1 and 9"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.ReadLine();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172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Consolas</vt:lpstr>
      <vt:lpstr>Times New Roman</vt:lpstr>
      <vt:lpstr>Wingdings 3</vt:lpstr>
      <vt:lpstr>Ion Boardroom</vt:lpstr>
      <vt:lpstr>AS Computing</vt:lpstr>
      <vt:lpstr>When to Use CASE</vt:lpstr>
      <vt:lpstr>You would:</vt:lpstr>
      <vt:lpstr>For handling ranges + default</vt:lpstr>
    </vt:vector>
  </TitlesOfParts>
  <Company>franklin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Computing</dc:title>
  <dc:creator>Darren Smith</dc:creator>
  <cp:lastModifiedBy>David Bateson</cp:lastModifiedBy>
  <cp:revision>10</cp:revision>
  <cp:lastPrinted>1601-01-01T00:00:00Z</cp:lastPrinted>
  <dcterms:created xsi:type="dcterms:W3CDTF">2003-10-01T14:56:32Z</dcterms:created>
  <dcterms:modified xsi:type="dcterms:W3CDTF">2017-09-17T20:20:41Z</dcterms:modified>
</cp:coreProperties>
</file>