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C38"/>
    <a:srgbClr val="050A2D"/>
    <a:srgbClr val="09124F"/>
    <a:srgbClr val="F5F5F5"/>
    <a:srgbClr val="FBFBFB"/>
    <a:srgbClr val="FDFDF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B862E-5A54-4D4C-B3B3-842A0E2E1DA3}" v="3" dt="2023-07-20T11:36:27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rito de Sousa" userId="1602bf6d-96ac-4555-928e-6d9740b3e157" providerId="ADAL" clId="{4C9B862E-5A54-4D4C-B3B3-842A0E2E1DA3}"/>
    <pc:docChg chg="undo custSel modSld">
      <pc:chgData name="Gabriel Brito de Sousa" userId="1602bf6d-96ac-4555-928e-6d9740b3e157" providerId="ADAL" clId="{4C9B862E-5A54-4D4C-B3B3-842A0E2E1DA3}" dt="2023-08-02T20:50:19.206" v="15" actId="478"/>
      <pc:docMkLst>
        <pc:docMk/>
      </pc:docMkLst>
      <pc:sldChg chg="addSp delSp modSp mod">
        <pc:chgData name="Gabriel Brito de Sousa" userId="1602bf6d-96ac-4555-928e-6d9740b3e157" providerId="ADAL" clId="{4C9B862E-5A54-4D4C-B3B3-842A0E2E1DA3}" dt="2023-08-02T20:50:19.206" v="15" actId="478"/>
        <pc:sldMkLst>
          <pc:docMk/>
          <pc:sldMk cId="4023532943" sldId="287"/>
        </pc:sldMkLst>
        <pc:picChg chg="del">
          <ac:chgData name="Gabriel Brito de Sousa" userId="1602bf6d-96ac-4555-928e-6d9740b3e157" providerId="ADAL" clId="{4C9B862E-5A54-4D4C-B3B3-842A0E2E1DA3}" dt="2023-08-02T20:50:19.206" v="15" actId="478"/>
          <ac:picMkLst>
            <pc:docMk/>
            <pc:sldMk cId="4023532943" sldId="287"/>
            <ac:picMk id="3" creationId="{82FFCF11-F726-46E6-A7FD-1FB9E4689ED6}"/>
          </ac:picMkLst>
        </pc:picChg>
        <pc:picChg chg="add del mod">
          <ac:chgData name="Gabriel Brito de Sousa" userId="1602bf6d-96ac-4555-928e-6d9740b3e157" providerId="ADAL" clId="{4C9B862E-5A54-4D4C-B3B3-842A0E2E1DA3}" dt="2023-07-20T11:36:29.952" v="11" actId="478"/>
          <ac:picMkLst>
            <pc:docMk/>
            <pc:sldMk cId="4023532943" sldId="287"/>
            <ac:picMk id="6" creationId="{3728BD44-244D-1E95-04D6-1303841C1279}"/>
          </ac:picMkLst>
        </pc:picChg>
        <pc:picChg chg="del">
          <ac:chgData name="Gabriel Brito de Sousa" userId="1602bf6d-96ac-4555-928e-6d9740b3e157" providerId="ADAL" clId="{4C9B862E-5A54-4D4C-B3B3-842A0E2E1DA3}" dt="2023-08-02T20:49:12.944" v="12" actId="478"/>
          <ac:picMkLst>
            <pc:docMk/>
            <pc:sldMk cId="4023532943" sldId="287"/>
            <ac:picMk id="22" creationId="{5AD5A359-B6E1-4240-AC04-B1FE6C44FC9D}"/>
          </ac:picMkLst>
        </pc:picChg>
        <pc:picChg chg="del">
          <ac:chgData name="Gabriel Brito de Sousa" userId="1602bf6d-96ac-4555-928e-6d9740b3e157" providerId="ADAL" clId="{4C9B862E-5A54-4D4C-B3B3-842A0E2E1DA3}" dt="2023-08-02T20:50:16.872" v="13" actId="478"/>
          <ac:picMkLst>
            <pc:docMk/>
            <pc:sldMk cId="4023532943" sldId="287"/>
            <ac:picMk id="25" creationId="{86A379F9-F947-4370-80F3-D803E961D2E3}"/>
          </ac:picMkLst>
        </pc:picChg>
        <pc:picChg chg="del mod">
          <ac:chgData name="Gabriel Brito de Sousa" userId="1602bf6d-96ac-4555-928e-6d9740b3e157" providerId="ADAL" clId="{4C9B862E-5A54-4D4C-B3B3-842A0E2E1DA3}" dt="2023-08-02T20:50:17.693" v="14" actId="478"/>
          <ac:picMkLst>
            <pc:docMk/>
            <pc:sldMk cId="4023532943" sldId="287"/>
            <ac:picMk id="27" creationId="{E2296F17-8CF0-4146-95AC-C4860E5F31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95E2A-0669-4D6F-AB80-2ED642F1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897327-245D-4C13-891C-6B689F6F8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7F7091-EEEA-4024-861A-9F2C3CCA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90947-3229-447E-B3F2-18E0066C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D64-1FD7-438B-8A06-EED97718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6DDDE-D49E-4EB6-BFD1-4E7361A5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8D6583-A48E-4F45-8472-93662B81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4B2C9-8490-4762-B77D-B5E0C978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35C82-BD71-49C7-8B25-C1B4634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28DCC-746F-4C43-B47D-FE35657D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35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3F926-BEF5-4D95-9C2B-E02E925F5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42D8CA-AEA3-4CC3-BFFF-DAEA3AA0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DD794-6832-4933-8AAA-7F4A550A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71B15-F983-45C2-B6A6-C77798B6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0058E-C479-4F3B-B32C-887D1E26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7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FD92F-5B4F-414E-AB59-A1FB3A8A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AB4868-FD02-49AA-A7B7-58FAC1BB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547A6-F7F8-4D7F-8C99-69B307F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3FFA6-6D2C-4866-B4DA-DD868248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7C297-1DAE-47BD-9706-B55CAF8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9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D1880-C593-4C89-86CE-F4EE4D04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40301-E4FF-41F5-83FC-4FD2F4D0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6D2411-9983-4FB5-BC92-E701B6CE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708BE-6923-41F2-92F2-822DF637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8FE577-BC5C-4EC8-B137-CBD3D2BF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7DC55-AC04-465C-9ACC-398F789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50A5D-6667-4A4B-8441-0E870D0F3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AB6A52-41A8-49BB-9ED8-2FA7D2FA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4B9765-DCBD-4B5B-A194-450289D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5E28B7-D236-4E5C-8659-C28AE61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EF27B9-6546-434B-AD77-B57BC78E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6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84EC9-5017-4ADB-A242-505DA7F9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9645B0-5D11-4CF9-A297-55B55C26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EB0B0-2663-43FB-97C7-A8ADF7ED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62F1AD-9EB2-408D-AA79-F4F9234D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C9F383-720A-4823-96B3-20A9D29B3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8339B1-35FB-4C27-8B25-58BC50EE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A48BB9-2B50-4767-B577-7A1FED71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EFDADB-B5CF-4DC6-AF6A-111132A7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0ECC6-B936-443D-8E36-02DD4DB5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EA0B0-3571-45AE-B51A-0ACD3ADA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DC2AB1-E44F-4E8E-BCEA-316AC02C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A72890-9DFD-44E7-95EF-338DEB1D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AC5F88-D4C5-4A66-A63E-1F158C3C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ADA710-A90B-4E8D-B33C-FF979982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985D50-26C4-4DED-80C7-DB08F53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78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6A146-3139-4F6F-8823-AA755EA3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409A0-003B-4C07-93A0-DDA1BAE2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150F2E-9B53-4B29-9DED-9963CD335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4BD4C3-596F-4532-A20F-ED347D3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5B9C4F-0921-4357-8B55-CE44C648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0F0817-DC57-4367-AB80-B2AD77F7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16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601C2-5A08-4D1F-AFAA-A37954B5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E3A9C0-6ACA-4DB0-A399-4DCF8F85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BDB071-9CBA-4F23-A734-ED2B620E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1B73DD-0C8B-4EC5-AEC5-88F4A81F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AA8214-09AA-42EC-8D46-88E4F419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3BC0E-82CB-4EB4-8496-537E1DA1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5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E6F1AF-6CA1-4601-BA66-9A8C72CA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6F81E-C61B-4AE9-AD87-00D764C5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CE404-39EE-4D46-A725-F8AC54C33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C08F-69D5-4EDB-85A0-489C1F4BB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9A2E3-438B-433D-914B-0F0ADEC3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97835-6979-4B6F-849A-7DA111E46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3162299" y="113413"/>
            <a:ext cx="3469419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D0B93CE-9B7A-4CE1-9E57-A3D842E0B3E5}"/>
              </a:ext>
            </a:extLst>
          </p:cNvPr>
          <p:cNvSpPr/>
          <p:nvPr/>
        </p:nvSpPr>
        <p:spPr>
          <a:xfrm>
            <a:off x="6770211" y="113413"/>
            <a:ext cx="2606769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7EF1AAF-21DB-474B-B0D7-2F13EF009B88}"/>
              </a:ext>
            </a:extLst>
          </p:cNvPr>
          <p:cNvSpPr/>
          <p:nvPr/>
        </p:nvSpPr>
        <p:spPr>
          <a:xfrm>
            <a:off x="9515474" y="113413"/>
            <a:ext cx="2538033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1FB8C95-9F50-4F7C-9F5E-5212DE830EBD}"/>
              </a:ext>
            </a:extLst>
          </p:cNvPr>
          <p:cNvSpPr/>
          <p:nvPr/>
        </p:nvSpPr>
        <p:spPr>
          <a:xfrm>
            <a:off x="206476" y="1182508"/>
            <a:ext cx="4241699" cy="5473932"/>
          </a:xfrm>
          <a:prstGeom prst="roundRect">
            <a:avLst>
              <a:gd name="adj" fmla="val 32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60C4696-FEA6-40D2-A141-C5DA0908E1A4}"/>
              </a:ext>
            </a:extLst>
          </p:cNvPr>
          <p:cNvSpPr/>
          <p:nvPr/>
        </p:nvSpPr>
        <p:spPr>
          <a:xfrm>
            <a:off x="4581830" y="1182508"/>
            <a:ext cx="4299711" cy="2213372"/>
          </a:xfrm>
          <a:prstGeom prst="roundRect">
            <a:avLst>
              <a:gd name="adj" fmla="val 55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6E61EF2-CAD1-4A19-86BC-CB905271649F}"/>
              </a:ext>
            </a:extLst>
          </p:cNvPr>
          <p:cNvSpPr/>
          <p:nvPr/>
        </p:nvSpPr>
        <p:spPr>
          <a:xfrm>
            <a:off x="4581831" y="3539574"/>
            <a:ext cx="3676851" cy="3116866"/>
          </a:xfrm>
          <a:prstGeom prst="roundRect">
            <a:avLst>
              <a:gd name="adj" fmla="val 289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F7001A7-5566-4E13-B2F3-3FD28D74A85E}"/>
              </a:ext>
            </a:extLst>
          </p:cNvPr>
          <p:cNvSpPr/>
          <p:nvPr/>
        </p:nvSpPr>
        <p:spPr>
          <a:xfrm>
            <a:off x="8386915" y="3539574"/>
            <a:ext cx="3676851" cy="3116866"/>
          </a:xfrm>
          <a:prstGeom prst="roundRect">
            <a:avLst>
              <a:gd name="adj" fmla="val 250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0920409-C895-2CB0-32CA-E963B867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8" y="223933"/>
            <a:ext cx="2622362" cy="665903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8083223-2B26-4F46-8E95-77076BDA19A4}"/>
              </a:ext>
            </a:extLst>
          </p:cNvPr>
          <p:cNvSpPr/>
          <p:nvPr/>
        </p:nvSpPr>
        <p:spPr>
          <a:xfrm>
            <a:off x="9009776" y="1182508"/>
            <a:ext cx="3053990" cy="2213372"/>
          </a:xfrm>
          <a:prstGeom prst="roundRect">
            <a:avLst>
              <a:gd name="adj" fmla="val 55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53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IA NUVEM</cp:lastModifiedBy>
  <cp:revision>9</cp:revision>
  <dcterms:created xsi:type="dcterms:W3CDTF">2021-07-09T19:04:54Z</dcterms:created>
  <dcterms:modified xsi:type="dcterms:W3CDTF">2023-08-03T23:38:45Z</dcterms:modified>
</cp:coreProperties>
</file>