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66" r:id="rId3"/>
    <p:sldId id="302" r:id="rId4"/>
    <p:sldId id="297" r:id="rId5"/>
    <p:sldId id="29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81A2B-1B4D-4816-A24E-5ECD733792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6121D7-B97F-4EA7-B2F4-B854242FEC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D0E711-D7FF-409E-83BF-75DD15E84140}"/>
              </a:ext>
            </a:extLst>
          </p:cNvPr>
          <p:cNvSpPr>
            <a:spLocks noGrp="1"/>
          </p:cNvSpPr>
          <p:nvPr>
            <p:ph type="dt" sz="half" idx="10"/>
          </p:nvPr>
        </p:nvSpPr>
        <p:spPr/>
        <p:txBody>
          <a:bodyPr/>
          <a:lstStyle/>
          <a:p>
            <a:fld id="{2321B6CB-7224-4341-87D2-49F49D4D673D}" type="datetimeFigureOut">
              <a:rPr lang="en-US" smtClean="0"/>
              <a:t>6/20/2022</a:t>
            </a:fld>
            <a:endParaRPr lang="en-US"/>
          </a:p>
        </p:txBody>
      </p:sp>
      <p:sp>
        <p:nvSpPr>
          <p:cNvPr id="5" name="Footer Placeholder 4">
            <a:extLst>
              <a:ext uri="{FF2B5EF4-FFF2-40B4-BE49-F238E27FC236}">
                <a16:creationId xmlns:a16="http://schemas.microsoft.com/office/drawing/2014/main" id="{3FFC31C9-FEC9-4458-8964-F3B77ED53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B34B25-D12C-4319-9211-07DB24B8BFC4}"/>
              </a:ext>
            </a:extLst>
          </p:cNvPr>
          <p:cNvSpPr>
            <a:spLocks noGrp="1"/>
          </p:cNvSpPr>
          <p:nvPr>
            <p:ph type="sldNum" sz="quarter" idx="12"/>
          </p:nvPr>
        </p:nvSpPr>
        <p:spPr/>
        <p:txBody>
          <a:bodyPr/>
          <a:lstStyle/>
          <a:p>
            <a:fld id="{C40CB656-DA5F-4F9C-A434-281B09B997F7}" type="slidenum">
              <a:rPr lang="en-US" smtClean="0"/>
              <a:t>‹#›</a:t>
            </a:fld>
            <a:endParaRPr lang="en-US"/>
          </a:p>
        </p:txBody>
      </p:sp>
    </p:spTree>
    <p:extLst>
      <p:ext uri="{BB962C8B-B14F-4D97-AF65-F5344CB8AC3E}">
        <p14:creationId xmlns:p14="http://schemas.microsoft.com/office/powerpoint/2010/main" val="4291299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11014-89AA-4AC0-8618-85BC77B87D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BC6684-B61C-4CD7-9EF2-27CED6A31C8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19C1EC-A48D-44C5-9AB6-57A14FE996E4}"/>
              </a:ext>
            </a:extLst>
          </p:cNvPr>
          <p:cNvSpPr>
            <a:spLocks noGrp="1"/>
          </p:cNvSpPr>
          <p:nvPr>
            <p:ph type="dt" sz="half" idx="10"/>
          </p:nvPr>
        </p:nvSpPr>
        <p:spPr/>
        <p:txBody>
          <a:bodyPr/>
          <a:lstStyle/>
          <a:p>
            <a:fld id="{2321B6CB-7224-4341-87D2-49F49D4D673D}" type="datetimeFigureOut">
              <a:rPr lang="en-US" smtClean="0"/>
              <a:t>6/20/2022</a:t>
            </a:fld>
            <a:endParaRPr lang="en-US"/>
          </a:p>
        </p:txBody>
      </p:sp>
      <p:sp>
        <p:nvSpPr>
          <p:cNvPr id="5" name="Footer Placeholder 4">
            <a:extLst>
              <a:ext uri="{FF2B5EF4-FFF2-40B4-BE49-F238E27FC236}">
                <a16:creationId xmlns:a16="http://schemas.microsoft.com/office/drawing/2014/main" id="{2410C3CF-B179-4A9A-9B2F-55BB75B9F4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7EF1B7-F4AD-4B08-BCAF-260390BEDB17}"/>
              </a:ext>
            </a:extLst>
          </p:cNvPr>
          <p:cNvSpPr>
            <a:spLocks noGrp="1"/>
          </p:cNvSpPr>
          <p:nvPr>
            <p:ph type="sldNum" sz="quarter" idx="12"/>
          </p:nvPr>
        </p:nvSpPr>
        <p:spPr/>
        <p:txBody>
          <a:bodyPr/>
          <a:lstStyle/>
          <a:p>
            <a:fld id="{C40CB656-DA5F-4F9C-A434-281B09B997F7}" type="slidenum">
              <a:rPr lang="en-US" smtClean="0"/>
              <a:t>‹#›</a:t>
            </a:fld>
            <a:endParaRPr lang="en-US"/>
          </a:p>
        </p:txBody>
      </p:sp>
    </p:spTree>
    <p:extLst>
      <p:ext uri="{BB962C8B-B14F-4D97-AF65-F5344CB8AC3E}">
        <p14:creationId xmlns:p14="http://schemas.microsoft.com/office/powerpoint/2010/main" val="371364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DF5345-89B0-44D2-B3D3-45EF9ECBF8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DA84B2-5685-49E2-B8EC-6E8025F6A0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CB35A7-C0E5-4174-A4A4-328D8EEE75E6}"/>
              </a:ext>
            </a:extLst>
          </p:cNvPr>
          <p:cNvSpPr>
            <a:spLocks noGrp="1"/>
          </p:cNvSpPr>
          <p:nvPr>
            <p:ph type="dt" sz="half" idx="10"/>
          </p:nvPr>
        </p:nvSpPr>
        <p:spPr/>
        <p:txBody>
          <a:bodyPr/>
          <a:lstStyle/>
          <a:p>
            <a:fld id="{2321B6CB-7224-4341-87D2-49F49D4D673D}" type="datetimeFigureOut">
              <a:rPr lang="en-US" smtClean="0"/>
              <a:t>6/20/2022</a:t>
            </a:fld>
            <a:endParaRPr lang="en-US"/>
          </a:p>
        </p:txBody>
      </p:sp>
      <p:sp>
        <p:nvSpPr>
          <p:cNvPr id="5" name="Footer Placeholder 4">
            <a:extLst>
              <a:ext uri="{FF2B5EF4-FFF2-40B4-BE49-F238E27FC236}">
                <a16:creationId xmlns:a16="http://schemas.microsoft.com/office/drawing/2014/main" id="{6B11C5B7-0424-48D8-B5D5-7C511737A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EA572-9C1B-4490-9C75-A0B0E1E16450}"/>
              </a:ext>
            </a:extLst>
          </p:cNvPr>
          <p:cNvSpPr>
            <a:spLocks noGrp="1"/>
          </p:cNvSpPr>
          <p:nvPr>
            <p:ph type="sldNum" sz="quarter" idx="12"/>
          </p:nvPr>
        </p:nvSpPr>
        <p:spPr/>
        <p:txBody>
          <a:bodyPr/>
          <a:lstStyle/>
          <a:p>
            <a:fld id="{C40CB656-DA5F-4F9C-A434-281B09B997F7}" type="slidenum">
              <a:rPr lang="en-US" smtClean="0"/>
              <a:t>‹#›</a:t>
            </a:fld>
            <a:endParaRPr lang="en-US"/>
          </a:p>
        </p:txBody>
      </p:sp>
    </p:spTree>
    <p:extLst>
      <p:ext uri="{BB962C8B-B14F-4D97-AF65-F5344CB8AC3E}">
        <p14:creationId xmlns:p14="http://schemas.microsoft.com/office/powerpoint/2010/main" val="1491082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8CEF5-49D6-4C7C-8A67-4A0092D60F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CC4A09-FAF0-4776-90ED-A4BD72A0656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1A170-5B98-4422-B0B0-D4B365BE2F96}"/>
              </a:ext>
            </a:extLst>
          </p:cNvPr>
          <p:cNvSpPr>
            <a:spLocks noGrp="1"/>
          </p:cNvSpPr>
          <p:nvPr>
            <p:ph type="dt" sz="half" idx="10"/>
          </p:nvPr>
        </p:nvSpPr>
        <p:spPr/>
        <p:txBody>
          <a:bodyPr/>
          <a:lstStyle/>
          <a:p>
            <a:fld id="{2321B6CB-7224-4341-87D2-49F49D4D673D}" type="datetimeFigureOut">
              <a:rPr lang="en-US" smtClean="0"/>
              <a:t>6/20/2022</a:t>
            </a:fld>
            <a:endParaRPr lang="en-US"/>
          </a:p>
        </p:txBody>
      </p:sp>
      <p:sp>
        <p:nvSpPr>
          <p:cNvPr id="5" name="Footer Placeholder 4">
            <a:extLst>
              <a:ext uri="{FF2B5EF4-FFF2-40B4-BE49-F238E27FC236}">
                <a16:creationId xmlns:a16="http://schemas.microsoft.com/office/drawing/2014/main" id="{6C6A9CB9-72F2-409A-B4DA-376096800C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8A5809-EEE3-470A-BFB7-09DAEC3031FF}"/>
              </a:ext>
            </a:extLst>
          </p:cNvPr>
          <p:cNvSpPr>
            <a:spLocks noGrp="1"/>
          </p:cNvSpPr>
          <p:nvPr>
            <p:ph type="sldNum" sz="quarter" idx="12"/>
          </p:nvPr>
        </p:nvSpPr>
        <p:spPr/>
        <p:txBody>
          <a:bodyPr/>
          <a:lstStyle/>
          <a:p>
            <a:fld id="{C40CB656-DA5F-4F9C-A434-281B09B997F7}" type="slidenum">
              <a:rPr lang="en-US" smtClean="0"/>
              <a:t>‹#›</a:t>
            </a:fld>
            <a:endParaRPr lang="en-US"/>
          </a:p>
        </p:txBody>
      </p:sp>
    </p:spTree>
    <p:extLst>
      <p:ext uri="{BB962C8B-B14F-4D97-AF65-F5344CB8AC3E}">
        <p14:creationId xmlns:p14="http://schemas.microsoft.com/office/powerpoint/2010/main" val="28916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250E2-A7F5-4397-A81D-84B94FCBEC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717846-B5D8-43C0-9250-A58DEC4884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28E5522-0BEE-4A33-A700-EBD2430D4EEA}"/>
              </a:ext>
            </a:extLst>
          </p:cNvPr>
          <p:cNvSpPr>
            <a:spLocks noGrp="1"/>
          </p:cNvSpPr>
          <p:nvPr>
            <p:ph type="dt" sz="half" idx="10"/>
          </p:nvPr>
        </p:nvSpPr>
        <p:spPr/>
        <p:txBody>
          <a:bodyPr/>
          <a:lstStyle/>
          <a:p>
            <a:fld id="{2321B6CB-7224-4341-87D2-49F49D4D673D}" type="datetimeFigureOut">
              <a:rPr lang="en-US" smtClean="0"/>
              <a:t>6/20/2022</a:t>
            </a:fld>
            <a:endParaRPr lang="en-US"/>
          </a:p>
        </p:txBody>
      </p:sp>
      <p:sp>
        <p:nvSpPr>
          <p:cNvPr id="5" name="Footer Placeholder 4">
            <a:extLst>
              <a:ext uri="{FF2B5EF4-FFF2-40B4-BE49-F238E27FC236}">
                <a16:creationId xmlns:a16="http://schemas.microsoft.com/office/drawing/2014/main" id="{E05083CC-7E90-4981-98FE-41E8D20B6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C18B62-DEA4-416F-8B37-CE125E7530FB}"/>
              </a:ext>
            </a:extLst>
          </p:cNvPr>
          <p:cNvSpPr>
            <a:spLocks noGrp="1"/>
          </p:cNvSpPr>
          <p:nvPr>
            <p:ph type="sldNum" sz="quarter" idx="12"/>
          </p:nvPr>
        </p:nvSpPr>
        <p:spPr/>
        <p:txBody>
          <a:bodyPr/>
          <a:lstStyle/>
          <a:p>
            <a:fld id="{C40CB656-DA5F-4F9C-A434-281B09B997F7}" type="slidenum">
              <a:rPr lang="en-US" smtClean="0"/>
              <a:t>‹#›</a:t>
            </a:fld>
            <a:endParaRPr lang="en-US"/>
          </a:p>
        </p:txBody>
      </p:sp>
    </p:spTree>
    <p:extLst>
      <p:ext uri="{BB962C8B-B14F-4D97-AF65-F5344CB8AC3E}">
        <p14:creationId xmlns:p14="http://schemas.microsoft.com/office/powerpoint/2010/main" val="1449174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1996C-DBF1-42A6-8C99-A283C87FFB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474BFB-27E9-4015-BCC7-356FCC1AF9B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361B8D-E818-441C-97AC-DBD60C73C07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897165-0DAA-4E0C-87C8-42B058EF616A}"/>
              </a:ext>
            </a:extLst>
          </p:cNvPr>
          <p:cNvSpPr>
            <a:spLocks noGrp="1"/>
          </p:cNvSpPr>
          <p:nvPr>
            <p:ph type="dt" sz="half" idx="10"/>
          </p:nvPr>
        </p:nvSpPr>
        <p:spPr/>
        <p:txBody>
          <a:bodyPr/>
          <a:lstStyle/>
          <a:p>
            <a:fld id="{2321B6CB-7224-4341-87D2-49F49D4D673D}" type="datetimeFigureOut">
              <a:rPr lang="en-US" smtClean="0"/>
              <a:t>6/20/2022</a:t>
            </a:fld>
            <a:endParaRPr lang="en-US"/>
          </a:p>
        </p:txBody>
      </p:sp>
      <p:sp>
        <p:nvSpPr>
          <p:cNvPr id="6" name="Footer Placeholder 5">
            <a:extLst>
              <a:ext uri="{FF2B5EF4-FFF2-40B4-BE49-F238E27FC236}">
                <a16:creationId xmlns:a16="http://schemas.microsoft.com/office/drawing/2014/main" id="{6FB2F87A-2F86-4A32-A2E6-8FDD822105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AFBF40-E63C-487A-946E-FD25E5E1E095}"/>
              </a:ext>
            </a:extLst>
          </p:cNvPr>
          <p:cNvSpPr>
            <a:spLocks noGrp="1"/>
          </p:cNvSpPr>
          <p:nvPr>
            <p:ph type="sldNum" sz="quarter" idx="12"/>
          </p:nvPr>
        </p:nvSpPr>
        <p:spPr/>
        <p:txBody>
          <a:bodyPr/>
          <a:lstStyle/>
          <a:p>
            <a:fld id="{C40CB656-DA5F-4F9C-A434-281B09B997F7}" type="slidenum">
              <a:rPr lang="en-US" smtClean="0"/>
              <a:t>‹#›</a:t>
            </a:fld>
            <a:endParaRPr lang="en-US"/>
          </a:p>
        </p:txBody>
      </p:sp>
    </p:spTree>
    <p:extLst>
      <p:ext uri="{BB962C8B-B14F-4D97-AF65-F5344CB8AC3E}">
        <p14:creationId xmlns:p14="http://schemas.microsoft.com/office/powerpoint/2010/main" val="2672877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09084-3D00-4F07-9C15-6F6354319F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0D0764-BF85-4C7E-8A21-5C19E36DAC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2B7153F-EF23-492E-B9FB-CDE8E82113C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65B019-C57F-45CB-AD07-2D3FC21588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38D84E3-B916-46AD-9CD6-8CA1410E815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771122-3DA6-45DC-A39F-A399AA90C862}"/>
              </a:ext>
            </a:extLst>
          </p:cNvPr>
          <p:cNvSpPr>
            <a:spLocks noGrp="1"/>
          </p:cNvSpPr>
          <p:nvPr>
            <p:ph type="dt" sz="half" idx="10"/>
          </p:nvPr>
        </p:nvSpPr>
        <p:spPr/>
        <p:txBody>
          <a:bodyPr/>
          <a:lstStyle/>
          <a:p>
            <a:fld id="{2321B6CB-7224-4341-87D2-49F49D4D673D}" type="datetimeFigureOut">
              <a:rPr lang="en-US" smtClean="0"/>
              <a:t>6/20/2022</a:t>
            </a:fld>
            <a:endParaRPr lang="en-US"/>
          </a:p>
        </p:txBody>
      </p:sp>
      <p:sp>
        <p:nvSpPr>
          <p:cNvPr id="8" name="Footer Placeholder 7">
            <a:extLst>
              <a:ext uri="{FF2B5EF4-FFF2-40B4-BE49-F238E27FC236}">
                <a16:creationId xmlns:a16="http://schemas.microsoft.com/office/drawing/2014/main" id="{EB783431-DF9B-4F77-9BA4-978EB85916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7EC1E3-5179-4DE3-8879-9E6A1BF87069}"/>
              </a:ext>
            </a:extLst>
          </p:cNvPr>
          <p:cNvSpPr>
            <a:spLocks noGrp="1"/>
          </p:cNvSpPr>
          <p:nvPr>
            <p:ph type="sldNum" sz="quarter" idx="12"/>
          </p:nvPr>
        </p:nvSpPr>
        <p:spPr/>
        <p:txBody>
          <a:bodyPr/>
          <a:lstStyle/>
          <a:p>
            <a:fld id="{C40CB656-DA5F-4F9C-A434-281B09B997F7}" type="slidenum">
              <a:rPr lang="en-US" smtClean="0"/>
              <a:t>‹#›</a:t>
            </a:fld>
            <a:endParaRPr lang="en-US"/>
          </a:p>
        </p:txBody>
      </p:sp>
    </p:spTree>
    <p:extLst>
      <p:ext uri="{BB962C8B-B14F-4D97-AF65-F5344CB8AC3E}">
        <p14:creationId xmlns:p14="http://schemas.microsoft.com/office/powerpoint/2010/main" val="3487319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F72F4-F83E-407F-BF6F-A6CEDB3B3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F4429B-2691-4D9D-B572-3DD905A7505C}"/>
              </a:ext>
            </a:extLst>
          </p:cNvPr>
          <p:cNvSpPr>
            <a:spLocks noGrp="1"/>
          </p:cNvSpPr>
          <p:nvPr>
            <p:ph type="dt" sz="half" idx="10"/>
          </p:nvPr>
        </p:nvSpPr>
        <p:spPr/>
        <p:txBody>
          <a:bodyPr/>
          <a:lstStyle/>
          <a:p>
            <a:fld id="{2321B6CB-7224-4341-87D2-49F49D4D673D}" type="datetimeFigureOut">
              <a:rPr lang="en-US" smtClean="0"/>
              <a:t>6/20/2022</a:t>
            </a:fld>
            <a:endParaRPr lang="en-US"/>
          </a:p>
        </p:txBody>
      </p:sp>
      <p:sp>
        <p:nvSpPr>
          <p:cNvPr id="4" name="Footer Placeholder 3">
            <a:extLst>
              <a:ext uri="{FF2B5EF4-FFF2-40B4-BE49-F238E27FC236}">
                <a16:creationId xmlns:a16="http://schemas.microsoft.com/office/drawing/2014/main" id="{2B4677A5-5AB9-4F47-8924-02D7280B3F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37322A-8CF3-4839-8F61-DE86B5B49DDC}"/>
              </a:ext>
            </a:extLst>
          </p:cNvPr>
          <p:cNvSpPr>
            <a:spLocks noGrp="1"/>
          </p:cNvSpPr>
          <p:nvPr>
            <p:ph type="sldNum" sz="quarter" idx="12"/>
          </p:nvPr>
        </p:nvSpPr>
        <p:spPr/>
        <p:txBody>
          <a:bodyPr/>
          <a:lstStyle/>
          <a:p>
            <a:fld id="{C40CB656-DA5F-4F9C-A434-281B09B997F7}" type="slidenum">
              <a:rPr lang="en-US" smtClean="0"/>
              <a:t>‹#›</a:t>
            </a:fld>
            <a:endParaRPr lang="en-US"/>
          </a:p>
        </p:txBody>
      </p:sp>
    </p:spTree>
    <p:extLst>
      <p:ext uri="{BB962C8B-B14F-4D97-AF65-F5344CB8AC3E}">
        <p14:creationId xmlns:p14="http://schemas.microsoft.com/office/powerpoint/2010/main" val="3939996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7023C8-3D03-48A1-A250-A91998A0A295}"/>
              </a:ext>
            </a:extLst>
          </p:cNvPr>
          <p:cNvSpPr>
            <a:spLocks noGrp="1"/>
          </p:cNvSpPr>
          <p:nvPr>
            <p:ph type="dt" sz="half" idx="10"/>
          </p:nvPr>
        </p:nvSpPr>
        <p:spPr/>
        <p:txBody>
          <a:bodyPr/>
          <a:lstStyle/>
          <a:p>
            <a:fld id="{2321B6CB-7224-4341-87D2-49F49D4D673D}" type="datetimeFigureOut">
              <a:rPr lang="en-US" smtClean="0"/>
              <a:t>6/20/2022</a:t>
            </a:fld>
            <a:endParaRPr lang="en-US"/>
          </a:p>
        </p:txBody>
      </p:sp>
      <p:sp>
        <p:nvSpPr>
          <p:cNvPr id="3" name="Footer Placeholder 2">
            <a:extLst>
              <a:ext uri="{FF2B5EF4-FFF2-40B4-BE49-F238E27FC236}">
                <a16:creationId xmlns:a16="http://schemas.microsoft.com/office/drawing/2014/main" id="{BF51C1CD-21C5-447E-AE12-2D1D49F6C0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E870C8-36CA-4298-A9F7-FB0C9C35132E}"/>
              </a:ext>
            </a:extLst>
          </p:cNvPr>
          <p:cNvSpPr>
            <a:spLocks noGrp="1"/>
          </p:cNvSpPr>
          <p:nvPr>
            <p:ph type="sldNum" sz="quarter" idx="12"/>
          </p:nvPr>
        </p:nvSpPr>
        <p:spPr/>
        <p:txBody>
          <a:bodyPr/>
          <a:lstStyle/>
          <a:p>
            <a:fld id="{C40CB656-DA5F-4F9C-A434-281B09B997F7}" type="slidenum">
              <a:rPr lang="en-US" smtClean="0"/>
              <a:t>‹#›</a:t>
            </a:fld>
            <a:endParaRPr lang="en-US"/>
          </a:p>
        </p:txBody>
      </p:sp>
    </p:spTree>
    <p:extLst>
      <p:ext uri="{BB962C8B-B14F-4D97-AF65-F5344CB8AC3E}">
        <p14:creationId xmlns:p14="http://schemas.microsoft.com/office/powerpoint/2010/main" val="218967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C64BF-A224-4AD4-A34C-04F719397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67EDCA-37DB-4F15-9CCA-7D14EACFC1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1FD2A7-03AE-4CB6-B3C8-E9D58CAEA7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F53FAF3-8B51-4FFD-8B2C-6A9BC6F4BB21}"/>
              </a:ext>
            </a:extLst>
          </p:cNvPr>
          <p:cNvSpPr>
            <a:spLocks noGrp="1"/>
          </p:cNvSpPr>
          <p:nvPr>
            <p:ph type="dt" sz="half" idx="10"/>
          </p:nvPr>
        </p:nvSpPr>
        <p:spPr/>
        <p:txBody>
          <a:bodyPr/>
          <a:lstStyle/>
          <a:p>
            <a:fld id="{2321B6CB-7224-4341-87D2-49F49D4D673D}" type="datetimeFigureOut">
              <a:rPr lang="en-US" smtClean="0"/>
              <a:t>6/20/2022</a:t>
            </a:fld>
            <a:endParaRPr lang="en-US"/>
          </a:p>
        </p:txBody>
      </p:sp>
      <p:sp>
        <p:nvSpPr>
          <p:cNvPr id="6" name="Footer Placeholder 5">
            <a:extLst>
              <a:ext uri="{FF2B5EF4-FFF2-40B4-BE49-F238E27FC236}">
                <a16:creationId xmlns:a16="http://schemas.microsoft.com/office/drawing/2014/main" id="{E6047625-2BA0-4ABA-869C-D1224C0FFB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F34786-0C19-44E1-A37B-EE29B6F224E8}"/>
              </a:ext>
            </a:extLst>
          </p:cNvPr>
          <p:cNvSpPr>
            <a:spLocks noGrp="1"/>
          </p:cNvSpPr>
          <p:nvPr>
            <p:ph type="sldNum" sz="quarter" idx="12"/>
          </p:nvPr>
        </p:nvSpPr>
        <p:spPr/>
        <p:txBody>
          <a:bodyPr/>
          <a:lstStyle/>
          <a:p>
            <a:fld id="{C40CB656-DA5F-4F9C-A434-281B09B997F7}" type="slidenum">
              <a:rPr lang="en-US" smtClean="0"/>
              <a:t>‹#›</a:t>
            </a:fld>
            <a:endParaRPr lang="en-US"/>
          </a:p>
        </p:txBody>
      </p:sp>
    </p:spTree>
    <p:extLst>
      <p:ext uri="{BB962C8B-B14F-4D97-AF65-F5344CB8AC3E}">
        <p14:creationId xmlns:p14="http://schemas.microsoft.com/office/powerpoint/2010/main" val="2980276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711B9-469A-422D-A98A-87BE5865C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48BBA8-E42F-4CF8-8BD7-E8C01DE7F6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DB3085-688A-48F4-B058-133EF07A21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B71B7F-4BDC-43AF-9235-2AC1DADAFC7E}"/>
              </a:ext>
            </a:extLst>
          </p:cNvPr>
          <p:cNvSpPr>
            <a:spLocks noGrp="1"/>
          </p:cNvSpPr>
          <p:nvPr>
            <p:ph type="dt" sz="half" idx="10"/>
          </p:nvPr>
        </p:nvSpPr>
        <p:spPr/>
        <p:txBody>
          <a:bodyPr/>
          <a:lstStyle/>
          <a:p>
            <a:fld id="{2321B6CB-7224-4341-87D2-49F49D4D673D}" type="datetimeFigureOut">
              <a:rPr lang="en-US" smtClean="0"/>
              <a:t>6/20/2022</a:t>
            </a:fld>
            <a:endParaRPr lang="en-US"/>
          </a:p>
        </p:txBody>
      </p:sp>
      <p:sp>
        <p:nvSpPr>
          <p:cNvPr id="6" name="Footer Placeholder 5">
            <a:extLst>
              <a:ext uri="{FF2B5EF4-FFF2-40B4-BE49-F238E27FC236}">
                <a16:creationId xmlns:a16="http://schemas.microsoft.com/office/drawing/2014/main" id="{700DDE24-66F7-413D-A675-DE2367164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D5196F-1DE0-4C1A-A6EB-229BDBECEA56}"/>
              </a:ext>
            </a:extLst>
          </p:cNvPr>
          <p:cNvSpPr>
            <a:spLocks noGrp="1"/>
          </p:cNvSpPr>
          <p:nvPr>
            <p:ph type="sldNum" sz="quarter" idx="12"/>
          </p:nvPr>
        </p:nvSpPr>
        <p:spPr/>
        <p:txBody>
          <a:bodyPr/>
          <a:lstStyle/>
          <a:p>
            <a:fld id="{C40CB656-DA5F-4F9C-A434-281B09B997F7}" type="slidenum">
              <a:rPr lang="en-US" smtClean="0"/>
              <a:t>‹#›</a:t>
            </a:fld>
            <a:endParaRPr lang="en-US"/>
          </a:p>
        </p:txBody>
      </p:sp>
    </p:spTree>
    <p:extLst>
      <p:ext uri="{BB962C8B-B14F-4D97-AF65-F5344CB8AC3E}">
        <p14:creationId xmlns:p14="http://schemas.microsoft.com/office/powerpoint/2010/main" val="7945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6065E7-EA60-4D30-B3AE-16142CD060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6A68AB-0C15-4553-B591-7DF3B224E9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82471B-E3DC-47E8-98DD-A1C74D1D55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21B6CB-7224-4341-87D2-49F49D4D673D}" type="datetimeFigureOut">
              <a:rPr lang="en-US" smtClean="0"/>
              <a:t>6/20/2022</a:t>
            </a:fld>
            <a:endParaRPr lang="en-US"/>
          </a:p>
        </p:txBody>
      </p:sp>
      <p:sp>
        <p:nvSpPr>
          <p:cNvPr id="5" name="Footer Placeholder 4">
            <a:extLst>
              <a:ext uri="{FF2B5EF4-FFF2-40B4-BE49-F238E27FC236}">
                <a16:creationId xmlns:a16="http://schemas.microsoft.com/office/drawing/2014/main" id="{8BA06F80-2BFF-4619-A307-6FB7A81FC1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40FDC1-65C0-45E0-B66C-57752C172F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0CB656-DA5F-4F9C-A434-281B09B997F7}" type="slidenum">
              <a:rPr lang="en-US" smtClean="0"/>
              <a:t>‹#›</a:t>
            </a:fld>
            <a:endParaRPr lang="en-US"/>
          </a:p>
        </p:txBody>
      </p:sp>
    </p:spTree>
    <p:extLst>
      <p:ext uri="{BB962C8B-B14F-4D97-AF65-F5344CB8AC3E}">
        <p14:creationId xmlns:p14="http://schemas.microsoft.com/office/powerpoint/2010/main" val="1071844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9" name="Title 1">
            <a:extLst>
              <a:ext uri="{FF2B5EF4-FFF2-40B4-BE49-F238E27FC236}">
                <a16:creationId xmlns:a16="http://schemas.microsoft.com/office/drawing/2014/main" id="{28CF886E-71F5-49D4-BB27-8139DCEEB069}"/>
              </a:ext>
            </a:extLst>
          </p:cNvPr>
          <p:cNvSpPr txBox="1">
            <a:spLocks/>
          </p:cNvSpPr>
          <p:nvPr/>
        </p:nvSpPr>
        <p:spPr>
          <a:xfrm>
            <a:off x="1372999" y="2003207"/>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5400" b="1" dirty="0"/>
              <a:t>ODK and it’s application:</a:t>
            </a:r>
          </a:p>
          <a:p>
            <a:pPr algn="ctr"/>
            <a:r>
              <a:rPr lang="en-GB" sz="4000" b="1" dirty="0"/>
              <a:t>Data collection in on-farm trials</a:t>
            </a:r>
            <a:endParaRPr lang="en-US" sz="4000" dirty="0"/>
          </a:p>
        </p:txBody>
      </p:sp>
      <p:sp>
        <p:nvSpPr>
          <p:cNvPr id="5" name="TextBox 4">
            <a:extLst>
              <a:ext uri="{FF2B5EF4-FFF2-40B4-BE49-F238E27FC236}">
                <a16:creationId xmlns:a16="http://schemas.microsoft.com/office/drawing/2014/main" id="{271902FE-1B2E-48E0-975D-2CA47EAE6589}"/>
              </a:ext>
            </a:extLst>
          </p:cNvPr>
          <p:cNvSpPr txBox="1"/>
          <p:nvPr/>
        </p:nvSpPr>
        <p:spPr>
          <a:xfrm>
            <a:off x="2636667" y="5878696"/>
            <a:ext cx="8558074" cy="707886"/>
          </a:xfrm>
          <a:prstGeom prst="rect">
            <a:avLst/>
          </a:prstGeom>
          <a:noFill/>
        </p:spPr>
        <p:txBody>
          <a:bodyPr wrap="square" rtlCol="0">
            <a:spAutoFit/>
          </a:bodyPr>
          <a:lstStyle/>
          <a:p>
            <a:r>
              <a:rPr lang="en-GB" sz="4000" dirty="0"/>
              <a:t>Pieter Pypers, Turry Ouma</a:t>
            </a:r>
            <a:endParaRPr lang="en-US" sz="4000" dirty="0"/>
          </a:p>
        </p:txBody>
      </p:sp>
    </p:spTree>
    <p:extLst>
      <p:ext uri="{BB962C8B-B14F-4D97-AF65-F5344CB8AC3E}">
        <p14:creationId xmlns:p14="http://schemas.microsoft.com/office/powerpoint/2010/main" val="2614622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8" name="Content Placeholder 7">
            <a:extLst>
              <a:ext uri="{FF2B5EF4-FFF2-40B4-BE49-F238E27FC236}">
                <a16:creationId xmlns:a16="http://schemas.microsoft.com/office/drawing/2014/main" id="{FB9EB4C2-64EA-46F7-9582-0A0A1B300E21}"/>
              </a:ext>
            </a:extLst>
          </p:cNvPr>
          <p:cNvSpPr>
            <a:spLocks noGrp="1"/>
          </p:cNvSpPr>
          <p:nvPr>
            <p:ph idx="1"/>
          </p:nvPr>
        </p:nvSpPr>
        <p:spPr>
          <a:xfrm>
            <a:off x="838200" y="1674622"/>
            <a:ext cx="10713440" cy="4591953"/>
          </a:xfrm>
        </p:spPr>
        <p:txBody>
          <a:bodyPr>
            <a:normAutofit fontScale="70000" lnSpcReduction="20000"/>
          </a:bodyPr>
          <a:lstStyle/>
          <a:p>
            <a:pPr marL="0" indent="0">
              <a:buNone/>
            </a:pPr>
            <a:r>
              <a:rPr lang="en-US" sz="4500" b="1" dirty="0"/>
              <a:t>Background</a:t>
            </a:r>
          </a:p>
          <a:p>
            <a:pPr marL="0" indent="0">
              <a:buNone/>
            </a:pPr>
            <a:r>
              <a:rPr lang="en-US" sz="3300" dirty="0"/>
              <a:t>The questions we asked ourselves before coming up with this content were:</a:t>
            </a:r>
          </a:p>
          <a:p>
            <a:pPr marL="0" indent="0">
              <a:buNone/>
            </a:pPr>
            <a:endParaRPr lang="en-US" sz="3300" dirty="0"/>
          </a:p>
          <a:p>
            <a:pPr lvl="1"/>
            <a:r>
              <a:rPr lang="en-US" sz="3300" dirty="0"/>
              <a:t> What would be the best way to reach a high number of users with the ACAI training content? </a:t>
            </a:r>
          </a:p>
          <a:p>
            <a:pPr lvl="1"/>
            <a:r>
              <a:rPr lang="en-US" sz="3300" dirty="0"/>
              <a:t>And what would be the best way to make sure the lessons learnt at the training remain active? </a:t>
            </a:r>
          </a:p>
          <a:p>
            <a:pPr marL="0" indent="0">
              <a:buNone/>
            </a:pPr>
            <a:endParaRPr lang="en-US" sz="3300" dirty="0"/>
          </a:p>
          <a:p>
            <a:pPr marL="0" indent="0">
              <a:buNone/>
            </a:pPr>
            <a:r>
              <a:rPr lang="en-US" sz="3300" dirty="0"/>
              <a:t>The training team came up with 2 solutions:</a:t>
            </a:r>
          </a:p>
          <a:p>
            <a:pPr marL="514350" lvl="0" indent="-514350">
              <a:buFont typeface="+mj-lt"/>
              <a:buAutoNum type="arabicPeriod"/>
            </a:pPr>
            <a:r>
              <a:rPr lang="en-US" sz="3300" dirty="0"/>
              <a:t>Stepping the training down to researchers who are running field experiments this   year and who will be facing problems to be solved that are part of the training package</a:t>
            </a:r>
          </a:p>
          <a:p>
            <a:pPr marL="514350" lvl="0" indent="-514350">
              <a:buFont typeface="+mj-lt"/>
              <a:buAutoNum type="arabicPeriod"/>
            </a:pPr>
            <a:r>
              <a:rPr lang="en-US" sz="3300" dirty="0"/>
              <a:t>The participants of the </a:t>
            </a:r>
            <a:r>
              <a:rPr lang="en-US" sz="3300" dirty="0" err="1"/>
              <a:t>ToT</a:t>
            </a:r>
            <a:r>
              <a:rPr lang="en-US" sz="3300" dirty="0"/>
              <a:t> implement the lessons learnt to a hypothetical problem as part 2 of the training.</a:t>
            </a:r>
            <a:endParaRPr lang="en-US" dirty="0"/>
          </a:p>
          <a:p>
            <a:pPr marL="0" lvl="0" indent="0">
              <a:buNone/>
            </a:pPr>
            <a:endParaRPr lang="en-US" dirty="0"/>
          </a:p>
          <a:p>
            <a:endParaRPr lang="en-US" dirty="0"/>
          </a:p>
        </p:txBody>
      </p:sp>
    </p:spTree>
    <p:extLst>
      <p:ext uri="{BB962C8B-B14F-4D97-AF65-F5344CB8AC3E}">
        <p14:creationId xmlns:p14="http://schemas.microsoft.com/office/powerpoint/2010/main" val="3526626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2" name="TextBox 1">
            <a:extLst>
              <a:ext uri="{FF2B5EF4-FFF2-40B4-BE49-F238E27FC236}">
                <a16:creationId xmlns:a16="http://schemas.microsoft.com/office/drawing/2014/main" id="{B7CD6BB6-D0E1-4298-8643-420A7FFC1097}"/>
              </a:ext>
            </a:extLst>
          </p:cNvPr>
          <p:cNvSpPr txBox="1"/>
          <p:nvPr/>
        </p:nvSpPr>
        <p:spPr>
          <a:xfrm>
            <a:off x="3045202" y="666693"/>
            <a:ext cx="6576969" cy="1200329"/>
          </a:xfrm>
          <a:prstGeom prst="rect">
            <a:avLst/>
          </a:prstGeom>
          <a:noFill/>
        </p:spPr>
        <p:txBody>
          <a:bodyPr wrap="square" rtlCol="0">
            <a:spAutoFit/>
          </a:bodyPr>
          <a:lstStyle/>
          <a:p>
            <a:r>
              <a:rPr lang="en-US" sz="3600" b="1" dirty="0"/>
              <a:t>1	Some general principles</a:t>
            </a:r>
            <a:endParaRPr lang="en-GB" sz="3600" dirty="0"/>
          </a:p>
          <a:p>
            <a:endParaRPr lang="en-US" sz="3600" dirty="0"/>
          </a:p>
        </p:txBody>
      </p:sp>
      <p:sp>
        <p:nvSpPr>
          <p:cNvPr id="15" name="Content Placeholder 7">
            <a:extLst>
              <a:ext uri="{FF2B5EF4-FFF2-40B4-BE49-F238E27FC236}">
                <a16:creationId xmlns:a16="http://schemas.microsoft.com/office/drawing/2014/main" id="{EF85F324-26A0-4A40-A9C2-5EEE4A774279}"/>
              </a:ext>
            </a:extLst>
          </p:cNvPr>
          <p:cNvSpPr>
            <a:spLocks noGrp="1"/>
          </p:cNvSpPr>
          <p:nvPr>
            <p:ph idx="1"/>
          </p:nvPr>
        </p:nvSpPr>
        <p:spPr>
          <a:xfrm>
            <a:off x="838200" y="1825623"/>
            <a:ext cx="9942139" cy="4298339"/>
          </a:xfrm>
        </p:spPr>
        <p:txBody>
          <a:bodyPr>
            <a:normAutofit fontScale="70000" lnSpcReduction="20000"/>
          </a:bodyPr>
          <a:lstStyle/>
          <a:p>
            <a:pPr lvl="0"/>
            <a:r>
              <a:rPr lang="en-GB" b="1" dirty="0"/>
              <a:t>Standardization</a:t>
            </a:r>
            <a:r>
              <a:rPr lang="en-GB" dirty="0"/>
              <a:t> – everyone collects the data in the same way following the same protocols; good design of the ODK form is important to achieve that.</a:t>
            </a:r>
            <a:endParaRPr lang="en-US" dirty="0"/>
          </a:p>
          <a:p>
            <a:pPr lvl="0"/>
            <a:r>
              <a:rPr lang="en-GB" b="1" dirty="0"/>
              <a:t>Consistency</a:t>
            </a:r>
            <a:r>
              <a:rPr lang="en-GB" dirty="0"/>
              <a:t> – design your form with a consistent method for labelling fields, trials, plots and treatments. Use barcodes if possible, or a consistent naming.</a:t>
            </a:r>
            <a:endParaRPr lang="en-US" dirty="0"/>
          </a:p>
          <a:p>
            <a:pPr lvl="0"/>
            <a:r>
              <a:rPr lang="en-GB" b="1" dirty="0"/>
              <a:t>Prompt submission </a:t>
            </a:r>
            <a:r>
              <a:rPr lang="en-GB" dirty="0"/>
              <a:t>– ensure data is submitted on the day that data is recorded. Avoid forms where data needs to be recorded on different days and is stored on the tablet or phone in draft. Mobile devices can get lost or break down, and then data stored in draft forms is lost. When data is submitted on the day it is recorded, analysts can evaluate the data and indicate possible issues which can be corrected at a subsequent data collection event.</a:t>
            </a:r>
            <a:endParaRPr lang="en-US" dirty="0"/>
          </a:p>
          <a:p>
            <a:pPr lvl="0"/>
            <a:r>
              <a:rPr lang="en-GB" b="1" dirty="0"/>
              <a:t>Traceability</a:t>
            </a:r>
            <a:r>
              <a:rPr lang="en-GB" dirty="0"/>
              <a:t> – always know who collected data when and where.</a:t>
            </a:r>
            <a:endParaRPr lang="en-US" dirty="0"/>
          </a:p>
          <a:p>
            <a:pPr lvl="0"/>
            <a:r>
              <a:rPr lang="en-GB" b="1" dirty="0"/>
              <a:t>Flexibility</a:t>
            </a:r>
            <a:r>
              <a:rPr lang="en-GB" dirty="0"/>
              <a:t> – allow your field teams to work efficiently, independently and simultaneously. Avoid long repeat loops that require one person to record all data. Design your ODK tools so that field teams can distribute different field measurements, or plots.</a:t>
            </a:r>
            <a:endParaRPr lang="en-US" dirty="0"/>
          </a:p>
          <a:p>
            <a:pPr lvl="0"/>
            <a:r>
              <a:rPr lang="en-GB" b="1" dirty="0"/>
              <a:t>Generalisation</a:t>
            </a:r>
            <a:r>
              <a:rPr lang="en-GB" dirty="0"/>
              <a:t> – design your forms so that these are generally applicable across trial types, regions/countries. Avoid needing to design multiple versions and minimize maintenance and update requirements.</a:t>
            </a:r>
            <a:endParaRPr lang="en-US" dirty="0"/>
          </a:p>
          <a:p>
            <a:endParaRPr lang="en-US" dirty="0"/>
          </a:p>
        </p:txBody>
      </p:sp>
    </p:spTree>
    <p:extLst>
      <p:ext uri="{BB962C8B-B14F-4D97-AF65-F5344CB8AC3E}">
        <p14:creationId xmlns:p14="http://schemas.microsoft.com/office/powerpoint/2010/main" val="207715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9" name="Content Placeholder 8">
            <a:extLst>
              <a:ext uri="{FF2B5EF4-FFF2-40B4-BE49-F238E27FC236}">
                <a16:creationId xmlns:a16="http://schemas.microsoft.com/office/drawing/2014/main" id="{0EB29A26-17C4-465C-B930-47CFBDA71CFC}"/>
              </a:ext>
            </a:extLst>
          </p:cNvPr>
          <p:cNvSpPr>
            <a:spLocks noGrp="1"/>
          </p:cNvSpPr>
          <p:nvPr>
            <p:ph idx="1"/>
          </p:nvPr>
        </p:nvSpPr>
        <p:spPr>
          <a:xfrm>
            <a:off x="838200" y="1825626"/>
            <a:ext cx="9942139" cy="1447061"/>
          </a:xfrm>
        </p:spPr>
        <p:txBody>
          <a:bodyPr>
            <a:noAutofit/>
          </a:bodyPr>
          <a:lstStyle/>
          <a:p>
            <a:pPr lvl="0"/>
            <a:r>
              <a:rPr lang="en-GB" sz="2000" dirty="0"/>
              <a:t>Start from a comprehensive experimental protocol, which needs to provide all the necessary details on (1) the experimental design and treatment structure, and (2) what data needs to be collected when and how.</a:t>
            </a:r>
            <a:endParaRPr lang="en-US" sz="2000" dirty="0"/>
          </a:p>
          <a:p>
            <a:r>
              <a:rPr lang="en-GB" sz="2000" dirty="0"/>
              <a:t>Let’s start with the experimental design and treatment structure. In our example, the design is a multi-locational on-farm validation exercise. A total of 200 farmers will evaluate a new fertilizer recommendation for potato, against a control without fertilizer application. Each farmer will lay out 2 plots; treatments are identified by a colour for easy reference.</a:t>
            </a:r>
            <a:endParaRPr lang="en-GB" sz="2000" dirty="0">
              <a:effectLst/>
            </a:endParaRPr>
          </a:p>
          <a:p>
            <a:endParaRPr lang="en-US" sz="2000" dirty="0">
              <a:effectLst/>
            </a:endParaRPr>
          </a:p>
          <a:p>
            <a:endParaRPr lang="en-US" sz="2000" dirty="0"/>
          </a:p>
        </p:txBody>
      </p:sp>
      <p:sp>
        <p:nvSpPr>
          <p:cNvPr id="2" name="TextBox 1">
            <a:extLst>
              <a:ext uri="{FF2B5EF4-FFF2-40B4-BE49-F238E27FC236}">
                <a16:creationId xmlns:a16="http://schemas.microsoft.com/office/drawing/2014/main" id="{FDE93354-6ABD-4B65-B9A4-F677978D9230}"/>
              </a:ext>
            </a:extLst>
          </p:cNvPr>
          <p:cNvSpPr txBox="1"/>
          <p:nvPr/>
        </p:nvSpPr>
        <p:spPr>
          <a:xfrm>
            <a:off x="3066132" y="727936"/>
            <a:ext cx="6717060" cy="646331"/>
          </a:xfrm>
          <a:prstGeom prst="rect">
            <a:avLst/>
          </a:prstGeom>
          <a:noFill/>
        </p:spPr>
        <p:txBody>
          <a:bodyPr wrap="square" rtlCol="0">
            <a:spAutoFit/>
          </a:bodyPr>
          <a:lstStyle>
            <a:defPPr>
              <a:defRPr lang="en-US"/>
            </a:defPPr>
            <a:lvl1pPr>
              <a:defRPr sz="3600" b="1"/>
            </a:lvl1pPr>
          </a:lstStyle>
          <a:p>
            <a:r>
              <a:rPr lang="en-GB" dirty="0"/>
              <a:t>2	On-farm validation exercise</a:t>
            </a:r>
            <a:endParaRPr lang="en-US" dirty="0"/>
          </a:p>
        </p:txBody>
      </p:sp>
      <p:sp>
        <p:nvSpPr>
          <p:cNvPr id="12" name="Rectangle 11">
            <a:extLst>
              <a:ext uri="{FF2B5EF4-FFF2-40B4-BE49-F238E27FC236}">
                <a16:creationId xmlns:a16="http://schemas.microsoft.com/office/drawing/2014/main" id="{9C2D8A75-B112-4935-83AE-395D10C9DC7D}"/>
              </a:ext>
            </a:extLst>
          </p:cNvPr>
          <p:cNvSpPr/>
          <p:nvPr/>
        </p:nvSpPr>
        <p:spPr>
          <a:xfrm>
            <a:off x="976782" y="6130064"/>
            <a:ext cx="9091015" cy="369332"/>
          </a:xfrm>
          <a:prstGeom prst="rect">
            <a:avLst/>
          </a:prstGeom>
        </p:spPr>
        <p:txBody>
          <a:bodyPr wrap="none">
            <a:spAutoFit/>
          </a:bodyPr>
          <a:lstStyle/>
          <a:p>
            <a:r>
              <a:rPr lang="en-GB" b="1" dirty="0"/>
              <a:t>  Next, extract a data collection schedule from the protocol. See example shared in the folder:</a:t>
            </a:r>
            <a:endParaRPr lang="en-US" dirty="0"/>
          </a:p>
        </p:txBody>
      </p:sp>
      <p:graphicFrame>
        <p:nvGraphicFramePr>
          <p:cNvPr id="3" name="Table 2">
            <a:extLst>
              <a:ext uri="{FF2B5EF4-FFF2-40B4-BE49-F238E27FC236}">
                <a16:creationId xmlns:a16="http://schemas.microsoft.com/office/drawing/2014/main" id="{61BB95D7-327B-402D-939F-C22E938411E6}"/>
              </a:ext>
            </a:extLst>
          </p:cNvPr>
          <p:cNvGraphicFramePr>
            <a:graphicFrameLocks noGrp="1"/>
          </p:cNvGraphicFramePr>
          <p:nvPr>
            <p:extLst>
              <p:ext uri="{D42A27DB-BD31-4B8C-83A1-F6EECF244321}">
                <p14:modId xmlns:p14="http://schemas.microsoft.com/office/powerpoint/2010/main" val="4255458613"/>
              </p:ext>
            </p:extLst>
          </p:nvPr>
        </p:nvGraphicFramePr>
        <p:xfrm>
          <a:off x="1170787" y="3894123"/>
          <a:ext cx="9609552" cy="2311747"/>
        </p:xfrm>
        <a:graphic>
          <a:graphicData uri="http://schemas.openxmlformats.org/drawingml/2006/table">
            <a:tbl>
              <a:tblPr firstRow="1" firstCol="1" bandRow="1">
                <a:tableStyleId>{D7AC3CCA-C797-4891-BE02-D94E43425B78}</a:tableStyleId>
              </a:tblPr>
              <a:tblGrid>
                <a:gridCol w="1478948">
                  <a:extLst>
                    <a:ext uri="{9D8B030D-6E8A-4147-A177-3AD203B41FA5}">
                      <a16:colId xmlns:a16="http://schemas.microsoft.com/office/drawing/2014/main" val="3592073206"/>
                    </a:ext>
                  </a:extLst>
                </a:gridCol>
                <a:gridCol w="2882866">
                  <a:extLst>
                    <a:ext uri="{9D8B030D-6E8A-4147-A177-3AD203B41FA5}">
                      <a16:colId xmlns:a16="http://schemas.microsoft.com/office/drawing/2014/main" val="970976995"/>
                    </a:ext>
                  </a:extLst>
                </a:gridCol>
                <a:gridCol w="874623">
                  <a:extLst>
                    <a:ext uri="{9D8B030D-6E8A-4147-A177-3AD203B41FA5}">
                      <a16:colId xmlns:a16="http://schemas.microsoft.com/office/drawing/2014/main" val="648698844"/>
                    </a:ext>
                  </a:extLst>
                </a:gridCol>
                <a:gridCol w="874623">
                  <a:extLst>
                    <a:ext uri="{9D8B030D-6E8A-4147-A177-3AD203B41FA5}">
                      <a16:colId xmlns:a16="http://schemas.microsoft.com/office/drawing/2014/main" val="2151004911"/>
                    </a:ext>
                  </a:extLst>
                </a:gridCol>
                <a:gridCol w="874623">
                  <a:extLst>
                    <a:ext uri="{9D8B030D-6E8A-4147-A177-3AD203B41FA5}">
                      <a16:colId xmlns:a16="http://schemas.microsoft.com/office/drawing/2014/main" val="1992257216"/>
                    </a:ext>
                  </a:extLst>
                </a:gridCol>
                <a:gridCol w="874623">
                  <a:extLst>
                    <a:ext uri="{9D8B030D-6E8A-4147-A177-3AD203B41FA5}">
                      <a16:colId xmlns:a16="http://schemas.microsoft.com/office/drawing/2014/main" val="2744870408"/>
                    </a:ext>
                  </a:extLst>
                </a:gridCol>
                <a:gridCol w="874623">
                  <a:extLst>
                    <a:ext uri="{9D8B030D-6E8A-4147-A177-3AD203B41FA5}">
                      <a16:colId xmlns:a16="http://schemas.microsoft.com/office/drawing/2014/main" val="2667062025"/>
                    </a:ext>
                  </a:extLst>
                </a:gridCol>
                <a:gridCol w="874623">
                  <a:extLst>
                    <a:ext uri="{9D8B030D-6E8A-4147-A177-3AD203B41FA5}">
                      <a16:colId xmlns:a16="http://schemas.microsoft.com/office/drawing/2014/main" val="2444079709"/>
                    </a:ext>
                  </a:extLst>
                </a:gridCol>
              </a:tblGrid>
              <a:tr h="410924">
                <a:tc rowSpan="2">
                  <a:txBody>
                    <a:bodyPr/>
                    <a:lstStyle/>
                    <a:p>
                      <a:pPr marL="0" marR="0">
                        <a:lnSpc>
                          <a:spcPct val="107000"/>
                        </a:lnSpc>
                        <a:spcBef>
                          <a:spcPts val="0"/>
                        </a:spcBef>
                        <a:spcAft>
                          <a:spcPts val="0"/>
                        </a:spcAft>
                      </a:pPr>
                      <a:r>
                        <a:rPr lang="en-US" sz="2000">
                          <a:effectLst/>
                        </a:rPr>
                        <a:t> </a:t>
                      </a:r>
                      <a:r>
                        <a:rPr lang="en-GB" sz="2000">
                          <a:effectLst/>
                        </a:rPr>
                        <a:t>Plot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nSpc>
                          <a:spcPct val="107000"/>
                        </a:lnSpc>
                        <a:spcBef>
                          <a:spcPts val="0"/>
                        </a:spcBef>
                        <a:spcAft>
                          <a:spcPts val="0"/>
                        </a:spcAft>
                      </a:pPr>
                      <a:r>
                        <a:rPr lang="en-GB" sz="2000" dirty="0">
                          <a:effectLst/>
                        </a:rPr>
                        <a:t>Description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3">
                  <a:txBody>
                    <a:bodyPr/>
                    <a:lstStyle/>
                    <a:p>
                      <a:pPr marL="0" marR="0" algn="ctr">
                        <a:lnSpc>
                          <a:spcPct val="107000"/>
                        </a:lnSpc>
                        <a:spcBef>
                          <a:spcPts val="0"/>
                        </a:spcBef>
                        <a:spcAft>
                          <a:spcPts val="800"/>
                        </a:spcAft>
                      </a:pPr>
                      <a:r>
                        <a:rPr lang="en-GB" sz="2000">
                          <a:effectLst/>
                        </a:rPr>
                        <a:t>Rates per ha</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ctr">
                        <a:lnSpc>
                          <a:spcPct val="107000"/>
                        </a:lnSpc>
                        <a:spcBef>
                          <a:spcPts val="0"/>
                        </a:spcBef>
                        <a:spcAft>
                          <a:spcPts val="800"/>
                        </a:spcAft>
                      </a:pPr>
                      <a:r>
                        <a:rPr lang="en-GB" sz="2000">
                          <a:effectLst/>
                        </a:rPr>
                        <a:t>Ratios between nutrients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38244546"/>
                  </a:ext>
                </a:extLst>
              </a:tr>
              <a:tr h="200798">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2000">
                          <a:effectLst/>
                        </a:rPr>
                        <a:t>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2000">
                          <a:effectLst/>
                        </a:rPr>
                        <a:t>P</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2000">
                          <a:effectLst/>
                        </a:rPr>
                        <a:t>K</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2000">
                          <a:effectLst/>
                        </a:rPr>
                        <a:t>N:P</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2000">
                          <a:effectLst/>
                        </a:rPr>
                        <a:t>N:K</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2000">
                          <a:effectLst/>
                        </a:rPr>
                        <a:t>P:K</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39999903"/>
                  </a:ext>
                </a:extLst>
              </a:tr>
              <a:tr h="320993">
                <a:tc>
                  <a:txBody>
                    <a:bodyPr/>
                    <a:lstStyle/>
                    <a:p>
                      <a:pPr marL="0" marR="0">
                        <a:lnSpc>
                          <a:spcPct val="107000"/>
                        </a:lnSpc>
                        <a:spcBef>
                          <a:spcPts val="0"/>
                        </a:spcBef>
                        <a:spcAft>
                          <a:spcPts val="800"/>
                        </a:spcAft>
                      </a:pPr>
                      <a:r>
                        <a:rPr lang="en-GB" sz="2000" dirty="0">
                          <a:effectLst/>
                        </a:rPr>
                        <a:t>Control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endParaRPr lang="en-US" dirty="0"/>
                    </a:p>
                  </a:txBody>
                  <a:tcPr marL="68580" marR="68580" marT="0" marB="0" anchor="ctr"/>
                </a:tc>
                <a:tc>
                  <a:txBody>
                    <a:bodyPr/>
                    <a:lstStyle/>
                    <a:p>
                      <a:endParaRPr lang="en-US"/>
                    </a:p>
                  </a:txBody>
                  <a:tcPr marL="68580" marR="68580" marT="0" marB="0" anchor="ctr"/>
                </a:tc>
                <a:tc>
                  <a:txBody>
                    <a:bodyPr/>
                    <a:lstStyle/>
                    <a:p>
                      <a:endParaRPr lang="en-US"/>
                    </a:p>
                  </a:txBody>
                  <a:tcPr marL="68580" marR="68580" marT="0" marB="0" anchor="ctr"/>
                </a:tc>
                <a:tc>
                  <a:txBody>
                    <a:bodyPr/>
                    <a:lstStyle/>
                    <a:p>
                      <a:endParaRPr lang="en-US"/>
                    </a:p>
                  </a:txBody>
                  <a:tcPr marL="68580" marR="68580" marT="0" marB="0" anchor="ctr"/>
                </a:tc>
                <a:tc>
                  <a:txBody>
                    <a:bodyPr/>
                    <a:lstStyle/>
                    <a:p>
                      <a:endParaRPr lang="en-US"/>
                    </a:p>
                  </a:txBody>
                  <a:tcPr marL="68580" marR="68580" marT="0" marB="0" anchor="ctr"/>
                </a:tc>
                <a:tc>
                  <a:txBody>
                    <a:bodyPr/>
                    <a:lstStyle/>
                    <a:p>
                      <a:endParaRPr lang="en-US"/>
                    </a:p>
                  </a:txBody>
                  <a:tcPr marL="68580" marR="68580" marT="0" marB="0" anchor="ctr"/>
                </a:tc>
                <a:tc>
                  <a:txBody>
                    <a:bodyPr/>
                    <a:lstStyle/>
                    <a:p>
                      <a:endParaRPr lang="en-US" dirty="0"/>
                    </a:p>
                  </a:txBody>
                  <a:tcPr marL="68580" marR="68580" marT="0" marB="0" anchor="ctr"/>
                </a:tc>
                <a:extLst>
                  <a:ext uri="{0D108BD9-81ED-4DB2-BD59-A6C34878D82A}">
                    <a16:rowId xmlns:a16="http://schemas.microsoft.com/office/drawing/2014/main" val="606711835"/>
                  </a:ext>
                </a:extLst>
              </a:tr>
              <a:tr h="1041302">
                <a:tc>
                  <a:txBody>
                    <a:bodyPr/>
                    <a:lstStyle/>
                    <a:p>
                      <a:pPr marL="0" marR="0">
                        <a:lnSpc>
                          <a:spcPct val="107000"/>
                        </a:lnSpc>
                        <a:spcBef>
                          <a:spcPts val="0"/>
                        </a:spcBef>
                        <a:spcAft>
                          <a:spcPts val="800"/>
                        </a:spcAft>
                      </a:pPr>
                      <a:r>
                        <a:rPr lang="en-US" sz="2000" dirty="0">
                          <a:effectLst/>
                        </a:rPr>
                        <a:t>Site-specific recommendation (SSR)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800"/>
                        </a:spcAft>
                      </a:pPr>
                      <a:r>
                        <a:rPr lang="en-US" sz="2000" dirty="0" err="1">
                          <a:effectLst/>
                        </a:rPr>
                        <a:t>Curre</a:t>
                      </a:r>
                      <a:r>
                        <a:rPr lang="en-GB" sz="2000" dirty="0" err="1">
                          <a:effectLst/>
                        </a:rPr>
                        <a:t>nt</a:t>
                      </a:r>
                      <a:r>
                        <a:rPr lang="en-GB" sz="2000" dirty="0">
                          <a:effectLst/>
                        </a:rPr>
                        <a:t> recommendation: </a:t>
                      </a:r>
                      <a:endParaRPr lang="en-US" sz="2000" dirty="0">
                        <a:effectLst/>
                      </a:endParaRPr>
                    </a:p>
                    <a:p>
                      <a:pPr marL="0" marR="0">
                        <a:lnSpc>
                          <a:spcPct val="107000"/>
                        </a:lnSpc>
                        <a:spcBef>
                          <a:spcPts val="0"/>
                        </a:spcBef>
                        <a:spcAft>
                          <a:spcPts val="800"/>
                        </a:spcAft>
                      </a:pPr>
                      <a:r>
                        <a:rPr lang="en-GB" sz="2000" dirty="0">
                          <a:effectLst/>
                        </a:rPr>
                        <a:t>6 bags/ha of </a:t>
                      </a:r>
                      <a:r>
                        <a:rPr lang="en-US" sz="2000" dirty="0">
                          <a:effectLst/>
                        </a:rPr>
                        <a:t>NPK 17</a:t>
                      </a:r>
                      <a:r>
                        <a:rPr lang="en-GB" sz="2000" dirty="0">
                          <a:effectLst/>
                        </a:rPr>
                        <a:t>:</a:t>
                      </a:r>
                      <a:r>
                        <a:rPr lang="en-US" sz="2000" dirty="0">
                          <a:effectLst/>
                        </a:rPr>
                        <a:t>17</a:t>
                      </a:r>
                      <a:r>
                        <a:rPr lang="en-GB" sz="2000" dirty="0">
                          <a:effectLst/>
                        </a:rPr>
                        <a:t>:</a:t>
                      </a:r>
                      <a:r>
                        <a:rPr lang="en-US" sz="2000" dirty="0">
                          <a:effectLst/>
                        </a:rPr>
                        <a:t>17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2000" dirty="0">
                          <a:effectLst/>
                        </a:rPr>
                        <a:t>51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2000" dirty="0">
                          <a:effectLst/>
                        </a:rPr>
                        <a:t>22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2000" dirty="0">
                          <a:effectLst/>
                        </a:rPr>
                        <a:t>42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2000" dirty="0">
                          <a:effectLst/>
                        </a:rPr>
                        <a:t>2.29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2000" dirty="0">
                          <a:effectLst/>
                        </a:rPr>
                        <a:t>1.20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2000" dirty="0">
                          <a:effectLst/>
                        </a:rPr>
                        <a:t>0.53</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15051603"/>
                  </a:ext>
                </a:extLst>
              </a:tr>
            </a:tbl>
          </a:graphicData>
        </a:graphic>
      </p:graphicFrame>
    </p:spTree>
    <p:extLst>
      <p:ext uri="{BB962C8B-B14F-4D97-AF65-F5344CB8AC3E}">
        <p14:creationId xmlns:p14="http://schemas.microsoft.com/office/powerpoint/2010/main" val="1845278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2" name="TextBox 1">
            <a:extLst>
              <a:ext uri="{FF2B5EF4-FFF2-40B4-BE49-F238E27FC236}">
                <a16:creationId xmlns:a16="http://schemas.microsoft.com/office/drawing/2014/main" id="{3D6BE8A9-A533-4745-8FAF-E110CDD1344F}"/>
              </a:ext>
            </a:extLst>
          </p:cNvPr>
          <p:cNvSpPr txBox="1"/>
          <p:nvPr/>
        </p:nvSpPr>
        <p:spPr>
          <a:xfrm>
            <a:off x="2608976" y="629175"/>
            <a:ext cx="7618100" cy="646331"/>
          </a:xfrm>
          <a:prstGeom prst="rect">
            <a:avLst/>
          </a:prstGeom>
          <a:noFill/>
        </p:spPr>
        <p:txBody>
          <a:bodyPr wrap="square" rtlCol="0">
            <a:spAutoFit/>
          </a:bodyPr>
          <a:lstStyle>
            <a:defPPr>
              <a:defRPr lang="en-US"/>
            </a:defPPr>
            <a:lvl1pPr>
              <a:defRPr sz="3600" b="1"/>
            </a:lvl1pPr>
          </a:lstStyle>
          <a:p>
            <a:r>
              <a:rPr lang="en-GB" dirty="0"/>
              <a:t>2.2	Principles of designing the </a:t>
            </a:r>
            <a:r>
              <a:rPr lang="en-GB" dirty="0" err="1"/>
              <a:t>xlsform</a:t>
            </a:r>
            <a:endParaRPr lang="en-US" dirty="0"/>
          </a:p>
        </p:txBody>
      </p:sp>
      <p:sp>
        <p:nvSpPr>
          <p:cNvPr id="13" name="Content Placeholder 12">
            <a:extLst>
              <a:ext uri="{FF2B5EF4-FFF2-40B4-BE49-F238E27FC236}">
                <a16:creationId xmlns:a16="http://schemas.microsoft.com/office/drawing/2014/main" id="{2D9CB6D5-22F1-47AA-9284-DEC7383DF8EB}"/>
              </a:ext>
            </a:extLst>
          </p:cNvPr>
          <p:cNvSpPr>
            <a:spLocks noGrp="1"/>
          </p:cNvSpPr>
          <p:nvPr>
            <p:ph idx="1"/>
          </p:nvPr>
        </p:nvSpPr>
        <p:spPr>
          <a:xfrm>
            <a:off x="763480" y="1746042"/>
            <a:ext cx="10611992" cy="4734657"/>
          </a:xfrm>
        </p:spPr>
        <p:txBody>
          <a:bodyPr>
            <a:normAutofit fontScale="85000" lnSpcReduction="20000"/>
          </a:bodyPr>
          <a:lstStyle/>
          <a:p>
            <a:pPr lvl="0"/>
            <a:r>
              <a:rPr lang="en-GB" b="1" dirty="0"/>
              <a:t>Uploading and testing</a:t>
            </a:r>
            <a:r>
              <a:rPr lang="en-GB" dirty="0"/>
              <a:t>: As a rule, always upload and test your</a:t>
            </a:r>
            <a:r>
              <a:rPr lang="en-GB" b="1" dirty="0"/>
              <a:t> </a:t>
            </a:r>
            <a:r>
              <a:rPr lang="en-GB" dirty="0" err="1"/>
              <a:t>XLSform</a:t>
            </a:r>
            <a:r>
              <a:rPr lang="en-GB" dirty="0"/>
              <a:t> as many times as you can in between building. Do not wait until it is complete. This will minimise repetition of errors in different groups/sections of the form. </a:t>
            </a:r>
          </a:p>
          <a:p>
            <a:pPr lvl="0"/>
            <a:endParaRPr lang="en-US" dirty="0"/>
          </a:p>
          <a:p>
            <a:pPr lvl="0"/>
            <a:r>
              <a:rPr lang="en-GB" b="1" dirty="0"/>
              <a:t>Naming</a:t>
            </a:r>
            <a:r>
              <a:rPr lang="en-GB" dirty="0"/>
              <a:t>: </a:t>
            </a:r>
            <a:r>
              <a:rPr lang="en-GB" i="1" dirty="0"/>
              <a:t>Worksheet</a:t>
            </a:r>
            <a:r>
              <a:rPr lang="en-GB" dirty="0"/>
              <a:t> names should be named appropriately and in lower case: </a:t>
            </a:r>
            <a:r>
              <a:rPr lang="en-GB" dirty="0" err="1"/>
              <a:t>i.e</a:t>
            </a:r>
            <a:r>
              <a:rPr lang="en-GB" dirty="0"/>
              <a:t> “survey”, “choices” &amp; “settings”. </a:t>
            </a:r>
            <a:r>
              <a:rPr lang="en-GB" i="1" dirty="0"/>
              <a:t>Column headers</a:t>
            </a:r>
            <a:r>
              <a:rPr lang="en-GB" dirty="0"/>
              <a:t> should be in lowercase and the first 3 are mandatory in the “survey” sheet i.e. “type”, “name”, “label”.  “Choices” sheet columns as well: </a:t>
            </a:r>
            <a:r>
              <a:rPr lang="en-GB" dirty="0" err="1"/>
              <a:t>i.e</a:t>
            </a:r>
            <a:r>
              <a:rPr lang="en-GB" dirty="0"/>
              <a:t> “name”, “list name” &amp; “label”. </a:t>
            </a:r>
            <a:r>
              <a:rPr lang="en-GB" i="1" dirty="0"/>
              <a:t>Field names</a:t>
            </a:r>
            <a:r>
              <a:rPr lang="en-GB" dirty="0"/>
              <a:t> should be unique and should not contain any spaces or special characters (only ‘-’ and ‘_’ are allowed. </a:t>
            </a:r>
          </a:p>
          <a:p>
            <a:pPr marL="0" lvl="0" indent="0">
              <a:buNone/>
            </a:pPr>
            <a:endParaRPr lang="en-US" dirty="0"/>
          </a:p>
          <a:p>
            <a:pPr lvl="0"/>
            <a:r>
              <a:rPr lang="en-GB" b="1" dirty="0"/>
              <a:t>Legibility of the </a:t>
            </a:r>
            <a:r>
              <a:rPr lang="en-GB" b="1" dirty="0" err="1"/>
              <a:t>XLSForm</a:t>
            </a:r>
            <a:r>
              <a:rPr lang="en-GB" dirty="0"/>
              <a:t>: On the layout of the questionnaire, it is good practice to: Separate different sections/groups of the questionnaire using </a:t>
            </a:r>
            <a:r>
              <a:rPr lang="en-GB" i="1" dirty="0"/>
              <a:t>different cell colours,</a:t>
            </a:r>
            <a:r>
              <a:rPr lang="en-GB" dirty="0"/>
              <a:t> </a:t>
            </a:r>
            <a:r>
              <a:rPr lang="en-GB" i="1" dirty="0"/>
              <a:t>freeze the top row cell</a:t>
            </a:r>
            <a:r>
              <a:rPr lang="en-GB" dirty="0"/>
              <a:t> and add </a:t>
            </a:r>
            <a:r>
              <a:rPr lang="en-GB" i="1" dirty="0"/>
              <a:t>automatic filters</a:t>
            </a:r>
            <a:r>
              <a:rPr lang="en-GB" dirty="0"/>
              <a:t> to quickly navigate through your questions (survey) and answers (choices).</a:t>
            </a:r>
          </a:p>
          <a:p>
            <a:pPr lvl="0"/>
            <a:endParaRPr lang="en-US" dirty="0"/>
          </a:p>
          <a:p>
            <a:endParaRPr lang="en-US" dirty="0"/>
          </a:p>
        </p:txBody>
      </p:sp>
    </p:spTree>
    <p:extLst>
      <p:ext uri="{BB962C8B-B14F-4D97-AF65-F5344CB8AC3E}">
        <p14:creationId xmlns:p14="http://schemas.microsoft.com/office/powerpoint/2010/main" val="3420021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10043</TotalTime>
  <Words>744</Words>
  <Application>Microsoft Office PowerPoint</Application>
  <PresentationFormat>Widescreen</PresentationFormat>
  <Paragraphs>49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Ouma, Turry (IITA)</dc:creator>
  <cp:lastModifiedBy>Ouma, Turry (IITA)</cp:lastModifiedBy>
  <cp:revision>32</cp:revision>
  <dcterms:created xsi:type="dcterms:W3CDTF">2022-06-16T12:21:37Z</dcterms:created>
  <dcterms:modified xsi:type="dcterms:W3CDTF">2022-06-23T12:50:28Z</dcterms:modified>
</cp:coreProperties>
</file>