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363" d="100"/>
          <a:sy n="363" d="100"/>
        </p:scale>
        <p:origin x="-2920" y="-4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E033-5A5B-4540-B095-37C64C039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0320C-4087-2B4A-BA6E-E672EB47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255E-467F-FC4E-8AEC-E98D69C1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EE06-4F22-A54E-AE62-70302EE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4FC9-F84B-624F-8188-3BE185D9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80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FD60-9AC8-2F43-BF01-4BE1FC43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172A-FD92-0D4A-9939-1C2E8D1B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377B-2BB6-6E40-99B7-73E40AF3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6B68-F5A3-FD44-90FB-C092A167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F414-3E23-B644-9E74-29614C9B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98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B2CDB-4BB3-B248-8C67-68EBBA3C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B319-89CD-7241-BA2C-42EE372D7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9FCB-DD86-2F46-AE97-FE60BC48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2478-C4DA-934B-A1AE-372D8FAD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92E4-9BDD-4849-800A-02DEB529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783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118D-81A1-E74B-AAF0-709ED737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4061-E67B-3C4B-9266-533E7360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06ED-8A15-8440-BCDB-9890B6EC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D5C8-E13A-F342-A5CA-7DC45554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D4B3-2EC5-C747-B6E9-65C9141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65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4C3C-E514-5848-AC3E-64427D8C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9880-D7C9-FB4B-B88E-E9B8F6C8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8C69-45E3-E147-AC1F-E77E6F0A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C5FE-F8A3-3544-B5D5-464962AA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1BEA-9DDC-0446-A936-F53BB5E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37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30A-98BF-1A46-A269-4CAD384E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4F60-BABB-D24E-9FC0-3C726FCA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52861-FF8C-F84F-B6A5-C0C2AD17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D7DA-B6CC-6049-BBF9-91437D05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6CA8-F904-3E48-A545-011FB8A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A763-8962-F94A-8EBB-1A5DA63A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289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6963-82C5-8C47-BAF3-3B4782E0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30BF5-D251-694C-9553-0C8B8B15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DB07C-E425-B748-B404-1D4F8658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D485D-0C14-8247-8509-D5A59F0E5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8D640-D0B1-2649-95B0-2A68E9816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3A7C8-269A-A044-AF39-83C791A0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D3131-0CDC-1149-B7E8-279D4EB3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9321C-746E-3548-9B41-873B426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355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2136-080A-854F-9B41-9CFDE251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31136-EFAB-8D45-B5CE-665F36AC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4D20C-BA4D-A944-9421-4A1B7B19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393E6-7799-FC4D-A8AC-5F3606EA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905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D4E45-1402-2347-9442-885D1135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FF7EE-561E-BB4C-95D6-0029F23E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DAD61-E4BB-9D4B-99B4-8388000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4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D3EE-ACFF-F94D-A451-A5A4601A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5A2B-E936-7246-8095-CEBCE3FF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3ECC-0744-D346-BE7A-7564F1600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7FED-2F4A-D343-B027-72053D83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E34C-1DCE-244C-A235-4B15FCF9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6FD2-8D39-1044-93A5-AFE14716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8512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CBD8-DE44-7640-B440-97945208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724CB-3F73-394A-A706-E26E47B5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F8FF-7A73-E44E-9592-91F581A8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925C-A909-E945-BC7B-4C1FBD0C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065EF-1CBA-D04A-BD4A-FC98D345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14006-0104-CC44-B612-E6E5BCCE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8105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EE4E6-AFA4-1047-90ED-058450A2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5E4F-F050-4741-A31D-E571E4ED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26CB-482F-2A4C-A688-89CEED5E6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5258-0BC4-2F42-8BED-D4604C3F5179}" type="datetimeFigureOut">
              <a:rPr lang="en-FI" smtClean="0"/>
              <a:t>3.12.2021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0046-71E4-2A44-B514-97DB0F9F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D05A-12AA-8244-816F-B35DF08C4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98C4-40C7-044A-87D8-F81D3DBE733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13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ACB21-A8BA-0841-AECC-19837CEE2158}"/>
              </a:ext>
            </a:extLst>
          </p:cNvPr>
          <p:cNvSpPr/>
          <p:nvPr/>
        </p:nvSpPr>
        <p:spPr>
          <a:xfrm>
            <a:off x="1186249" y="2681416"/>
            <a:ext cx="3410465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kern="1300" spc="100" dirty="0">
                <a:solidFill>
                  <a:schemeClr val="tx1"/>
                </a:solidFill>
                <a:latin typeface="Impact" panose="020B0806030902050204" pitchFamily="34" charset="0"/>
              </a:rPr>
              <a:t>WARNING! FOOTER BELOW!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A7F0B-D324-6C49-8C33-59292CE6E7A8}"/>
              </a:ext>
            </a:extLst>
          </p:cNvPr>
          <p:cNvSpPr/>
          <p:nvPr/>
        </p:nvSpPr>
        <p:spPr>
          <a:xfrm>
            <a:off x="4596714" y="2681416"/>
            <a:ext cx="3410465" cy="395416"/>
          </a:xfrm>
          <a:prstGeom prst="rect">
            <a:avLst/>
          </a:prstGeom>
          <a:solidFill>
            <a:srgbClr val="FFCB03"/>
          </a:solidFill>
          <a:ln>
            <a:solidFill>
              <a:srgbClr val="FFC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spc="100" dirty="0">
                <a:solidFill>
                  <a:schemeClr val="tx1"/>
                </a:solidFill>
                <a:latin typeface="Impact" panose="020B0806030902050204" pitchFamily="34" charset="0"/>
              </a:rPr>
              <a:t>WARNING! FOOTER BELOW!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3BE77-6DCC-564E-BECC-EA102CF1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0773" y="2681416"/>
            <a:ext cx="395417" cy="395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8AA75-BF37-C54D-B41A-D43F3FF5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76441" y="2681415"/>
            <a:ext cx="395417" cy="395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69B19-6B47-CE41-8B36-8B62A71C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21238" y="2681415"/>
            <a:ext cx="395417" cy="395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94862-DCC3-FE49-BCA0-3E3A3E47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90127" y="2675213"/>
            <a:ext cx="395417" cy="39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Turo Heino</dc:creator>
  <cp:lastModifiedBy>Turo Heino</cp:lastModifiedBy>
  <cp:revision>1</cp:revision>
  <dcterms:created xsi:type="dcterms:W3CDTF">2021-12-03T08:03:34Z</dcterms:created>
  <dcterms:modified xsi:type="dcterms:W3CDTF">2021-12-04T07:20:12Z</dcterms:modified>
</cp:coreProperties>
</file>