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Элиза казакова" initials="Эк" lastIdx="1" clrIdx="0">
    <p:extLst>
      <p:ext uri="{19B8F6BF-5375-455C-9EA6-DF929625EA0E}">
        <p15:presenceInfo xmlns:p15="http://schemas.microsoft.com/office/powerpoint/2012/main" userId="2abff19a14840e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816839" cy="2971801"/>
          </a:xfrm>
        </p:spPr>
        <p:txBody>
          <a:bodyPr/>
          <a:lstStyle/>
          <a:p>
            <a:r>
              <a:rPr lang="ru-RU" dirty="0" smtClean="0">
                <a:latin typeface="Bookman Old Style" panose="02050604050505020204" pitchFamily="18" charset="0"/>
              </a:rPr>
              <a:t>Презентация игры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‘Bauman Student life’</a:t>
            </a:r>
            <a:r>
              <a:rPr lang="ru-RU" dirty="0" smtClean="0">
                <a:latin typeface="Bookman Old Style" panose="02050604050505020204" pitchFamily="18" charset="0"/>
              </a:rPr>
              <a:t> </a:t>
            </a: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7424" y="3756781"/>
            <a:ext cx="6400800" cy="1947333"/>
          </a:xfrm>
        </p:spPr>
        <p:txBody>
          <a:bodyPr/>
          <a:lstStyle/>
          <a:p>
            <a:r>
              <a:rPr lang="ru-RU" dirty="0" smtClean="0">
                <a:latin typeface="Bookman Old Style" panose="02050604050505020204" pitchFamily="18" charset="0"/>
              </a:rPr>
              <a:t>Выполнила</a:t>
            </a:r>
            <a:r>
              <a:rPr lang="en-US" dirty="0" smtClean="0">
                <a:latin typeface="Bookman Old Style" panose="02050604050505020204" pitchFamily="18" charset="0"/>
              </a:rPr>
              <a:t>:</a:t>
            </a:r>
            <a:r>
              <a:rPr lang="ru-RU" dirty="0" smtClean="0">
                <a:latin typeface="Bookman Old Style" panose="02050604050505020204" pitchFamily="18" charset="0"/>
              </a:rPr>
              <a:t> Команда </a:t>
            </a:r>
            <a:r>
              <a:rPr lang="en-US" dirty="0" err="1" smtClean="0">
                <a:latin typeface="Bookman Old Style" panose="02050604050505020204" pitchFamily="18" charset="0"/>
              </a:rPr>
              <a:t>SpalMalo</a:t>
            </a:r>
            <a:endParaRPr lang="ru-RU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8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013" y="197150"/>
            <a:ext cx="8203474" cy="6294673"/>
          </a:xfrm>
        </p:spPr>
      </p:pic>
    </p:spTree>
    <p:extLst>
      <p:ext uri="{BB962C8B-B14F-4D97-AF65-F5344CB8AC3E}">
        <p14:creationId xmlns:p14="http://schemas.microsoft.com/office/powerpoint/2010/main" val="292878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989" y="1367244"/>
            <a:ext cx="11734211" cy="39101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Формулировка задачи</a:t>
            </a:r>
          </a:p>
          <a:p>
            <a:pPr marL="0" indent="0">
              <a:buNone/>
            </a:pPr>
            <a:endParaRPr lang="ru-RU" sz="3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ru-RU" sz="3200" dirty="0" smtClean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Ограничения</a:t>
            </a:r>
            <a:endParaRPr lang="en-US" sz="3200" dirty="0" smtClean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3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ru-RU" sz="3200" dirty="0" err="1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Геймплей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86822"/>
            <a:ext cx="12270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Пользователь управляет главным героем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latin typeface="Bookman Old Style" panose="02050604050505020204" pitchFamily="18" charset="0"/>
              </a:rPr>
              <a:t>который находится в университете. При запуске игроку открывается  к ключевых </a:t>
            </a:r>
            <a:r>
              <a:rPr lang="ru-RU" sz="2400" dirty="0" err="1" smtClean="0">
                <a:latin typeface="Bookman Old Style" panose="02050604050505020204" pitchFamily="18" charset="0"/>
              </a:rPr>
              <a:t>геймплейных</a:t>
            </a:r>
            <a:r>
              <a:rPr lang="ru-RU" sz="2400" dirty="0" smtClean="0">
                <a:latin typeface="Bookman Old Style" panose="02050604050505020204" pitchFamily="18" charset="0"/>
              </a:rPr>
              <a:t> блока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ru-RU" sz="2400" dirty="0" smtClean="0">
                <a:latin typeface="Bookman Old Style" panose="02050604050505020204" pitchFamily="18" charset="0"/>
              </a:rPr>
              <a:t>карта университета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latin typeface="Bookman Old Style" panose="02050604050505020204" pitchFamily="18" charset="0"/>
              </a:rPr>
              <a:t>буфет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latin typeface="Bookman Old Style" panose="02050604050505020204" pitchFamily="18" charset="0"/>
              </a:rPr>
              <a:t>спортзал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latin typeface="Bookman Old Style" panose="02050604050505020204" pitchFamily="18" charset="0"/>
              </a:rPr>
              <a:t>кабинет математики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989" y="2481943"/>
            <a:ext cx="11403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>
                <a:latin typeface="Bookman Old Style" panose="02050604050505020204" pitchFamily="18" charset="0"/>
              </a:rPr>
              <a:t>Разработчки</a:t>
            </a:r>
            <a:r>
              <a:rPr lang="ru-RU" sz="2400" dirty="0" smtClean="0">
                <a:latin typeface="Bookman Old Style" panose="02050604050505020204" pitchFamily="18" charset="0"/>
              </a:rPr>
              <a:t> – игроки для участия должны использовать специальную библиотеку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поставляемую с игрой. 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Язык программирования – </a:t>
            </a:r>
            <a:r>
              <a:rPr lang="en-US" sz="2400" dirty="0">
                <a:latin typeface="Bookman Old Style" panose="02050604050505020204" pitchFamily="18" charset="0"/>
              </a:rPr>
              <a:t>P</a:t>
            </a:r>
            <a:r>
              <a:rPr lang="en-US" sz="2400" dirty="0" smtClean="0">
                <a:latin typeface="Bookman Old Style" panose="02050604050505020204" pitchFamily="18" charset="0"/>
              </a:rPr>
              <a:t>ython 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345576"/>
            <a:ext cx="11403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Студент находится внутри университета и может по нему передвигаться. Когда главный герой заходит в один из выбранных кабинетов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latin typeface="Bookman Old Style" panose="02050604050505020204" pitchFamily="18" charset="0"/>
              </a:rPr>
              <a:t>запускается мини игра. </a:t>
            </a:r>
          </a:p>
          <a:p>
            <a:endParaRPr lang="ru-RU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471"/>
            <a:ext cx="8534400" cy="1226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Выбранные технологии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0651" y="1096312"/>
            <a:ext cx="606923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 smtClean="0">
                <a:latin typeface="Bookman Old Style" panose="02050604050505020204" pitchFamily="18" charset="0"/>
              </a:rPr>
              <a:t>Язык программирования</a:t>
            </a:r>
            <a:r>
              <a:rPr lang="en-US" sz="2100" dirty="0" smtClean="0">
                <a:latin typeface="Bookman Old Style" panose="02050604050505020204" pitchFamily="18" charset="0"/>
              </a:rPr>
              <a:t> : Python</a:t>
            </a:r>
          </a:p>
          <a:p>
            <a:r>
              <a:rPr lang="ru-RU" sz="2100" dirty="0" smtClean="0">
                <a:latin typeface="Bookman Old Style" panose="02050604050505020204" pitchFamily="18" charset="0"/>
              </a:rPr>
              <a:t>Среда разработки</a:t>
            </a:r>
            <a:r>
              <a:rPr lang="en-US" sz="2100" dirty="0" smtClean="0">
                <a:latin typeface="Bookman Old Style" panose="02050604050505020204" pitchFamily="18" charset="0"/>
              </a:rPr>
              <a:t>: IDLE Python</a:t>
            </a:r>
          </a:p>
          <a:p>
            <a:r>
              <a:rPr lang="en-US" sz="2100" dirty="0" smtClean="0">
                <a:latin typeface="Bookman Old Style" panose="02050604050505020204" pitchFamily="18" charset="0"/>
              </a:rPr>
              <a:t>Framework: Cocos2d</a:t>
            </a:r>
          </a:p>
          <a:p>
            <a:r>
              <a:rPr lang="ru-RU" sz="2100" dirty="0" smtClean="0">
                <a:latin typeface="Bookman Old Style" panose="02050604050505020204" pitchFamily="18" charset="0"/>
              </a:rPr>
              <a:t>Инструмент создания карт</a:t>
            </a:r>
            <a:r>
              <a:rPr lang="en-US" sz="2100" dirty="0" smtClean="0">
                <a:latin typeface="Bookman Old Style" panose="02050604050505020204" pitchFamily="18" charset="0"/>
              </a:rPr>
              <a:t>:</a:t>
            </a:r>
            <a:r>
              <a:rPr lang="ru-RU" sz="2100" dirty="0" smtClean="0">
                <a:latin typeface="Bookman Old Style" panose="02050604050505020204" pitchFamily="18" charset="0"/>
              </a:rPr>
              <a:t> </a:t>
            </a:r>
            <a:r>
              <a:rPr lang="en-US" sz="2100" dirty="0" smtClean="0">
                <a:latin typeface="Bookman Old Style" panose="02050604050505020204" pitchFamily="18" charset="0"/>
              </a:rPr>
              <a:t>Tiled Map Editor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8343" y="2544410"/>
            <a:ext cx="63050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Библиотеки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:</a:t>
            </a:r>
            <a:endParaRPr lang="ru-RU" dirty="0" smtClean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dirty="0" smtClean="0">
                <a:latin typeface="Bookman Old Style" panose="02050604050505020204" pitchFamily="18" charset="0"/>
              </a:rPr>
              <a:t>				    </a:t>
            </a:r>
            <a:r>
              <a:rPr lang="en-US" sz="2100" dirty="0" smtClean="0">
                <a:latin typeface="Bookman Old Style" panose="02050604050505020204" pitchFamily="18" charset="0"/>
              </a:rPr>
              <a:t>Math </a:t>
            </a:r>
          </a:p>
          <a:p>
            <a:r>
              <a:rPr lang="en-US" sz="2100" dirty="0" smtClean="0">
                <a:latin typeface="Bookman Old Style" panose="02050604050505020204" pitchFamily="18" charset="0"/>
              </a:rPr>
              <a:t>				    Time</a:t>
            </a:r>
          </a:p>
          <a:p>
            <a:r>
              <a:rPr lang="en-US" sz="2100" dirty="0" smtClean="0">
                <a:latin typeface="Bookman Old Style" panose="02050604050505020204" pitchFamily="18" charset="0"/>
              </a:rPr>
              <a:t>				    </a:t>
            </a:r>
            <a:r>
              <a:rPr lang="en-US" sz="2100" dirty="0" err="1" smtClean="0">
                <a:latin typeface="Bookman Old Style" panose="02050604050505020204" pitchFamily="18" charset="0"/>
              </a:rPr>
              <a:t>Pyglet</a:t>
            </a:r>
            <a:endParaRPr lang="en-US" sz="2100" dirty="0" smtClean="0">
              <a:latin typeface="Bookman Old Style" panose="02050604050505020204" pitchFamily="18" charset="0"/>
            </a:endParaRPr>
          </a:p>
          <a:p>
            <a:r>
              <a:rPr lang="en-US" sz="2100" dirty="0" smtClean="0">
                <a:latin typeface="Bookman Old Style" panose="02050604050505020204" pitchFamily="18" charset="0"/>
              </a:rPr>
              <a:t>                         Cocos2d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Методология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: </a:t>
            </a:r>
            <a:r>
              <a:rPr lang="en-US" dirty="0" smtClean="0">
                <a:latin typeface="Bookman Old Style" panose="02050604050505020204" pitchFamily="18" charset="0"/>
              </a:rPr>
              <a:t>XP</a:t>
            </a:r>
            <a:endParaRPr lang="ru-RU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3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182</TotalTime>
  <Words>105</Words>
  <Application>Microsoft Office PowerPoint</Application>
  <PresentationFormat>Широкоэкранный</PresentationFormat>
  <Paragraphs>27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Bookman Old Style</vt:lpstr>
      <vt:lpstr>Century Gothic</vt:lpstr>
      <vt:lpstr>Wingdings 3</vt:lpstr>
      <vt:lpstr>Сектор</vt:lpstr>
      <vt:lpstr>Презентация игры ‘Bauman Student life’ 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игры ‘Bauman Student life’</dc:title>
  <dc:creator>Элиза казакова</dc:creator>
  <cp:lastModifiedBy>Элиза</cp:lastModifiedBy>
  <cp:revision>15</cp:revision>
  <dcterms:created xsi:type="dcterms:W3CDTF">2019-04-25T20:05:02Z</dcterms:created>
  <dcterms:modified xsi:type="dcterms:W3CDTF">2019-04-28T15:35:26Z</dcterms:modified>
</cp:coreProperties>
</file>