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30-F9D5-4E8B-B948-10E2CBA56776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DB0-3B9A-4CDF-93C9-DCADBD40A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37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30-F9D5-4E8B-B948-10E2CBA56776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DB0-3B9A-4CDF-93C9-DCADBD40A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53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30-F9D5-4E8B-B948-10E2CBA56776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DB0-3B9A-4CDF-93C9-DCADBD40A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36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3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789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427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224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253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148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304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79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30-F9D5-4E8B-B948-10E2CBA56776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DB0-3B9A-4CDF-93C9-DCADBD40A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727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960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873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039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750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709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525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14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0776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453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1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30-F9D5-4E8B-B948-10E2CBA56776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DB0-3B9A-4CDF-93C9-DCADBD40A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7183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235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8816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3217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9404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0132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7074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5013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8417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4189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92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30-F9D5-4E8B-B948-10E2CBA56776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DB0-3B9A-4CDF-93C9-DCADBD40A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7374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8194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5365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1216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0285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8567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89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30-F9D5-4E8B-B948-10E2CBA56776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DB0-3B9A-4CDF-93C9-DCADBD40A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58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30-F9D5-4E8B-B948-10E2CBA56776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DB0-3B9A-4CDF-93C9-DCADBD40A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80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30-F9D5-4E8B-B948-10E2CBA56776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DB0-3B9A-4CDF-93C9-DCADBD40A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88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30-F9D5-4E8B-B948-10E2CBA56776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DB0-3B9A-4CDF-93C9-DCADBD40A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60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30-F9D5-4E8B-B948-10E2CBA56776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DB0-3B9A-4CDF-93C9-DCADBD40A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6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E2D30-F9D5-4E8B-B948-10E2CBA56776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A5DB0-3B9A-4CDF-93C9-DCADBD40A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7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35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894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9" y="0"/>
            <a:ext cx="10058400" cy="4487332"/>
          </a:xfr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799" y="3461657"/>
            <a:ext cx="12192000" cy="3396343"/>
          </a:xfrm>
          <a:prstGeom prst="rect">
            <a:avLst/>
          </a:prstGeom>
          <a:solidFill>
            <a:srgbClr val="225378"/>
          </a:solidFill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Bookman Old Style" panose="02050604050505020204" pitchFamily="18" charset="0"/>
              </a:rPr>
              <a:t>							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                     </a:t>
            </a:r>
            <a:r>
              <a:rPr lang="ru-RU" dirty="0" smtClean="0">
                <a:latin typeface="Bookman Old Style" panose="02050604050505020204" pitchFamily="18" charset="0"/>
              </a:rPr>
              <a:t> 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4286" y="6179745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ookman Old Style" panose="02050604050505020204" pitchFamily="18" charset="0"/>
              </a:rPr>
              <a:t>Выполнила команда 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SpalMalo</a:t>
            </a:r>
            <a:endParaRPr lang="ru-RU" dirty="0">
              <a:solidFill>
                <a:schemeClr val="accent3">
                  <a:lumMod val="40000"/>
                  <a:lumOff val="6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" y="0"/>
            <a:ext cx="1801875" cy="3461657"/>
          </a:xfrm>
          <a:prstGeom prst="rect">
            <a:avLst/>
          </a:prstGeom>
          <a:solidFill>
            <a:srgbClr val="225378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227" y="-585"/>
            <a:ext cx="1804572" cy="34628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3988" y="3927784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Bookman Old Style" panose="02050604050505020204" pitchFamily="18" charset="0"/>
              </a:rPr>
              <a:t>Презентация игры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055057" y="4282092"/>
            <a:ext cx="65373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Bookman Old Style" panose="02050604050505020204" pitchFamily="18" charset="0"/>
              </a:rPr>
              <a:t>“Bauman Student </a:t>
            </a:r>
            <a:r>
              <a:rPr lang="en-US" sz="44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Life</a:t>
            </a:r>
            <a:r>
              <a:rPr lang="en-US" sz="4400" dirty="0">
                <a:solidFill>
                  <a:srgbClr val="FFFF00"/>
                </a:solidFill>
                <a:latin typeface="Bookman Old Style" panose="02050604050505020204" pitchFamily="18" charset="0"/>
              </a:rPr>
              <a:t>”</a:t>
            </a:r>
            <a:br>
              <a:rPr lang="en-US" sz="4400" dirty="0">
                <a:solidFill>
                  <a:srgbClr val="FFFF00"/>
                </a:solidFill>
                <a:latin typeface="Bookman Old Style" panose="02050604050505020204" pitchFamily="18" charset="0"/>
              </a:rPr>
            </a:br>
            <a:endParaRPr lang="ru-RU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54" y="212065"/>
            <a:ext cx="8914241" cy="5913076"/>
          </a:xfrm>
        </p:spPr>
      </p:pic>
    </p:spTree>
    <p:extLst>
      <p:ext uri="{BB962C8B-B14F-4D97-AF65-F5344CB8AC3E}">
        <p14:creationId xmlns:p14="http://schemas.microsoft.com/office/powerpoint/2010/main" val="26873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82" y="214681"/>
            <a:ext cx="9007342" cy="5974833"/>
          </a:xfrm>
        </p:spPr>
      </p:pic>
    </p:spTree>
    <p:extLst>
      <p:ext uri="{BB962C8B-B14F-4D97-AF65-F5344CB8AC3E}">
        <p14:creationId xmlns:p14="http://schemas.microsoft.com/office/powerpoint/2010/main" val="13201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3290" b="5328"/>
          <a:stretch/>
        </p:blipFill>
        <p:spPr>
          <a:xfrm>
            <a:off x="951570" y="1442102"/>
            <a:ext cx="9889943" cy="452510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31101" y="128954"/>
            <a:ext cx="1133088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В ходе работы над проектом нами было закрыто 21 обсуждение(</a:t>
            </a:r>
            <a:r>
              <a:rPr lang="en-US" sz="3600" dirty="0">
                <a:solidFill>
                  <a:srgbClr val="002060"/>
                </a:solidFill>
              </a:rPr>
              <a:t>issue)</a:t>
            </a:r>
            <a:r>
              <a:rPr lang="ru-RU" sz="3600" dirty="0">
                <a:solidFill>
                  <a:srgbClr val="002060"/>
                </a:solidFill>
              </a:rPr>
              <a:t>:</a:t>
            </a:r>
            <a:endParaRPr lang="ru-RU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0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47" y="1615053"/>
            <a:ext cx="7059934" cy="4326295"/>
          </a:xfrm>
        </p:spPr>
      </p:pic>
      <p:sp>
        <p:nvSpPr>
          <p:cNvPr id="2" name="Прямоугольник 1"/>
          <p:cNvSpPr/>
          <p:nvPr/>
        </p:nvSpPr>
        <p:spPr>
          <a:xfrm>
            <a:off x="971142" y="152399"/>
            <a:ext cx="915039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</a:rPr>
              <a:t>График </a:t>
            </a:r>
            <a:r>
              <a:rPr lang="ru-RU" sz="3200" dirty="0" err="1">
                <a:solidFill>
                  <a:srgbClr val="002060"/>
                </a:solidFill>
              </a:rPr>
              <a:t>коммитов</a:t>
            </a:r>
            <a:r>
              <a:rPr lang="ru-RU" sz="3200" dirty="0">
                <a:solidFill>
                  <a:srgbClr val="002060"/>
                </a:solidFill>
              </a:rPr>
              <a:t> сделанных нашей командой за время работы над проектом: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9308" y="0"/>
            <a:ext cx="10215153" cy="1580605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Роли члено</a:t>
            </a:r>
            <a:r>
              <a:rPr lang="ru-RU" sz="4400" dirty="0">
                <a:solidFill>
                  <a:srgbClr val="002060"/>
                </a:solidFill>
                <a:latin typeface="Bookman Old Style" panose="02050604050505020204" pitchFamily="18" charset="0"/>
              </a:rPr>
              <a:t>в</a:t>
            </a:r>
            <a:r>
              <a:rPr lang="ru-RU" sz="4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команды           «</a:t>
            </a:r>
            <a:r>
              <a:rPr lang="en-US" sz="4400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Spalmalo</a:t>
            </a:r>
            <a:r>
              <a:rPr lang="ru-RU" sz="4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»:</a:t>
            </a:r>
            <a:endParaRPr lang="ru-RU" sz="4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0891" y="2090057"/>
            <a:ext cx="7602583" cy="2677886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Турсунов </a:t>
            </a:r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Жасурбек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tx1"/>
                </a:solidFill>
              </a:rPr>
              <a:t>-  </a:t>
            </a:r>
            <a:r>
              <a:rPr lang="ru-RU" sz="3200" dirty="0" err="1" smtClean="0">
                <a:solidFill>
                  <a:schemeClr val="tx1"/>
                </a:solidFill>
              </a:rPr>
              <a:t>тимлид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Казакова </a:t>
            </a:r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Элиза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tx1"/>
                </a:solidFill>
              </a:rPr>
              <a:t>– разработчик</a:t>
            </a:r>
          </a:p>
          <a:p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Чаушев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Александр </a:t>
            </a:r>
            <a:r>
              <a:rPr lang="ru-RU" sz="3200" dirty="0" smtClean="0">
                <a:solidFill>
                  <a:schemeClr val="tx1"/>
                </a:solidFill>
              </a:rPr>
              <a:t>– разработчик</a:t>
            </a:r>
          </a:p>
          <a:p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Ивченко Артем </a:t>
            </a:r>
            <a:r>
              <a:rPr lang="ru-RU" sz="3200" dirty="0" smtClean="0">
                <a:solidFill>
                  <a:schemeClr val="tx1"/>
                </a:solidFill>
              </a:rPr>
              <a:t>– </a:t>
            </a:r>
            <a:r>
              <a:rPr lang="ru-RU" sz="3200" dirty="0" err="1" smtClean="0">
                <a:solidFill>
                  <a:schemeClr val="tx1"/>
                </a:solidFill>
              </a:rPr>
              <a:t>тестировщик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Унтилова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Арина </a:t>
            </a:r>
            <a:r>
              <a:rPr lang="ru-RU" sz="3200" dirty="0" smtClean="0">
                <a:solidFill>
                  <a:schemeClr val="tx1"/>
                </a:solidFill>
              </a:rPr>
              <a:t>- </a:t>
            </a:r>
            <a:r>
              <a:rPr lang="ru-RU" sz="3200" dirty="0">
                <a:solidFill>
                  <a:schemeClr val="tx1"/>
                </a:solidFill>
              </a:rPr>
              <a:t>г</a:t>
            </a:r>
            <a:r>
              <a:rPr lang="ru-RU" sz="3200" dirty="0" smtClean="0">
                <a:solidFill>
                  <a:schemeClr val="tx1"/>
                </a:solidFill>
              </a:rPr>
              <a:t>ейм-дизайнер</a:t>
            </a:r>
            <a:r>
              <a:rPr lang="ru-RU" sz="32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362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9950" y="143691"/>
            <a:ext cx="8534400" cy="1043336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Поставленные</a:t>
            </a:r>
            <a:r>
              <a:rPr lang="ru-RU" dirty="0" smtClean="0">
                <a:latin typeface="Bookman Old Style" panose="02050604050505020204" pitchFamily="18" charset="0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задачи</a:t>
            </a:r>
            <a:endParaRPr lang="ru-RU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98" y="1043336"/>
            <a:ext cx="10006149" cy="5359158"/>
          </a:xfrm>
        </p:spPr>
        <p:txBody>
          <a:bodyPr/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lphaUcPeriod"/>
            </a:pPr>
            <a:r>
              <a:rPr lang="ru-RU" sz="2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Рассмотреть основы программирования  на </a:t>
            </a:r>
            <a:r>
              <a:rPr lang="en-US" sz="2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Cocos2D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lphaUcPeriod"/>
            </a:pPr>
            <a:r>
              <a:rPr lang="ru-RU" sz="2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Изучить основы ООП в </a:t>
            </a:r>
            <a:r>
              <a:rPr lang="en-US" sz="2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Python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lphaUcPeriod"/>
            </a:pPr>
            <a:r>
              <a:rPr lang="ru-RU" sz="2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Изучить требования к созданию игры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lphaUcPeriod"/>
            </a:pPr>
            <a:r>
              <a:rPr lang="ru-RU" sz="2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Разработать макет и </a:t>
            </a:r>
            <a:r>
              <a:rPr lang="ru-RU" sz="2800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геймплей</a:t>
            </a:r>
            <a:r>
              <a:rPr lang="ru-RU" sz="2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игры 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lphaUcPeriod"/>
            </a:pPr>
            <a:r>
              <a:rPr lang="ru-RU" sz="2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Продумать сцену игры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lphaUcPeriod"/>
            </a:pPr>
            <a:r>
              <a:rPr lang="ru-RU" sz="2800" dirty="0">
                <a:solidFill>
                  <a:schemeClr val="tx1"/>
                </a:solidFill>
                <a:latin typeface="Bookman Old Style" panose="02050604050505020204" pitchFamily="18" charset="0"/>
              </a:rPr>
              <a:t>С</a:t>
            </a:r>
            <a:r>
              <a:rPr lang="ru-RU" sz="2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оздавать карты при помощи </a:t>
            </a:r>
            <a:r>
              <a:rPr lang="en-US" sz="2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Tiled Map Editor</a:t>
            </a:r>
            <a:endParaRPr lang="ru-RU" sz="280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lphaUcPeriod"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2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2349" y="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Распределение задач</a:t>
            </a:r>
            <a:endParaRPr lang="ru-RU" dirty="0">
              <a:solidFill>
                <a:schemeClr val="accent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323703"/>
            <a:ext cx="11290074" cy="4911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700" b="1" dirty="0" err="1" smtClean="0">
                <a:solidFill>
                  <a:schemeClr val="accent2"/>
                </a:solidFill>
              </a:rPr>
              <a:t>Чаушев</a:t>
            </a:r>
            <a:r>
              <a:rPr lang="ru-RU" sz="2700" b="1" dirty="0" smtClean="0">
                <a:solidFill>
                  <a:schemeClr val="accent2"/>
                </a:solidFill>
              </a:rPr>
              <a:t> Александр </a:t>
            </a:r>
            <a:r>
              <a:rPr lang="ru-RU" sz="2700" dirty="0" smtClean="0">
                <a:solidFill>
                  <a:schemeClr val="tx1"/>
                </a:solidFill>
              </a:rPr>
              <a:t>–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ru-RU" sz="2700" dirty="0" smtClean="0">
                <a:solidFill>
                  <a:schemeClr val="tx1"/>
                </a:solidFill>
              </a:rPr>
              <a:t> </a:t>
            </a:r>
            <a:r>
              <a:rPr lang="ru-RU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игра </a:t>
            </a:r>
            <a:r>
              <a:rPr lang="en-US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Math, </a:t>
            </a:r>
            <a:r>
              <a:rPr lang="ru-RU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анимация главного персонажа</a:t>
            </a:r>
            <a:r>
              <a:rPr lang="en-US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, </a:t>
            </a:r>
            <a:r>
              <a:rPr lang="ru-RU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создать меню</a:t>
            </a:r>
            <a:r>
              <a:rPr lang="en-US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, </a:t>
            </a:r>
            <a:r>
              <a:rPr lang="ru-RU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подключить мини игры и </a:t>
            </a:r>
            <a:r>
              <a:rPr lang="ru-RU" sz="2700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коллайдеры</a:t>
            </a:r>
            <a:r>
              <a:rPr lang="ru-RU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  <a:r>
              <a:rPr lang="en-US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endParaRPr lang="ru-RU" sz="270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ru-RU" sz="2700" b="1" dirty="0" err="1" smtClean="0">
                <a:solidFill>
                  <a:schemeClr val="accent2"/>
                </a:solidFill>
              </a:rPr>
              <a:t>Унтилова</a:t>
            </a:r>
            <a:r>
              <a:rPr lang="ru-RU" sz="2700" b="1" dirty="0" smtClean="0">
                <a:solidFill>
                  <a:schemeClr val="accent2"/>
                </a:solidFill>
              </a:rPr>
              <a:t> Арина </a:t>
            </a:r>
            <a:r>
              <a:rPr lang="ru-RU" sz="2700" dirty="0" smtClean="0">
                <a:solidFill>
                  <a:schemeClr val="tx1"/>
                </a:solidFill>
              </a:rPr>
              <a:t>– </a:t>
            </a:r>
            <a:r>
              <a:rPr lang="ru-RU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создать карту для всех сцен игр</a:t>
            </a:r>
            <a:r>
              <a:rPr lang="en-US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, </a:t>
            </a:r>
            <a:r>
              <a:rPr lang="ru-RU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игра </a:t>
            </a:r>
            <a:r>
              <a:rPr lang="en-US" sz="2700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SportHall</a:t>
            </a:r>
            <a:r>
              <a:rPr lang="ru-RU" sz="2700" dirty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  <a:endParaRPr lang="ru-RU" sz="270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ru-RU" sz="2700" b="1" dirty="0" smtClean="0">
                <a:solidFill>
                  <a:schemeClr val="accent2"/>
                </a:solidFill>
              </a:rPr>
              <a:t>Казакова Элиза</a:t>
            </a:r>
            <a:r>
              <a:rPr lang="en-US" sz="2700" b="1" dirty="0" smtClean="0">
                <a:solidFill>
                  <a:schemeClr val="accent2"/>
                </a:solidFill>
              </a:rPr>
              <a:t> </a:t>
            </a:r>
            <a:r>
              <a:rPr lang="en-US" sz="2700" dirty="0" smtClean="0">
                <a:solidFill>
                  <a:schemeClr val="tx1"/>
                </a:solidFill>
              </a:rPr>
              <a:t>– </a:t>
            </a:r>
            <a:r>
              <a:rPr lang="ru-RU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игра </a:t>
            </a:r>
            <a:r>
              <a:rPr lang="en-US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Buffet,  </a:t>
            </a:r>
            <a:r>
              <a:rPr lang="ru-RU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добавить финишную  сцену для игры </a:t>
            </a:r>
            <a:r>
              <a:rPr lang="en-US" sz="2700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SportHall</a:t>
            </a:r>
            <a:r>
              <a:rPr lang="en-US" sz="2700" dirty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  <a:endParaRPr lang="ru-RU" sz="270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ru-RU" sz="2700" b="1" dirty="0" smtClean="0">
                <a:solidFill>
                  <a:schemeClr val="accent2"/>
                </a:solidFill>
              </a:rPr>
              <a:t>Турсунов </a:t>
            </a:r>
            <a:r>
              <a:rPr lang="ru-RU" sz="2700" b="1" dirty="0" err="1" smtClean="0">
                <a:solidFill>
                  <a:schemeClr val="accent2"/>
                </a:solidFill>
              </a:rPr>
              <a:t>Жасурбек</a:t>
            </a:r>
            <a:r>
              <a:rPr lang="ru-RU" sz="2700" b="1" dirty="0" smtClean="0">
                <a:solidFill>
                  <a:schemeClr val="accent2"/>
                </a:solidFill>
              </a:rPr>
              <a:t> </a:t>
            </a:r>
            <a:r>
              <a:rPr lang="ru-RU" sz="2700" dirty="0">
                <a:solidFill>
                  <a:schemeClr val="tx1"/>
                </a:solidFill>
              </a:rPr>
              <a:t>-</a:t>
            </a:r>
            <a:r>
              <a:rPr lang="ru-RU" sz="2700" dirty="0" smtClean="0"/>
              <a:t> </a:t>
            </a:r>
            <a:r>
              <a:rPr lang="ru-RU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исправить баги в </a:t>
            </a:r>
            <a:r>
              <a:rPr lang="en-US" sz="2700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SportHall</a:t>
            </a:r>
            <a:r>
              <a:rPr lang="en-US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, </a:t>
            </a:r>
            <a:r>
              <a:rPr lang="ru-RU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создать </a:t>
            </a:r>
            <a:r>
              <a:rPr lang="ru-RU" sz="2700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коллайдеры</a:t>
            </a:r>
            <a:r>
              <a:rPr lang="en-US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, </a:t>
            </a:r>
            <a:r>
              <a:rPr lang="ru-RU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добавить ссылки  в игре.</a:t>
            </a:r>
          </a:p>
          <a:p>
            <a:pPr marL="0" indent="0">
              <a:buNone/>
            </a:pPr>
            <a:r>
              <a:rPr lang="ru-RU" sz="2700" b="1" dirty="0" err="1" smtClean="0">
                <a:solidFill>
                  <a:schemeClr val="accent2"/>
                </a:solidFill>
              </a:rPr>
              <a:t>Ивчёнко</a:t>
            </a:r>
            <a:r>
              <a:rPr lang="ru-RU" sz="2700" b="1" dirty="0" smtClean="0">
                <a:solidFill>
                  <a:schemeClr val="accent2"/>
                </a:solidFill>
              </a:rPr>
              <a:t> Артем</a:t>
            </a:r>
            <a:r>
              <a:rPr lang="en-US" sz="2700" b="1" dirty="0" smtClean="0">
                <a:solidFill>
                  <a:schemeClr val="accent2"/>
                </a:solidFill>
              </a:rPr>
              <a:t> </a:t>
            </a:r>
            <a:r>
              <a:rPr lang="ru-RU" sz="2700" dirty="0">
                <a:solidFill>
                  <a:schemeClr val="tx1"/>
                </a:solidFill>
              </a:rPr>
              <a:t>-</a:t>
            </a:r>
            <a:r>
              <a:rPr lang="ru-RU" sz="2700" dirty="0" smtClean="0"/>
              <a:t> </a:t>
            </a:r>
            <a:r>
              <a:rPr lang="en-US" sz="2700" dirty="0" smtClean="0"/>
              <a:t> </a:t>
            </a:r>
            <a:r>
              <a:rPr lang="ru-RU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создание тестов для каждой из игр</a:t>
            </a:r>
            <a:r>
              <a:rPr lang="en-US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(</a:t>
            </a:r>
            <a:r>
              <a:rPr lang="ru-RU" sz="2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функциональное тестирование и тестирование вручную).</a:t>
            </a:r>
            <a:endParaRPr lang="ru-RU" sz="27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9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46" y="1046484"/>
            <a:ext cx="7629378" cy="5060790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34396" y="257908"/>
            <a:ext cx="5849816" cy="433754"/>
          </a:xfrm>
        </p:spPr>
        <p:txBody>
          <a:bodyPr>
            <a:noAutofit/>
          </a:bodyPr>
          <a:lstStyle/>
          <a:p>
            <a:r>
              <a:rPr lang="ru-RU" sz="4400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Декомпозиция</a:t>
            </a:r>
            <a:endParaRPr lang="ru-RU" sz="4400" dirty="0">
              <a:solidFill>
                <a:schemeClr val="accent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16" y="106913"/>
            <a:ext cx="9286013" cy="6159683"/>
          </a:xfrm>
        </p:spPr>
      </p:pic>
    </p:spTree>
    <p:extLst>
      <p:ext uri="{BB962C8B-B14F-4D97-AF65-F5344CB8AC3E}">
        <p14:creationId xmlns:p14="http://schemas.microsoft.com/office/powerpoint/2010/main" val="1840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13" y="0"/>
            <a:ext cx="9501050" cy="6302324"/>
          </a:xfrm>
        </p:spPr>
      </p:pic>
    </p:spTree>
    <p:extLst>
      <p:ext uri="{BB962C8B-B14F-4D97-AF65-F5344CB8AC3E}">
        <p14:creationId xmlns:p14="http://schemas.microsoft.com/office/powerpoint/2010/main" val="3980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91" y="111034"/>
            <a:ext cx="9251180" cy="6136578"/>
          </a:xfrm>
        </p:spPr>
      </p:pic>
    </p:spTree>
    <p:extLst>
      <p:ext uri="{BB962C8B-B14F-4D97-AF65-F5344CB8AC3E}">
        <p14:creationId xmlns:p14="http://schemas.microsoft.com/office/powerpoint/2010/main" val="24517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2" y="91878"/>
            <a:ext cx="9080026" cy="6023047"/>
          </a:xfrm>
        </p:spPr>
      </p:pic>
    </p:spTree>
    <p:extLst>
      <p:ext uri="{BB962C8B-B14F-4D97-AF65-F5344CB8AC3E}">
        <p14:creationId xmlns:p14="http://schemas.microsoft.com/office/powerpoint/2010/main" val="25463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1_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172</Words>
  <Application>Microsoft Office PowerPoint</Application>
  <PresentationFormat>Широкоэкранный</PresentationFormat>
  <Paragraphs>26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Century Gothic</vt:lpstr>
      <vt:lpstr>Wingdings 3</vt:lpstr>
      <vt:lpstr>Тема Office</vt:lpstr>
      <vt:lpstr>Сектор</vt:lpstr>
      <vt:lpstr>1_Сектор</vt:lpstr>
      <vt:lpstr>Презентация PowerPoint</vt:lpstr>
      <vt:lpstr>Роли членов команды           «Spalmalo»:</vt:lpstr>
      <vt:lpstr>Поставленные задачи</vt:lpstr>
      <vt:lpstr>Распределение задач</vt:lpstr>
      <vt:lpstr>Декомпозиция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10</dc:creator>
  <cp:lastModifiedBy>Windows 10</cp:lastModifiedBy>
  <cp:revision>11</cp:revision>
  <dcterms:created xsi:type="dcterms:W3CDTF">2019-05-27T19:03:10Z</dcterms:created>
  <dcterms:modified xsi:type="dcterms:W3CDTF">2019-05-27T23:23:26Z</dcterms:modified>
</cp:coreProperties>
</file>