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52" r:id="rId1"/>
    <p:sldMasterId id="2147484029" r:id="rId2"/>
  </p:sldMasterIdLst>
  <p:notesMasterIdLst>
    <p:notesMasterId r:id="rId24"/>
  </p:notesMasterIdLst>
  <p:handoutMasterIdLst>
    <p:handoutMasterId r:id="rId25"/>
  </p:handoutMasterIdLst>
  <p:sldIdLst>
    <p:sldId id="256" r:id="rId3"/>
    <p:sldId id="274" r:id="rId4"/>
    <p:sldId id="284" r:id="rId5"/>
    <p:sldId id="292" r:id="rId6"/>
    <p:sldId id="260" r:id="rId7"/>
    <p:sldId id="263" r:id="rId8"/>
    <p:sldId id="258" r:id="rId9"/>
    <p:sldId id="261" r:id="rId10"/>
    <p:sldId id="279" r:id="rId11"/>
    <p:sldId id="285" r:id="rId12"/>
    <p:sldId id="286" r:id="rId13"/>
    <p:sldId id="287" r:id="rId14"/>
    <p:sldId id="288" r:id="rId15"/>
    <p:sldId id="267" r:id="rId16"/>
    <p:sldId id="269" r:id="rId17"/>
    <p:sldId id="270" r:id="rId18"/>
    <p:sldId id="273" r:id="rId19"/>
    <p:sldId id="271" r:id="rId20"/>
    <p:sldId id="290" r:id="rId21"/>
    <p:sldId id="291" r:id="rId22"/>
    <p:sldId id="272" r:id="rId23"/>
  </p:sldIdLst>
  <p:sldSz cx="9144000" cy="5143500" type="screen16x9"/>
  <p:notesSz cx="6858000" cy="9144000"/>
  <p:defaultTextStyle>
    <a:defPPr>
      <a:defRPr lang="sv-S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C6D87"/>
    <a:srgbClr val="464646"/>
    <a:srgbClr val="FBFCFB"/>
    <a:srgbClr val="F9F9F9"/>
    <a:srgbClr val="0E417D"/>
    <a:srgbClr val="0735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19CBC5-805D-4825-828A-A185BC6996E2}" v="18" dt="2023-06-15T10:42:50.1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866" autoAdjust="0"/>
  </p:normalViewPr>
  <p:slideViewPr>
    <p:cSldViewPr snapToObjects="1">
      <p:cViewPr varScale="1">
        <p:scale>
          <a:sx n="147" d="100"/>
          <a:sy n="147" d="100"/>
        </p:scale>
        <p:origin x="486" y="108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 Szawerna" userId="27f43607ae8ba673" providerId="LiveId" clId="{C019CBC5-805D-4825-828A-A185BC6996E2}"/>
    <pc:docChg chg="undo custSel addSld delSld modSld sldOrd">
      <pc:chgData name="Maria Szawerna" userId="27f43607ae8ba673" providerId="LiveId" clId="{C019CBC5-805D-4825-828A-A185BC6996E2}" dt="2023-06-15T21:48:38.969" v="2603" actId="1076"/>
      <pc:docMkLst>
        <pc:docMk/>
      </pc:docMkLst>
      <pc:sldChg chg="addSp delSp modSp mod">
        <pc:chgData name="Maria Szawerna" userId="27f43607ae8ba673" providerId="LiveId" clId="{C019CBC5-805D-4825-828A-A185BC6996E2}" dt="2023-06-15T10:40:42.752" v="2309" actId="14100"/>
        <pc:sldMkLst>
          <pc:docMk/>
          <pc:sldMk cId="2155505027" sldId="256"/>
        </pc:sldMkLst>
        <pc:spChg chg="mod">
          <ac:chgData name="Maria Szawerna" userId="27f43607ae8ba673" providerId="LiveId" clId="{C019CBC5-805D-4825-828A-A185BC6996E2}" dt="2023-06-15T10:37:20.684" v="2308" actId="403"/>
          <ac:spMkLst>
            <pc:docMk/>
            <pc:sldMk cId="2155505027" sldId="256"/>
            <ac:spMk id="2" creationId="{83ECB6FE-7F94-4BD4-B425-3B2AAA28CDFB}"/>
          </ac:spMkLst>
        </pc:spChg>
        <pc:spChg chg="add del mod">
          <ac:chgData name="Maria Szawerna" userId="27f43607ae8ba673" providerId="LiveId" clId="{C019CBC5-805D-4825-828A-A185BC6996E2}" dt="2023-06-15T09:55:43.863" v="2292" actId="478"/>
          <ac:spMkLst>
            <pc:docMk/>
            <pc:sldMk cId="2155505027" sldId="256"/>
            <ac:spMk id="3" creationId="{010CB53C-12BC-F0AA-8497-F0A619990B31}"/>
          </ac:spMkLst>
        </pc:spChg>
        <pc:spChg chg="mod">
          <ac:chgData name="Maria Szawerna" userId="27f43607ae8ba673" providerId="LiveId" clId="{C019CBC5-805D-4825-828A-A185BC6996E2}" dt="2023-06-15T10:40:42.752" v="2309" actId="14100"/>
          <ac:spMkLst>
            <pc:docMk/>
            <pc:sldMk cId="2155505027" sldId="256"/>
            <ac:spMk id="5" creationId="{684B5055-73C0-EA77-A1F4-A096AB391A28}"/>
          </ac:spMkLst>
        </pc:spChg>
      </pc:sldChg>
      <pc:sldChg chg="del">
        <pc:chgData name="Maria Szawerna" userId="27f43607ae8ba673" providerId="LiveId" clId="{C019CBC5-805D-4825-828A-A185BC6996E2}" dt="2023-06-14T15:59:06.129" v="17" actId="47"/>
        <pc:sldMkLst>
          <pc:docMk/>
          <pc:sldMk cId="3109295133" sldId="257"/>
        </pc:sldMkLst>
      </pc:sldChg>
      <pc:sldChg chg="addSp delSp modSp mod chgLayout">
        <pc:chgData name="Maria Szawerna" userId="27f43607ae8ba673" providerId="LiveId" clId="{C019CBC5-805D-4825-828A-A185BC6996E2}" dt="2023-06-14T16:07:32.911" v="492" actId="20577"/>
        <pc:sldMkLst>
          <pc:docMk/>
          <pc:sldMk cId="1241240057" sldId="258"/>
        </pc:sldMkLst>
        <pc:spChg chg="del mod ord">
          <ac:chgData name="Maria Szawerna" userId="27f43607ae8ba673" providerId="LiveId" clId="{C019CBC5-805D-4825-828A-A185BC6996E2}" dt="2023-06-14T16:05:00.144" v="288" actId="700"/>
          <ac:spMkLst>
            <pc:docMk/>
            <pc:sldMk cId="1241240057" sldId="258"/>
            <ac:spMk id="2" creationId="{3CFC6655-31B7-27F3-F0D0-F4D81FA804E5}"/>
          </ac:spMkLst>
        </pc:spChg>
        <pc:spChg chg="mod ord">
          <ac:chgData name="Maria Szawerna" userId="27f43607ae8ba673" providerId="LiveId" clId="{C019CBC5-805D-4825-828A-A185BC6996E2}" dt="2023-06-14T16:05:00.144" v="288" actId="700"/>
          <ac:spMkLst>
            <pc:docMk/>
            <pc:sldMk cId="1241240057" sldId="258"/>
            <ac:spMk id="3" creationId="{F59A507F-2CBD-BE65-59A2-08FF2745070B}"/>
          </ac:spMkLst>
        </pc:spChg>
        <pc:spChg chg="add mod ord">
          <ac:chgData name="Maria Szawerna" userId="27f43607ae8ba673" providerId="LiveId" clId="{C019CBC5-805D-4825-828A-A185BC6996E2}" dt="2023-06-14T16:07:32.911" v="492" actId="20577"/>
          <ac:spMkLst>
            <pc:docMk/>
            <pc:sldMk cId="1241240057" sldId="258"/>
            <ac:spMk id="4" creationId="{C69964D7-87AA-EC08-5617-DE00320965D9}"/>
          </ac:spMkLst>
        </pc:spChg>
      </pc:sldChg>
      <pc:sldChg chg="del ord">
        <pc:chgData name="Maria Szawerna" userId="27f43607ae8ba673" providerId="LiveId" clId="{C019CBC5-805D-4825-828A-A185BC6996E2}" dt="2023-06-14T16:03:54.744" v="277" actId="47"/>
        <pc:sldMkLst>
          <pc:docMk/>
          <pc:sldMk cId="2842025168" sldId="259"/>
        </pc:sldMkLst>
      </pc:sldChg>
      <pc:sldChg chg="modSp mod modClrScheme chgLayout">
        <pc:chgData name="Maria Szawerna" userId="27f43607ae8ba673" providerId="LiveId" clId="{C019CBC5-805D-4825-828A-A185BC6996E2}" dt="2023-06-15T21:02:42.311" v="2426" actId="20577"/>
        <pc:sldMkLst>
          <pc:docMk/>
          <pc:sldMk cId="3310944284" sldId="260"/>
        </pc:sldMkLst>
        <pc:spChg chg="mod ord">
          <ac:chgData name="Maria Szawerna" userId="27f43607ae8ba673" providerId="LiveId" clId="{C019CBC5-805D-4825-828A-A185BC6996E2}" dt="2023-06-14T16:04:09.855" v="279" actId="700"/>
          <ac:spMkLst>
            <pc:docMk/>
            <pc:sldMk cId="3310944284" sldId="260"/>
            <ac:spMk id="3" creationId="{8B648FD2-7B1F-FBE5-6589-4DA9FFC0FCCF}"/>
          </ac:spMkLst>
        </pc:spChg>
        <pc:spChg chg="mod ord">
          <ac:chgData name="Maria Szawerna" userId="27f43607ae8ba673" providerId="LiveId" clId="{C019CBC5-805D-4825-828A-A185BC6996E2}" dt="2023-06-15T21:02:42.311" v="2426" actId="20577"/>
          <ac:spMkLst>
            <pc:docMk/>
            <pc:sldMk cId="3310944284" sldId="260"/>
            <ac:spMk id="4" creationId="{270D3F4A-12B0-D4AB-6108-DFF267F67178}"/>
          </ac:spMkLst>
        </pc:spChg>
        <pc:picChg chg="mod ord">
          <ac:chgData name="Maria Szawerna" userId="27f43607ae8ba673" providerId="LiveId" clId="{C019CBC5-805D-4825-828A-A185BC6996E2}" dt="2023-06-14T16:04:09.855" v="279" actId="700"/>
          <ac:picMkLst>
            <pc:docMk/>
            <pc:sldMk cId="3310944284" sldId="260"/>
            <ac:picMk id="7" creationId="{EF50E124-4F4A-D461-4BB1-783C853F94E2}"/>
          </ac:picMkLst>
        </pc:picChg>
      </pc:sldChg>
      <pc:sldChg chg="delSp modSp mod">
        <pc:chgData name="Maria Szawerna" userId="27f43607ae8ba673" providerId="LiveId" clId="{C019CBC5-805D-4825-828A-A185BC6996E2}" dt="2023-06-15T21:06:59.931" v="2572" actId="6549"/>
        <pc:sldMkLst>
          <pc:docMk/>
          <pc:sldMk cId="2757122120" sldId="261"/>
        </pc:sldMkLst>
        <pc:spChg chg="mod">
          <ac:chgData name="Maria Szawerna" userId="27f43607ae8ba673" providerId="LiveId" clId="{C019CBC5-805D-4825-828A-A185BC6996E2}" dt="2023-06-15T21:06:59.931" v="2572" actId="6549"/>
          <ac:spMkLst>
            <pc:docMk/>
            <pc:sldMk cId="2757122120" sldId="261"/>
            <ac:spMk id="5" creationId="{A22D8EC5-C56E-4CC4-D910-969A565575D2}"/>
          </ac:spMkLst>
        </pc:spChg>
        <pc:spChg chg="mod">
          <ac:chgData name="Maria Szawerna" userId="27f43607ae8ba673" providerId="LiveId" clId="{C019CBC5-805D-4825-828A-A185BC6996E2}" dt="2023-06-15T21:03:19.204" v="2481" actId="20577"/>
          <ac:spMkLst>
            <pc:docMk/>
            <pc:sldMk cId="2757122120" sldId="261"/>
            <ac:spMk id="6" creationId="{9976F9FA-B44C-BBBF-3AB3-6EC88BFB12B7}"/>
          </ac:spMkLst>
        </pc:spChg>
        <pc:graphicFrameChg chg="del">
          <ac:chgData name="Maria Szawerna" userId="27f43607ae8ba673" providerId="LiveId" clId="{C019CBC5-805D-4825-828A-A185BC6996E2}" dt="2023-06-14T16:07:56.168" v="502" actId="478"/>
          <ac:graphicFrameMkLst>
            <pc:docMk/>
            <pc:sldMk cId="2757122120" sldId="261"/>
            <ac:graphicFrameMk id="7" creationId="{BDF4FC9D-9686-6FD3-E4EA-981A458C0290}"/>
          </ac:graphicFrameMkLst>
        </pc:graphicFrameChg>
      </pc:sldChg>
      <pc:sldChg chg="del">
        <pc:chgData name="Maria Szawerna" userId="27f43607ae8ba673" providerId="LiveId" clId="{C019CBC5-805D-4825-828A-A185BC6996E2}" dt="2023-06-14T16:09:36.598" v="603" actId="47"/>
        <pc:sldMkLst>
          <pc:docMk/>
          <pc:sldMk cId="2231539561" sldId="264"/>
        </pc:sldMkLst>
      </pc:sldChg>
      <pc:sldChg chg="del">
        <pc:chgData name="Maria Szawerna" userId="27f43607ae8ba673" providerId="LiveId" clId="{C019CBC5-805D-4825-828A-A185BC6996E2}" dt="2023-06-15T21:03:26.957" v="2482" actId="47"/>
        <pc:sldMkLst>
          <pc:docMk/>
          <pc:sldMk cId="3551078558" sldId="265"/>
        </pc:sldMkLst>
      </pc:sldChg>
      <pc:sldChg chg="del">
        <pc:chgData name="Maria Szawerna" userId="27f43607ae8ba673" providerId="LiveId" clId="{C019CBC5-805D-4825-828A-A185BC6996E2}" dt="2023-06-14T16:09:54.914" v="604" actId="47"/>
        <pc:sldMkLst>
          <pc:docMk/>
          <pc:sldMk cId="1218473403" sldId="266"/>
        </pc:sldMkLst>
      </pc:sldChg>
      <pc:sldChg chg="modSp mod">
        <pc:chgData name="Maria Szawerna" userId="27f43607ae8ba673" providerId="LiveId" clId="{C019CBC5-805D-4825-828A-A185BC6996E2}" dt="2023-06-15T21:03:49.017" v="2571" actId="20577"/>
        <pc:sldMkLst>
          <pc:docMk/>
          <pc:sldMk cId="1583331895" sldId="267"/>
        </pc:sldMkLst>
        <pc:spChg chg="mod">
          <ac:chgData name="Maria Szawerna" userId="27f43607ae8ba673" providerId="LiveId" clId="{C019CBC5-805D-4825-828A-A185BC6996E2}" dt="2023-06-15T21:03:49.017" v="2571" actId="20577"/>
          <ac:spMkLst>
            <pc:docMk/>
            <pc:sldMk cId="1583331895" sldId="267"/>
            <ac:spMk id="2" creationId="{D29D7C87-25CC-0353-9504-A0F11D3BF870}"/>
          </ac:spMkLst>
        </pc:spChg>
      </pc:sldChg>
      <pc:sldChg chg="modSp mod">
        <pc:chgData name="Maria Szawerna" userId="27f43607ae8ba673" providerId="LiveId" clId="{C019CBC5-805D-4825-828A-A185BC6996E2}" dt="2023-06-14T16:30:13.769" v="1970" actId="403"/>
        <pc:sldMkLst>
          <pc:docMk/>
          <pc:sldMk cId="2571570253" sldId="269"/>
        </pc:sldMkLst>
        <pc:spChg chg="mod">
          <ac:chgData name="Maria Szawerna" userId="27f43607ae8ba673" providerId="LiveId" clId="{C019CBC5-805D-4825-828A-A185BC6996E2}" dt="2023-06-14T16:30:13.769" v="1970" actId="403"/>
          <ac:spMkLst>
            <pc:docMk/>
            <pc:sldMk cId="2571570253" sldId="269"/>
            <ac:spMk id="2" creationId="{3CFC6655-31B7-27F3-F0D0-F4D81FA804E5}"/>
          </ac:spMkLst>
        </pc:spChg>
        <pc:spChg chg="mod">
          <ac:chgData name="Maria Szawerna" userId="27f43607ae8ba673" providerId="LiveId" clId="{C019CBC5-805D-4825-828A-A185BC6996E2}" dt="2023-06-14T16:28:48.028" v="1688" actId="20577"/>
          <ac:spMkLst>
            <pc:docMk/>
            <pc:sldMk cId="2571570253" sldId="269"/>
            <ac:spMk id="3" creationId="{F59A507F-2CBD-BE65-59A2-08FF2745070B}"/>
          </ac:spMkLst>
        </pc:spChg>
      </pc:sldChg>
      <pc:sldChg chg="modSp mod">
        <pc:chgData name="Maria Szawerna" userId="27f43607ae8ba673" providerId="LiveId" clId="{C019CBC5-805D-4825-828A-A185BC6996E2}" dt="2023-06-15T10:42:50.141" v="2333" actId="20577"/>
        <pc:sldMkLst>
          <pc:docMk/>
          <pc:sldMk cId="2655041373" sldId="270"/>
        </pc:sldMkLst>
        <pc:spChg chg="mod">
          <ac:chgData name="Maria Szawerna" userId="27f43607ae8ba673" providerId="LiveId" clId="{C019CBC5-805D-4825-828A-A185BC6996E2}" dt="2023-06-15T10:42:50.141" v="2333" actId="20577"/>
          <ac:spMkLst>
            <pc:docMk/>
            <pc:sldMk cId="2655041373" sldId="270"/>
            <ac:spMk id="2" creationId="{04958E3C-08AE-56C1-12C1-79DC16066EC2}"/>
          </ac:spMkLst>
        </pc:spChg>
        <pc:spChg chg="mod">
          <ac:chgData name="Maria Szawerna" userId="27f43607ae8ba673" providerId="LiveId" clId="{C019CBC5-805D-4825-828A-A185BC6996E2}" dt="2023-06-14T16:30:32.281" v="1981" actId="20577"/>
          <ac:spMkLst>
            <pc:docMk/>
            <pc:sldMk cId="2655041373" sldId="270"/>
            <ac:spMk id="3" creationId="{9480E454-200A-F794-133E-D39820640683}"/>
          </ac:spMkLst>
        </pc:spChg>
      </pc:sldChg>
      <pc:sldChg chg="modSp mod">
        <pc:chgData name="Maria Szawerna" userId="27f43607ae8ba673" providerId="LiveId" clId="{C019CBC5-805D-4825-828A-A185BC6996E2}" dt="2023-06-15T10:41:33.142" v="2310" actId="1076"/>
        <pc:sldMkLst>
          <pc:docMk/>
          <pc:sldMk cId="4055392419" sldId="271"/>
        </pc:sldMkLst>
        <pc:spChg chg="mod">
          <ac:chgData name="Maria Szawerna" userId="27f43607ae8ba673" providerId="LiveId" clId="{C019CBC5-805D-4825-828A-A185BC6996E2}" dt="2023-06-14T16:38:06.408" v="2089" actId="27636"/>
          <ac:spMkLst>
            <pc:docMk/>
            <pc:sldMk cId="4055392419" sldId="271"/>
            <ac:spMk id="2" creationId="{C7026C2E-E4C0-836C-2EFF-8D70B2CC1435}"/>
          </ac:spMkLst>
        </pc:spChg>
        <pc:spChg chg="mod">
          <ac:chgData name="Maria Szawerna" userId="27f43607ae8ba673" providerId="LiveId" clId="{C019CBC5-805D-4825-828A-A185BC6996E2}" dt="2023-06-15T10:41:33.142" v="2310" actId="1076"/>
          <ac:spMkLst>
            <pc:docMk/>
            <pc:sldMk cId="4055392419" sldId="271"/>
            <ac:spMk id="3" creationId="{04FBC31E-7CE9-AA19-2027-BDCDC694F90D}"/>
          </ac:spMkLst>
        </pc:spChg>
      </pc:sldChg>
      <pc:sldChg chg="delSp modSp mod">
        <pc:chgData name="Maria Szawerna" userId="27f43607ae8ba673" providerId="LiveId" clId="{C019CBC5-805D-4825-828A-A185BC6996E2}" dt="2023-06-14T16:39:56.158" v="2137" actId="403"/>
        <pc:sldMkLst>
          <pc:docMk/>
          <pc:sldMk cId="2370623230" sldId="272"/>
        </pc:sldMkLst>
        <pc:spChg chg="mod">
          <ac:chgData name="Maria Szawerna" userId="27f43607ae8ba673" providerId="LiveId" clId="{C019CBC5-805D-4825-828A-A185BC6996E2}" dt="2023-06-14T16:39:56.158" v="2137" actId="403"/>
          <ac:spMkLst>
            <pc:docMk/>
            <pc:sldMk cId="2370623230" sldId="272"/>
            <ac:spMk id="2" creationId="{111136C1-4B49-68C3-63EB-2CAFFEB1BB00}"/>
          </ac:spMkLst>
        </pc:spChg>
        <pc:spChg chg="del">
          <ac:chgData name="Maria Szawerna" userId="27f43607ae8ba673" providerId="LiveId" clId="{C019CBC5-805D-4825-828A-A185BC6996E2}" dt="2023-06-14T16:33:31.251" v="2053" actId="478"/>
          <ac:spMkLst>
            <pc:docMk/>
            <pc:sldMk cId="2370623230" sldId="272"/>
            <ac:spMk id="3" creationId="{EC7B1D29-4844-D9E3-26A8-928C826C12F5}"/>
          </ac:spMkLst>
        </pc:spChg>
      </pc:sldChg>
      <pc:sldChg chg="modSp mod">
        <pc:chgData name="Maria Szawerna" userId="27f43607ae8ba673" providerId="LiveId" clId="{C019CBC5-805D-4825-828A-A185BC6996E2}" dt="2023-06-15T21:01:29.939" v="2380" actId="27636"/>
        <pc:sldMkLst>
          <pc:docMk/>
          <pc:sldMk cId="4137443422" sldId="274"/>
        </pc:sldMkLst>
        <pc:spChg chg="mod">
          <ac:chgData name="Maria Szawerna" userId="27f43607ae8ba673" providerId="LiveId" clId="{C019CBC5-805D-4825-828A-A185BC6996E2}" dt="2023-06-15T21:01:29.939" v="2380" actId="27636"/>
          <ac:spMkLst>
            <pc:docMk/>
            <pc:sldMk cId="4137443422" sldId="274"/>
            <ac:spMk id="7" creationId="{3926917A-7CA3-C372-68D0-9B3416F24C8B}"/>
          </ac:spMkLst>
        </pc:spChg>
      </pc:sldChg>
      <pc:sldChg chg="addSp delSp modSp del mod">
        <pc:chgData name="Maria Szawerna" userId="27f43607ae8ba673" providerId="LiveId" clId="{C019CBC5-805D-4825-828A-A185BC6996E2}" dt="2023-06-14T16:09:18.654" v="595" actId="47"/>
        <pc:sldMkLst>
          <pc:docMk/>
          <pc:sldMk cId="4129147260" sldId="275"/>
        </pc:sldMkLst>
        <pc:spChg chg="add del mod">
          <ac:chgData name="Maria Szawerna" userId="27f43607ae8ba673" providerId="LiveId" clId="{C019CBC5-805D-4825-828A-A185BC6996E2}" dt="2023-06-14T16:09:15.844" v="593" actId="478"/>
          <ac:spMkLst>
            <pc:docMk/>
            <pc:sldMk cId="4129147260" sldId="275"/>
            <ac:spMk id="4" creationId="{03DCBEA1-5283-EB38-6592-02DA424DEEBF}"/>
          </ac:spMkLst>
        </pc:spChg>
        <pc:spChg chg="add mod">
          <ac:chgData name="Maria Szawerna" userId="27f43607ae8ba673" providerId="LiveId" clId="{C019CBC5-805D-4825-828A-A185BC6996E2}" dt="2023-06-14T16:09:17.647" v="594" actId="478"/>
          <ac:spMkLst>
            <pc:docMk/>
            <pc:sldMk cId="4129147260" sldId="275"/>
            <ac:spMk id="8" creationId="{135574C6-8D70-0E4C-4F5C-0653C9240C05}"/>
          </ac:spMkLst>
        </pc:spChg>
        <pc:picChg chg="add del">
          <ac:chgData name="Maria Szawerna" userId="27f43607ae8ba673" providerId="LiveId" clId="{C019CBC5-805D-4825-828A-A185BC6996E2}" dt="2023-06-14T16:09:17.647" v="594" actId="478"/>
          <ac:picMkLst>
            <pc:docMk/>
            <pc:sldMk cId="4129147260" sldId="275"/>
            <ac:picMk id="7" creationId="{B42C2FD5-CD1A-3D56-6853-369C5C9AD9DA}"/>
          </ac:picMkLst>
        </pc:picChg>
      </pc:sldChg>
      <pc:sldChg chg="del">
        <pc:chgData name="Maria Szawerna" userId="27f43607ae8ba673" providerId="LiveId" clId="{C019CBC5-805D-4825-828A-A185BC6996E2}" dt="2023-06-14T16:09:19.898" v="596" actId="47"/>
        <pc:sldMkLst>
          <pc:docMk/>
          <pc:sldMk cId="2456500663" sldId="276"/>
        </pc:sldMkLst>
      </pc:sldChg>
      <pc:sldChg chg="del">
        <pc:chgData name="Maria Szawerna" userId="27f43607ae8ba673" providerId="LiveId" clId="{C019CBC5-805D-4825-828A-A185BC6996E2}" dt="2023-06-14T16:09:27.111" v="597" actId="47"/>
        <pc:sldMkLst>
          <pc:docMk/>
          <pc:sldMk cId="528624740" sldId="277"/>
        </pc:sldMkLst>
      </pc:sldChg>
      <pc:sldChg chg="del">
        <pc:chgData name="Maria Szawerna" userId="27f43607ae8ba673" providerId="LiveId" clId="{C019CBC5-805D-4825-828A-A185BC6996E2}" dt="2023-06-14T16:09:29.025" v="598" actId="47"/>
        <pc:sldMkLst>
          <pc:docMk/>
          <pc:sldMk cId="145528675" sldId="278"/>
        </pc:sldMkLst>
      </pc:sldChg>
      <pc:sldChg chg="addSp delSp modSp mod">
        <pc:chgData name="Maria Szawerna" userId="27f43607ae8ba673" providerId="LiveId" clId="{C019CBC5-805D-4825-828A-A185BC6996E2}" dt="2023-06-15T21:47:03.373" v="2593" actId="1076"/>
        <pc:sldMkLst>
          <pc:docMk/>
          <pc:sldMk cId="4234474339" sldId="279"/>
        </pc:sldMkLst>
        <pc:spChg chg="del">
          <ac:chgData name="Maria Szawerna" userId="27f43607ae8ba673" providerId="LiveId" clId="{C019CBC5-805D-4825-828A-A185BC6996E2}" dt="2023-06-14T16:11:19.793" v="619" actId="3680"/>
          <ac:spMkLst>
            <pc:docMk/>
            <pc:sldMk cId="4234474339" sldId="279"/>
            <ac:spMk id="2" creationId="{446DF956-8256-CE4F-8E9A-7BD370965877}"/>
          </ac:spMkLst>
        </pc:spChg>
        <pc:spChg chg="mod">
          <ac:chgData name="Maria Szawerna" userId="27f43607ae8ba673" providerId="LiveId" clId="{C019CBC5-805D-4825-828A-A185BC6996E2}" dt="2023-06-14T16:10:30.526" v="618" actId="20577"/>
          <ac:spMkLst>
            <pc:docMk/>
            <pc:sldMk cId="4234474339" sldId="279"/>
            <ac:spMk id="3" creationId="{2986DFD0-283F-A156-AA93-7E9C000A4AF1}"/>
          </ac:spMkLst>
        </pc:spChg>
        <pc:graphicFrameChg chg="add mod ord modGraphic">
          <ac:chgData name="Maria Szawerna" userId="27f43607ae8ba673" providerId="LiveId" clId="{C019CBC5-805D-4825-828A-A185BC6996E2}" dt="2023-06-14T16:16:58.920" v="817" actId="20577"/>
          <ac:graphicFrameMkLst>
            <pc:docMk/>
            <pc:sldMk cId="4234474339" sldId="279"/>
            <ac:graphicFrameMk id="4" creationId="{DA699D6C-48BB-5399-6399-2975C3A941DD}"/>
          </ac:graphicFrameMkLst>
        </pc:graphicFrameChg>
        <pc:picChg chg="del">
          <ac:chgData name="Maria Szawerna" userId="27f43607ae8ba673" providerId="LiveId" clId="{C019CBC5-805D-4825-828A-A185BC6996E2}" dt="2023-06-14T16:10:25.763" v="605" actId="478"/>
          <ac:picMkLst>
            <pc:docMk/>
            <pc:sldMk cId="4234474339" sldId="279"/>
            <ac:picMk id="5" creationId="{2E846553-7846-AB09-CB03-8B22DA541DF4}"/>
          </ac:picMkLst>
        </pc:picChg>
        <pc:picChg chg="add del mod">
          <ac:chgData name="Maria Szawerna" userId="27f43607ae8ba673" providerId="LiveId" clId="{C019CBC5-805D-4825-828A-A185BC6996E2}" dt="2023-06-15T21:46:24.568" v="2582" actId="478"/>
          <ac:picMkLst>
            <pc:docMk/>
            <pc:sldMk cId="4234474339" sldId="279"/>
            <ac:picMk id="5" creationId="{97FC6058-DD24-D053-AEC1-2E4D64B6A108}"/>
          </ac:picMkLst>
        </pc:picChg>
        <pc:picChg chg="add del mod">
          <ac:chgData name="Maria Szawerna" userId="27f43607ae8ba673" providerId="LiveId" clId="{C019CBC5-805D-4825-828A-A185BC6996E2}" dt="2023-06-15T21:45:45.085" v="2573" actId="478"/>
          <ac:picMkLst>
            <pc:docMk/>
            <pc:sldMk cId="4234474339" sldId="279"/>
            <ac:picMk id="7" creationId="{E9B5C583-63A5-5FA6-10E0-EC9EABB3176C}"/>
          </ac:picMkLst>
        </pc:picChg>
        <pc:picChg chg="add del mod">
          <ac:chgData name="Maria Szawerna" userId="27f43607ae8ba673" providerId="LiveId" clId="{C019CBC5-805D-4825-828A-A185BC6996E2}" dt="2023-06-15T21:46:25.049" v="2583" actId="478"/>
          <ac:picMkLst>
            <pc:docMk/>
            <pc:sldMk cId="4234474339" sldId="279"/>
            <ac:picMk id="8" creationId="{632B3E03-65DA-B70F-42F7-AF8A34BD4C33}"/>
          </ac:picMkLst>
        </pc:picChg>
        <pc:picChg chg="add del mod">
          <ac:chgData name="Maria Szawerna" userId="27f43607ae8ba673" providerId="LiveId" clId="{C019CBC5-805D-4825-828A-A185BC6996E2}" dt="2023-06-15T21:46:01.489" v="2577" actId="478"/>
          <ac:picMkLst>
            <pc:docMk/>
            <pc:sldMk cId="4234474339" sldId="279"/>
            <ac:picMk id="9" creationId="{9E0C1033-F25F-83E1-099A-C6E38CED0C15}"/>
          </ac:picMkLst>
        </pc:picChg>
        <pc:picChg chg="add mod">
          <ac:chgData name="Maria Szawerna" userId="27f43607ae8ba673" providerId="LiveId" clId="{C019CBC5-805D-4825-828A-A185BC6996E2}" dt="2023-06-15T21:46:59.631" v="2592" actId="1076"/>
          <ac:picMkLst>
            <pc:docMk/>
            <pc:sldMk cId="4234474339" sldId="279"/>
            <ac:picMk id="11" creationId="{63EA6939-B60D-2558-BE69-4E623DF8EA21}"/>
          </ac:picMkLst>
        </pc:picChg>
        <pc:picChg chg="add mod">
          <ac:chgData name="Maria Szawerna" userId="27f43607ae8ba673" providerId="LiveId" clId="{C019CBC5-805D-4825-828A-A185BC6996E2}" dt="2023-06-15T21:47:03.373" v="2593" actId="1076"/>
          <ac:picMkLst>
            <pc:docMk/>
            <pc:sldMk cId="4234474339" sldId="279"/>
            <ac:picMk id="13" creationId="{E3AD382E-D2F7-03D2-9F19-32F6AE506879}"/>
          </ac:picMkLst>
        </pc:picChg>
      </pc:sldChg>
      <pc:sldChg chg="del">
        <pc:chgData name="Maria Szawerna" userId="27f43607ae8ba673" providerId="LiveId" clId="{C019CBC5-805D-4825-828A-A185BC6996E2}" dt="2023-06-14T16:09:31.342" v="599" actId="47"/>
        <pc:sldMkLst>
          <pc:docMk/>
          <pc:sldMk cId="3482856460" sldId="280"/>
        </pc:sldMkLst>
      </pc:sldChg>
      <pc:sldChg chg="del">
        <pc:chgData name="Maria Szawerna" userId="27f43607ae8ba673" providerId="LiveId" clId="{C019CBC5-805D-4825-828A-A185BC6996E2}" dt="2023-06-14T16:09:32.392" v="600" actId="47"/>
        <pc:sldMkLst>
          <pc:docMk/>
          <pc:sldMk cId="424782024" sldId="281"/>
        </pc:sldMkLst>
      </pc:sldChg>
      <pc:sldChg chg="del">
        <pc:chgData name="Maria Szawerna" userId="27f43607ae8ba673" providerId="LiveId" clId="{C019CBC5-805D-4825-828A-A185BC6996E2}" dt="2023-06-14T16:09:33.898" v="601" actId="47"/>
        <pc:sldMkLst>
          <pc:docMk/>
          <pc:sldMk cId="3582555972" sldId="282"/>
        </pc:sldMkLst>
      </pc:sldChg>
      <pc:sldChg chg="del">
        <pc:chgData name="Maria Szawerna" userId="27f43607ae8ba673" providerId="LiveId" clId="{C019CBC5-805D-4825-828A-A185BC6996E2}" dt="2023-06-14T16:09:35.557" v="602" actId="47"/>
        <pc:sldMkLst>
          <pc:docMk/>
          <pc:sldMk cId="4110955766" sldId="283"/>
        </pc:sldMkLst>
      </pc:sldChg>
      <pc:sldChg chg="addSp delSp modSp new mod modClrScheme chgLayout">
        <pc:chgData name="Maria Szawerna" userId="27f43607ae8ba673" providerId="LiveId" clId="{C019CBC5-805D-4825-828A-A185BC6996E2}" dt="2023-06-15T21:02:06.673" v="2387" actId="15"/>
        <pc:sldMkLst>
          <pc:docMk/>
          <pc:sldMk cId="3654248738" sldId="284"/>
        </pc:sldMkLst>
        <pc:spChg chg="del mod ord">
          <ac:chgData name="Maria Szawerna" userId="27f43607ae8ba673" providerId="LiveId" clId="{C019CBC5-805D-4825-828A-A185BC6996E2}" dt="2023-06-14T16:00:52.774" v="132" actId="700"/>
          <ac:spMkLst>
            <pc:docMk/>
            <pc:sldMk cId="3654248738" sldId="284"/>
            <ac:spMk id="2" creationId="{9E5ADD1E-B88B-3848-FDB5-D05182BAEA83}"/>
          </ac:spMkLst>
        </pc:spChg>
        <pc:spChg chg="del mod ord">
          <ac:chgData name="Maria Szawerna" userId="27f43607ae8ba673" providerId="LiveId" clId="{C019CBC5-805D-4825-828A-A185BC6996E2}" dt="2023-06-14T16:00:52.774" v="132" actId="700"/>
          <ac:spMkLst>
            <pc:docMk/>
            <pc:sldMk cId="3654248738" sldId="284"/>
            <ac:spMk id="3" creationId="{A90B4430-0AD1-3182-63F3-3A00C50F7C97}"/>
          </ac:spMkLst>
        </pc:spChg>
        <pc:spChg chg="add mod ord">
          <ac:chgData name="Maria Szawerna" userId="27f43607ae8ba673" providerId="LiveId" clId="{C019CBC5-805D-4825-828A-A185BC6996E2}" dt="2023-06-14T16:04:14.460" v="280" actId="700"/>
          <ac:spMkLst>
            <pc:docMk/>
            <pc:sldMk cId="3654248738" sldId="284"/>
            <ac:spMk id="4" creationId="{63D92BDE-273F-B83F-80E3-8CE0E6A5DF36}"/>
          </ac:spMkLst>
        </pc:spChg>
        <pc:spChg chg="add mod ord">
          <ac:chgData name="Maria Szawerna" userId="27f43607ae8ba673" providerId="LiveId" clId="{C019CBC5-805D-4825-828A-A185BC6996E2}" dt="2023-06-15T21:02:06.673" v="2387" actId="15"/>
          <ac:spMkLst>
            <pc:docMk/>
            <pc:sldMk cId="3654248738" sldId="284"/>
            <ac:spMk id="5" creationId="{14DADF2D-FDB0-DC6A-F699-41665A4D0753}"/>
          </ac:spMkLst>
        </pc:spChg>
        <pc:spChg chg="add del mod ord">
          <ac:chgData name="Maria Szawerna" userId="27f43607ae8ba673" providerId="LiveId" clId="{C019CBC5-805D-4825-828A-A185BC6996E2}" dt="2023-06-14T16:01:35.136" v="133" actId="931"/>
          <ac:spMkLst>
            <pc:docMk/>
            <pc:sldMk cId="3654248738" sldId="284"/>
            <ac:spMk id="6" creationId="{12EC2698-A31A-C60D-4746-1D29632D4FE4}"/>
          </ac:spMkLst>
        </pc:spChg>
        <pc:picChg chg="add mod ord modCrop">
          <ac:chgData name="Maria Szawerna" userId="27f43607ae8ba673" providerId="LiveId" clId="{C019CBC5-805D-4825-828A-A185BC6996E2}" dt="2023-06-14T16:04:14.460" v="280" actId="700"/>
          <ac:picMkLst>
            <pc:docMk/>
            <pc:sldMk cId="3654248738" sldId="284"/>
            <ac:picMk id="8" creationId="{90F7C72C-9C69-19BE-4741-17117A08E106}"/>
          </ac:picMkLst>
        </pc:picChg>
      </pc:sldChg>
      <pc:sldChg chg="addSp delSp modSp new mod">
        <pc:chgData name="Maria Szawerna" userId="27f43607ae8ba673" providerId="LiveId" clId="{C019CBC5-805D-4825-828A-A185BC6996E2}" dt="2023-06-15T21:48:23.252" v="2600" actId="1076"/>
        <pc:sldMkLst>
          <pc:docMk/>
          <pc:sldMk cId="3543411305" sldId="285"/>
        </pc:sldMkLst>
        <pc:spChg chg="del">
          <ac:chgData name="Maria Szawerna" userId="27f43607ae8ba673" providerId="LiveId" clId="{C019CBC5-805D-4825-828A-A185BC6996E2}" dt="2023-06-14T16:15:38.496" v="758" actId="3680"/>
          <ac:spMkLst>
            <pc:docMk/>
            <pc:sldMk cId="3543411305" sldId="285"/>
            <ac:spMk id="2" creationId="{5F10432E-D870-5195-59A3-81AAC92F8089}"/>
          </ac:spMkLst>
        </pc:spChg>
        <pc:spChg chg="mod">
          <ac:chgData name="Maria Szawerna" userId="27f43607ae8ba673" providerId="LiveId" clId="{C019CBC5-805D-4825-828A-A185BC6996E2}" dt="2023-06-14T16:15:29.607" v="757" actId="20577"/>
          <ac:spMkLst>
            <pc:docMk/>
            <pc:sldMk cId="3543411305" sldId="285"/>
            <ac:spMk id="3" creationId="{693D2568-216A-B3B2-6FE8-05CD2140DCFF}"/>
          </ac:spMkLst>
        </pc:spChg>
        <pc:graphicFrameChg chg="add mod ord modGraphic">
          <ac:chgData name="Maria Szawerna" userId="27f43607ae8ba673" providerId="LiveId" clId="{C019CBC5-805D-4825-828A-A185BC6996E2}" dt="2023-06-14T16:18:10.058" v="852" actId="1076"/>
          <ac:graphicFrameMkLst>
            <pc:docMk/>
            <pc:sldMk cId="3543411305" sldId="285"/>
            <ac:graphicFrameMk id="4" creationId="{B7CD0EA4-C99C-2AFC-D8E9-C187AEE5C7C0}"/>
          </ac:graphicFrameMkLst>
        </pc:graphicFrameChg>
        <pc:picChg chg="add del mod">
          <ac:chgData name="Maria Szawerna" userId="27f43607ae8ba673" providerId="LiveId" clId="{C019CBC5-805D-4825-828A-A185BC6996E2}" dt="2023-06-15T21:48:09.973" v="2597" actId="478"/>
          <ac:picMkLst>
            <pc:docMk/>
            <pc:sldMk cId="3543411305" sldId="285"/>
            <ac:picMk id="5" creationId="{E4DFDFD0-2440-6BD3-E2DA-A153C95650A2}"/>
          </ac:picMkLst>
        </pc:picChg>
        <pc:picChg chg="add del mod">
          <ac:chgData name="Maria Szawerna" userId="27f43607ae8ba673" providerId="LiveId" clId="{C019CBC5-805D-4825-828A-A185BC6996E2}" dt="2023-06-15T21:47:16.670" v="2594" actId="478"/>
          <ac:picMkLst>
            <pc:docMk/>
            <pc:sldMk cId="3543411305" sldId="285"/>
            <ac:picMk id="6" creationId="{2504F1D9-0C42-4A7D-6A2A-DECA27A75B01}"/>
          </ac:picMkLst>
        </pc:picChg>
        <pc:picChg chg="add mod">
          <ac:chgData name="Maria Szawerna" userId="27f43607ae8ba673" providerId="LiveId" clId="{C019CBC5-805D-4825-828A-A185BC6996E2}" dt="2023-06-15T21:48:23.252" v="2600" actId="1076"/>
          <ac:picMkLst>
            <pc:docMk/>
            <pc:sldMk cId="3543411305" sldId="285"/>
            <ac:picMk id="8" creationId="{2430DEBF-985D-AA8E-35FE-B27BB19C475D}"/>
          </ac:picMkLst>
        </pc:picChg>
      </pc:sldChg>
      <pc:sldChg chg="addSp delSp modSp add mod">
        <pc:chgData name="Maria Szawerna" userId="27f43607ae8ba673" providerId="LiveId" clId="{C019CBC5-805D-4825-828A-A185BC6996E2}" dt="2023-06-15T21:48:38.969" v="2603" actId="1076"/>
        <pc:sldMkLst>
          <pc:docMk/>
          <pc:sldMk cId="2153536721" sldId="286"/>
        </pc:sldMkLst>
        <pc:spChg chg="mod">
          <ac:chgData name="Maria Szawerna" userId="27f43607ae8ba673" providerId="LiveId" clId="{C019CBC5-805D-4825-828A-A185BC6996E2}" dt="2023-06-14T16:18:18.032" v="854" actId="20577"/>
          <ac:spMkLst>
            <pc:docMk/>
            <pc:sldMk cId="2153536721" sldId="286"/>
            <ac:spMk id="3" creationId="{693D2568-216A-B3B2-6FE8-05CD2140DCFF}"/>
          </ac:spMkLst>
        </pc:spChg>
        <pc:graphicFrameChg chg="mod">
          <ac:chgData name="Maria Szawerna" userId="27f43607ae8ba673" providerId="LiveId" clId="{C019CBC5-805D-4825-828A-A185BC6996E2}" dt="2023-06-14T16:19:06.890" v="859"/>
          <ac:graphicFrameMkLst>
            <pc:docMk/>
            <pc:sldMk cId="2153536721" sldId="286"/>
            <ac:graphicFrameMk id="4" creationId="{B7CD0EA4-C99C-2AFC-D8E9-C187AEE5C7C0}"/>
          </ac:graphicFrameMkLst>
        </pc:graphicFrameChg>
        <pc:picChg chg="add del mod">
          <ac:chgData name="Maria Szawerna" userId="27f43607ae8ba673" providerId="LiveId" clId="{C019CBC5-805D-4825-828A-A185BC6996E2}" dt="2023-06-15T21:48:24.993" v="2601" actId="478"/>
          <ac:picMkLst>
            <pc:docMk/>
            <pc:sldMk cId="2153536721" sldId="286"/>
            <ac:picMk id="5" creationId="{C3A936A7-F675-89D5-7FA3-0A5F560EA08D}"/>
          </ac:picMkLst>
        </pc:picChg>
        <pc:picChg chg="del">
          <ac:chgData name="Maria Szawerna" userId="27f43607ae8ba673" providerId="LiveId" clId="{C019CBC5-805D-4825-828A-A185BC6996E2}" dt="2023-06-14T16:18:19.699" v="855" actId="478"/>
          <ac:picMkLst>
            <pc:docMk/>
            <pc:sldMk cId="2153536721" sldId="286"/>
            <ac:picMk id="6" creationId="{2504F1D9-0C42-4A7D-6A2A-DECA27A75B01}"/>
          </ac:picMkLst>
        </pc:picChg>
        <pc:picChg chg="add mod">
          <ac:chgData name="Maria Szawerna" userId="27f43607ae8ba673" providerId="LiveId" clId="{C019CBC5-805D-4825-828A-A185BC6996E2}" dt="2023-06-15T21:48:38.969" v="2603" actId="1076"/>
          <ac:picMkLst>
            <pc:docMk/>
            <pc:sldMk cId="2153536721" sldId="286"/>
            <ac:picMk id="6" creationId="{748969A8-CF85-2F70-DA9F-02EC0D50A3B2}"/>
          </ac:picMkLst>
        </pc:picChg>
      </pc:sldChg>
      <pc:sldChg chg="modSp new mod">
        <pc:chgData name="Maria Szawerna" userId="27f43607ae8ba673" providerId="LiveId" clId="{C019CBC5-805D-4825-828A-A185BC6996E2}" dt="2023-06-14T16:27:34.468" v="1630" actId="14100"/>
        <pc:sldMkLst>
          <pc:docMk/>
          <pc:sldMk cId="58886023" sldId="287"/>
        </pc:sldMkLst>
        <pc:spChg chg="mod">
          <ac:chgData name="Maria Szawerna" userId="27f43607ae8ba673" providerId="LiveId" clId="{C019CBC5-805D-4825-828A-A185BC6996E2}" dt="2023-06-14T16:27:34.468" v="1630" actId="14100"/>
          <ac:spMkLst>
            <pc:docMk/>
            <pc:sldMk cId="58886023" sldId="287"/>
            <ac:spMk id="2" creationId="{A7EF5023-7E13-33EE-052A-1BF976FD5CC5}"/>
          </ac:spMkLst>
        </pc:spChg>
        <pc:spChg chg="mod">
          <ac:chgData name="Maria Szawerna" userId="27f43607ae8ba673" providerId="LiveId" clId="{C019CBC5-805D-4825-828A-A185BC6996E2}" dt="2023-06-14T16:20:18.684" v="892" actId="20577"/>
          <ac:spMkLst>
            <pc:docMk/>
            <pc:sldMk cId="58886023" sldId="287"/>
            <ac:spMk id="3" creationId="{4A79DB46-6ABD-4739-6A31-C20D0DBC914E}"/>
          </ac:spMkLst>
        </pc:spChg>
      </pc:sldChg>
      <pc:sldChg chg="modSp add mod">
        <pc:chgData name="Maria Szawerna" userId="27f43607ae8ba673" providerId="LiveId" clId="{C019CBC5-805D-4825-828A-A185BC6996E2}" dt="2023-06-14T16:27:49.312" v="1634" actId="1076"/>
        <pc:sldMkLst>
          <pc:docMk/>
          <pc:sldMk cId="1460931767" sldId="288"/>
        </pc:sldMkLst>
        <pc:spChg chg="mod">
          <ac:chgData name="Maria Szawerna" userId="27f43607ae8ba673" providerId="LiveId" clId="{C019CBC5-805D-4825-828A-A185BC6996E2}" dt="2023-06-14T16:27:49.312" v="1634" actId="1076"/>
          <ac:spMkLst>
            <pc:docMk/>
            <pc:sldMk cId="1460931767" sldId="288"/>
            <ac:spMk id="2" creationId="{A7EF5023-7E13-33EE-052A-1BF976FD5CC5}"/>
          </ac:spMkLst>
        </pc:spChg>
      </pc:sldChg>
      <pc:sldChg chg="new del">
        <pc:chgData name="Maria Szawerna" userId="27f43607ae8ba673" providerId="LiveId" clId="{C019CBC5-805D-4825-828A-A185BC6996E2}" dt="2023-06-14T16:40:00.405" v="2138" actId="47"/>
        <pc:sldMkLst>
          <pc:docMk/>
          <pc:sldMk cId="4046084373" sldId="289"/>
        </pc:sldMkLst>
      </pc:sldChg>
      <pc:sldChg chg="delSp modSp new mod">
        <pc:chgData name="Maria Szawerna" userId="27f43607ae8ba673" providerId="LiveId" clId="{C019CBC5-805D-4825-828A-A185BC6996E2}" dt="2023-06-14T16:38:54.858" v="2110" actId="242"/>
        <pc:sldMkLst>
          <pc:docMk/>
          <pc:sldMk cId="3652660351" sldId="290"/>
        </pc:sldMkLst>
        <pc:spChg chg="mod">
          <ac:chgData name="Maria Szawerna" userId="27f43607ae8ba673" providerId="LiveId" clId="{C019CBC5-805D-4825-828A-A185BC6996E2}" dt="2023-06-14T16:38:54.858" v="2110" actId="242"/>
          <ac:spMkLst>
            <pc:docMk/>
            <pc:sldMk cId="3652660351" sldId="290"/>
            <ac:spMk id="2" creationId="{8AECDAC6-F0DA-98F2-B740-50ADA90CFCEB}"/>
          </ac:spMkLst>
        </pc:spChg>
        <pc:spChg chg="del">
          <ac:chgData name="Maria Szawerna" userId="27f43607ae8ba673" providerId="LiveId" clId="{C019CBC5-805D-4825-828A-A185BC6996E2}" dt="2023-06-14T16:38:16.459" v="2095" actId="478"/>
          <ac:spMkLst>
            <pc:docMk/>
            <pc:sldMk cId="3652660351" sldId="290"/>
            <ac:spMk id="3" creationId="{F79B9943-06E4-8976-6CAD-0B4F5982C523}"/>
          </ac:spMkLst>
        </pc:spChg>
      </pc:sldChg>
      <pc:sldChg chg="delSp modSp new mod">
        <pc:chgData name="Maria Szawerna" userId="27f43607ae8ba673" providerId="LiveId" clId="{C019CBC5-805D-4825-828A-A185BC6996E2}" dt="2023-06-14T16:39:41.417" v="2132" actId="242"/>
        <pc:sldMkLst>
          <pc:docMk/>
          <pc:sldMk cId="4291566079" sldId="291"/>
        </pc:sldMkLst>
        <pc:spChg chg="mod">
          <ac:chgData name="Maria Szawerna" userId="27f43607ae8ba673" providerId="LiveId" clId="{C019CBC5-805D-4825-828A-A185BC6996E2}" dt="2023-06-14T16:39:41.417" v="2132" actId="242"/>
          <ac:spMkLst>
            <pc:docMk/>
            <pc:sldMk cId="4291566079" sldId="291"/>
            <ac:spMk id="2" creationId="{9FF282BB-63B9-7CEB-7B2E-EBB2CDCC25D7}"/>
          </ac:spMkLst>
        </pc:spChg>
        <pc:spChg chg="del">
          <ac:chgData name="Maria Szawerna" userId="27f43607ae8ba673" providerId="LiveId" clId="{C019CBC5-805D-4825-828A-A185BC6996E2}" dt="2023-06-14T16:39:04.674" v="2114" actId="478"/>
          <ac:spMkLst>
            <pc:docMk/>
            <pc:sldMk cId="4291566079" sldId="291"/>
            <ac:spMk id="3" creationId="{55F4148B-27C2-EFB3-0E9F-91E9B54C7733}"/>
          </ac:spMkLst>
        </pc:spChg>
      </pc:sldChg>
      <pc:sldChg chg="addSp delSp modSp new mod chgLayout">
        <pc:chgData name="Maria Szawerna" userId="27f43607ae8ba673" providerId="LiveId" clId="{C019CBC5-805D-4825-828A-A185BC6996E2}" dt="2023-06-15T13:51:11.919" v="2378"/>
        <pc:sldMkLst>
          <pc:docMk/>
          <pc:sldMk cId="2822621011" sldId="292"/>
        </pc:sldMkLst>
        <pc:spChg chg="del">
          <ac:chgData name="Maria Szawerna" userId="27f43607ae8ba673" providerId="LiveId" clId="{C019CBC5-805D-4825-828A-A185BC6996E2}" dt="2023-06-15T13:49:49.627" v="2335" actId="700"/>
          <ac:spMkLst>
            <pc:docMk/>
            <pc:sldMk cId="2822621011" sldId="292"/>
            <ac:spMk id="2" creationId="{2C0B44D7-E2DC-665B-21BA-A08C17B2230F}"/>
          </ac:spMkLst>
        </pc:spChg>
        <pc:spChg chg="del mod ord">
          <ac:chgData name="Maria Szawerna" userId="27f43607ae8ba673" providerId="LiveId" clId="{C019CBC5-805D-4825-828A-A185BC6996E2}" dt="2023-06-15T13:49:49.627" v="2335" actId="700"/>
          <ac:spMkLst>
            <pc:docMk/>
            <pc:sldMk cId="2822621011" sldId="292"/>
            <ac:spMk id="3" creationId="{E5D9F967-661E-5CC5-C9EA-08CC7C96EB75}"/>
          </ac:spMkLst>
        </pc:spChg>
        <pc:spChg chg="del mod ord">
          <ac:chgData name="Maria Szawerna" userId="27f43607ae8ba673" providerId="LiveId" clId="{C019CBC5-805D-4825-828A-A185BC6996E2}" dt="2023-06-15T13:49:49.627" v="2335" actId="700"/>
          <ac:spMkLst>
            <pc:docMk/>
            <pc:sldMk cId="2822621011" sldId="292"/>
            <ac:spMk id="4" creationId="{1516B0C6-1EB2-7992-3615-0CFCB5581B7A}"/>
          </ac:spMkLst>
        </pc:spChg>
        <pc:spChg chg="add mod ord">
          <ac:chgData name="Maria Szawerna" userId="27f43607ae8ba673" providerId="LiveId" clId="{C019CBC5-805D-4825-828A-A185BC6996E2}" dt="2023-06-15T13:51:11.919" v="2378"/>
          <ac:spMkLst>
            <pc:docMk/>
            <pc:sldMk cId="2822621011" sldId="292"/>
            <ac:spMk id="5" creationId="{9B1EB912-AE27-DDE3-51AA-6593FBF32861}"/>
          </ac:spMkLst>
        </pc:spChg>
        <pc:spChg chg="add mod ord">
          <ac:chgData name="Maria Szawerna" userId="27f43607ae8ba673" providerId="LiveId" clId="{C019CBC5-805D-4825-828A-A185BC6996E2}" dt="2023-06-15T13:51:04.507" v="2377" actId="2711"/>
          <ac:spMkLst>
            <pc:docMk/>
            <pc:sldMk cId="2822621011" sldId="292"/>
            <ac:spMk id="6" creationId="{2912CA35-56BB-8621-1A17-E8D8FF2E8B44}"/>
          </ac:spMkLst>
        </pc:spChg>
        <pc:picChg chg="add mod">
          <ac:chgData name="Maria Szawerna" userId="27f43607ae8ba673" providerId="LiveId" clId="{C019CBC5-805D-4825-828A-A185BC6996E2}" dt="2023-06-15T13:49:57.804" v="2337" actId="1076"/>
          <ac:picMkLst>
            <pc:docMk/>
            <pc:sldMk cId="2822621011" sldId="292"/>
            <ac:picMk id="8" creationId="{4BD3757A-AE87-D7E3-0CBE-6CD8EB16B816}"/>
          </ac:picMkLst>
        </pc:picChg>
      </pc:sldChg>
    </pc:docChg>
  </pc:docChgLst>
  <pc:docChgLst>
    <pc:chgData name="Maria Szawerna" userId="27f43607ae8ba673" providerId="LiveId" clId="{6CAA33C0-01CE-46EC-A06C-F50487D8F435}"/>
    <pc:docChg chg="undo redo custSel addSld delSld modSld sldOrd modMainMaster">
      <pc:chgData name="Maria Szawerna" userId="27f43607ae8ba673" providerId="LiveId" clId="{6CAA33C0-01CE-46EC-A06C-F50487D8F435}" dt="2023-05-31T20:07:51.998" v="5213" actId="15"/>
      <pc:docMkLst>
        <pc:docMk/>
      </pc:docMkLst>
      <pc:sldChg chg="addSp delSp modSp new mod modTransition modClrScheme chgLayout">
        <pc:chgData name="Maria Szawerna" userId="27f43607ae8ba673" providerId="LiveId" clId="{6CAA33C0-01CE-46EC-A06C-F50487D8F435}" dt="2023-05-31T19:25:18.638" v="5139"/>
        <pc:sldMkLst>
          <pc:docMk/>
          <pc:sldMk cId="2155505027" sldId="256"/>
        </pc:sldMkLst>
        <pc:spChg chg="mod ord">
          <ac:chgData name="Maria Szawerna" userId="27f43607ae8ba673" providerId="LiveId" clId="{6CAA33C0-01CE-46EC-A06C-F50487D8F435}" dt="2023-05-23T08:34:45.386" v="90" actId="700"/>
          <ac:spMkLst>
            <pc:docMk/>
            <pc:sldMk cId="2155505027" sldId="256"/>
            <ac:spMk id="2" creationId="{83ECB6FE-7F94-4BD4-B425-3B2AAA28CDFB}"/>
          </ac:spMkLst>
        </pc:spChg>
        <pc:spChg chg="del mod ord">
          <ac:chgData name="Maria Szawerna" userId="27f43607ae8ba673" providerId="LiveId" clId="{6CAA33C0-01CE-46EC-A06C-F50487D8F435}" dt="2023-05-23T08:34:35.038" v="88" actId="700"/>
          <ac:spMkLst>
            <pc:docMk/>
            <pc:sldMk cId="2155505027" sldId="256"/>
            <ac:spMk id="3" creationId="{47AD435D-B25E-D59A-6125-D6BD34786B16}"/>
          </ac:spMkLst>
        </pc:spChg>
        <pc:spChg chg="add del mod ord">
          <ac:chgData name="Maria Szawerna" userId="27f43607ae8ba673" providerId="LiveId" clId="{6CAA33C0-01CE-46EC-A06C-F50487D8F435}" dt="2023-05-23T08:34:45.386" v="90" actId="700"/>
          <ac:spMkLst>
            <pc:docMk/>
            <pc:sldMk cId="2155505027" sldId="256"/>
            <ac:spMk id="4" creationId="{EA0607FA-9A8D-F8A6-C891-61C5FCC0AB81}"/>
          </ac:spMkLst>
        </pc:spChg>
        <pc:spChg chg="add mod ord">
          <ac:chgData name="Maria Szawerna" userId="27f43607ae8ba673" providerId="LiveId" clId="{6CAA33C0-01CE-46EC-A06C-F50487D8F435}" dt="2023-05-23T08:40:08.557" v="166" actId="6549"/>
          <ac:spMkLst>
            <pc:docMk/>
            <pc:sldMk cId="2155505027" sldId="256"/>
            <ac:spMk id="5" creationId="{684B5055-73C0-EA77-A1F4-A096AB391A28}"/>
          </ac:spMkLst>
        </pc:spChg>
      </pc:sldChg>
      <pc:sldChg chg="addSp delSp modSp new mod modTransition modClrScheme chgLayout">
        <pc:chgData name="Maria Szawerna" userId="27f43607ae8ba673" providerId="LiveId" clId="{6CAA33C0-01CE-46EC-A06C-F50487D8F435}" dt="2023-05-31T19:25:18.638" v="5139"/>
        <pc:sldMkLst>
          <pc:docMk/>
          <pc:sldMk cId="3109295133" sldId="257"/>
        </pc:sldMkLst>
        <pc:spChg chg="del">
          <ac:chgData name="Maria Szawerna" userId="27f43607ae8ba673" providerId="LiveId" clId="{6CAA33C0-01CE-46EC-A06C-F50487D8F435}" dt="2023-05-23T08:34:18.597" v="84" actId="700"/>
          <ac:spMkLst>
            <pc:docMk/>
            <pc:sldMk cId="3109295133" sldId="257"/>
            <ac:spMk id="2" creationId="{448D77B6-DA59-18E3-78FD-487C6DC250F9}"/>
          </ac:spMkLst>
        </pc:spChg>
        <pc:spChg chg="del mod ord">
          <ac:chgData name="Maria Szawerna" userId="27f43607ae8ba673" providerId="LiveId" clId="{6CAA33C0-01CE-46EC-A06C-F50487D8F435}" dt="2023-05-23T08:34:18.597" v="84" actId="700"/>
          <ac:spMkLst>
            <pc:docMk/>
            <pc:sldMk cId="3109295133" sldId="257"/>
            <ac:spMk id="3" creationId="{3C1C20A4-2E19-D512-6392-11554726EEDA}"/>
          </ac:spMkLst>
        </pc:spChg>
        <pc:spChg chg="del mod ord">
          <ac:chgData name="Maria Szawerna" userId="27f43607ae8ba673" providerId="LiveId" clId="{6CAA33C0-01CE-46EC-A06C-F50487D8F435}" dt="2023-05-23T08:34:18.597" v="84" actId="700"/>
          <ac:spMkLst>
            <pc:docMk/>
            <pc:sldMk cId="3109295133" sldId="257"/>
            <ac:spMk id="4" creationId="{401A74D6-E495-DA7F-1424-FD8D708823EA}"/>
          </ac:spMkLst>
        </pc:spChg>
        <pc:spChg chg="del">
          <ac:chgData name="Maria Szawerna" userId="27f43607ae8ba673" providerId="LiveId" clId="{6CAA33C0-01CE-46EC-A06C-F50487D8F435}" dt="2023-05-23T08:34:18.597" v="84" actId="700"/>
          <ac:spMkLst>
            <pc:docMk/>
            <pc:sldMk cId="3109295133" sldId="257"/>
            <ac:spMk id="5" creationId="{35C6F80F-183F-1EF7-1ADA-BA2AA497198D}"/>
          </ac:spMkLst>
        </pc:spChg>
        <pc:spChg chg="add del mod ord">
          <ac:chgData name="Maria Szawerna" userId="27f43607ae8ba673" providerId="LiveId" clId="{6CAA33C0-01CE-46EC-A06C-F50487D8F435}" dt="2023-05-23T08:34:27.488" v="86" actId="700"/>
          <ac:spMkLst>
            <pc:docMk/>
            <pc:sldMk cId="3109295133" sldId="257"/>
            <ac:spMk id="6" creationId="{A58A4A2C-2409-A899-4F9D-89BE147D26FA}"/>
          </ac:spMkLst>
        </pc:spChg>
        <pc:spChg chg="add del mod ord">
          <ac:chgData name="Maria Szawerna" userId="27f43607ae8ba673" providerId="LiveId" clId="{6CAA33C0-01CE-46EC-A06C-F50487D8F435}" dt="2023-05-23T08:34:27.488" v="86" actId="700"/>
          <ac:spMkLst>
            <pc:docMk/>
            <pc:sldMk cId="3109295133" sldId="257"/>
            <ac:spMk id="7" creationId="{6AC9C7D8-F70C-8B08-A060-6E3023CFDA03}"/>
          </ac:spMkLst>
        </pc:spChg>
        <pc:spChg chg="add del mod ord">
          <ac:chgData name="Maria Szawerna" userId="27f43607ae8ba673" providerId="LiveId" clId="{6CAA33C0-01CE-46EC-A06C-F50487D8F435}" dt="2023-05-23T08:34:55.216" v="92" actId="700"/>
          <ac:spMkLst>
            <pc:docMk/>
            <pc:sldMk cId="3109295133" sldId="257"/>
            <ac:spMk id="8" creationId="{CE9373FF-A839-A845-A201-43FCC11ADB6B}"/>
          </ac:spMkLst>
        </pc:spChg>
        <pc:spChg chg="add del mod ord">
          <ac:chgData name="Maria Szawerna" userId="27f43607ae8ba673" providerId="LiveId" clId="{6CAA33C0-01CE-46EC-A06C-F50487D8F435}" dt="2023-05-23T08:34:55.216" v="92" actId="700"/>
          <ac:spMkLst>
            <pc:docMk/>
            <pc:sldMk cId="3109295133" sldId="257"/>
            <ac:spMk id="9" creationId="{5B5AB3D4-101A-B978-DF99-6C61DC2FEB26}"/>
          </ac:spMkLst>
        </pc:spChg>
        <pc:spChg chg="add del mod ord">
          <ac:chgData name="Maria Szawerna" userId="27f43607ae8ba673" providerId="LiveId" clId="{6CAA33C0-01CE-46EC-A06C-F50487D8F435}" dt="2023-05-23T08:54:04.405" v="193" actId="478"/>
          <ac:spMkLst>
            <pc:docMk/>
            <pc:sldMk cId="3109295133" sldId="257"/>
            <ac:spMk id="10" creationId="{4E9D835B-BF4D-8A78-024B-E7B6ACE3373A}"/>
          </ac:spMkLst>
        </pc:spChg>
        <pc:spChg chg="add mod ord">
          <ac:chgData name="Maria Szawerna" userId="27f43607ae8ba673" providerId="LiveId" clId="{6CAA33C0-01CE-46EC-A06C-F50487D8F435}" dt="2023-05-23T08:55:16.443" v="255" actId="121"/>
          <ac:spMkLst>
            <pc:docMk/>
            <pc:sldMk cId="3109295133" sldId="257"/>
            <ac:spMk id="11" creationId="{1252DA5A-2FB9-3304-A815-C3573721F028}"/>
          </ac:spMkLst>
        </pc:spChg>
      </pc:sldChg>
      <pc:sldChg chg="modSp new mod modTransition">
        <pc:chgData name="Maria Szawerna" userId="27f43607ae8ba673" providerId="LiveId" clId="{6CAA33C0-01CE-46EC-A06C-F50487D8F435}" dt="2023-05-31T20:06:57.510" v="5146" actId="12"/>
        <pc:sldMkLst>
          <pc:docMk/>
          <pc:sldMk cId="1241240057" sldId="258"/>
        </pc:sldMkLst>
        <pc:spChg chg="mod">
          <ac:chgData name="Maria Szawerna" userId="27f43607ae8ba673" providerId="LiveId" clId="{6CAA33C0-01CE-46EC-A06C-F50487D8F435}" dt="2023-05-31T20:06:57.510" v="5146" actId="12"/>
          <ac:spMkLst>
            <pc:docMk/>
            <pc:sldMk cId="1241240057" sldId="258"/>
            <ac:spMk id="2" creationId="{3CFC6655-31B7-27F3-F0D0-F4D81FA804E5}"/>
          </ac:spMkLst>
        </pc:spChg>
        <pc:spChg chg="mod">
          <ac:chgData name="Maria Szawerna" userId="27f43607ae8ba673" providerId="LiveId" clId="{6CAA33C0-01CE-46EC-A06C-F50487D8F435}" dt="2023-05-23T08:55:45.152" v="274" actId="20577"/>
          <ac:spMkLst>
            <pc:docMk/>
            <pc:sldMk cId="1241240057" sldId="258"/>
            <ac:spMk id="3" creationId="{F59A507F-2CBD-BE65-59A2-08FF2745070B}"/>
          </ac:spMkLst>
        </pc:spChg>
      </pc:sldChg>
      <pc:sldChg chg="modSp new mod modTransition">
        <pc:chgData name="Maria Szawerna" userId="27f43607ae8ba673" providerId="LiveId" clId="{6CAA33C0-01CE-46EC-A06C-F50487D8F435}" dt="2023-05-31T20:07:22.091" v="5192" actId="20577"/>
        <pc:sldMkLst>
          <pc:docMk/>
          <pc:sldMk cId="2842025168" sldId="259"/>
        </pc:sldMkLst>
        <pc:spChg chg="mod">
          <ac:chgData name="Maria Szawerna" userId="27f43607ae8ba673" providerId="LiveId" clId="{6CAA33C0-01CE-46EC-A06C-F50487D8F435}" dt="2023-05-31T20:07:22.091" v="5192" actId="20577"/>
          <ac:spMkLst>
            <pc:docMk/>
            <pc:sldMk cId="2842025168" sldId="259"/>
            <ac:spMk id="2" creationId="{7850B6C6-5866-576D-BCEF-50962A4F592D}"/>
          </ac:spMkLst>
        </pc:spChg>
        <pc:spChg chg="mod">
          <ac:chgData name="Maria Szawerna" userId="27f43607ae8ba673" providerId="LiveId" clId="{6CAA33C0-01CE-46EC-A06C-F50487D8F435}" dt="2023-05-31T19:14:36.059" v="5134" actId="20577"/>
          <ac:spMkLst>
            <pc:docMk/>
            <pc:sldMk cId="2842025168" sldId="259"/>
            <ac:spMk id="3" creationId="{14F109F3-C7FC-7630-6B34-30BDF2956DD1}"/>
          </ac:spMkLst>
        </pc:spChg>
      </pc:sldChg>
      <pc:sldChg chg="addSp delSp modSp new mod ord modTransition chgLayout">
        <pc:chgData name="Maria Szawerna" userId="27f43607ae8ba673" providerId="LiveId" clId="{6CAA33C0-01CE-46EC-A06C-F50487D8F435}" dt="2023-05-31T19:25:18.638" v="5139"/>
        <pc:sldMkLst>
          <pc:docMk/>
          <pc:sldMk cId="3310944284" sldId="260"/>
        </pc:sldMkLst>
        <pc:spChg chg="del mod ord">
          <ac:chgData name="Maria Szawerna" userId="27f43607ae8ba673" providerId="LiveId" clId="{6CAA33C0-01CE-46EC-A06C-F50487D8F435}" dt="2023-05-23T09:12:05.659" v="779" actId="700"/>
          <ac:spMkLst>
            <pc:docMk/>
            <pc:sldMk cId="3310944284" sldId="260"/>
            <ac:spMk id="2" creationId="{C456B973-A84D-B520-C5D1-222CC271473F}"/>
          </ac:spMkLst>
        </pc:spChg>
        <pc:spChg chg="mod ord">
          <ac:chgData name="Maria Szawerna" userId="27f43607ae8ba673" providerId="LiveId" clId="{6CAA33C0-01CE-46EC-A06C-F50487D8F435}" dt="2023-05-23T09:12:05.659" v="779" actId="700"/>
          <ac:spMkLst>
            <pc:docMk/>
            <pc:sldMk cId="3310944284" sldId="260"/>
            <ac:spMk id="3" creationId="{8B648FD2-7B1F-FBE5-6589-4DA9FFC0FCCF}"/>
          </ac:spMkLst>
        </pc:spChg>
        <pc:spChg chg="add mod ord">
          <ac:chgData name="Maria Szawerna" userId="27f43607ae8ba673" providerId="LiveId" clId="{6CAA33C0-01CE-46EC-A06C-F50487D8F435}" dt="2023-05-23T09:19:13.682" v="1138" actId="27636"/>
          <ac:spMkLst>
            <pc:docMk/>
            <pc:sldMk cId="3310944284" sldId="260"/>
            <ac:spMk id="4" creationId="{270D3F4A-12B0-D4AB-6108-DFF267F67178}"/>
          </ac:spMkLst>
        </pc:spChg>
        <pc:spChg chg="add del mod ord">
          <ac:chgData name="Maria Szawerna" userId="27f43607ae8ba673" providerId="LiveId" clId="{6CAA33C0-01CE-46EC-A06C-F50487D8F435}" dt="2023-05-23T09:12:15.539" v="780" actId="931"/>
          <ac:spMkLst>
            <pc:docMk/>
            <pc:sldMk cId="3310944284" sldId="260"/>
            <ac:spMk id="5" creationId="{7BEC7E9D-8392-305E-8E55-B427320F3E50}"/>
          </ac:spMkLst>
        </pc:spChg>
        <pc:picChg chg="add mod modCrop">
          <ac:chgData name="Maria Szawerna" userId="27f43607ae8ba673" providerId="LiveId" clId="{6CAA33C0-01CE-46EC-A06C-F50487D8F435}" dt="2023-05-23T09:12:56.570" v="786" actId="18131"/>
          <ac:picMkLst>
            <pc:docMk/>
            <pc:sldMk cId="3310944284" sldId="260"/>
            <ac:picMk id="7" creationId="{EF50E124-4F4A-D461-4BB1-783C853F94E2}"/>
          </ac:picMkLst>
        </pc:picChg>
      </pc:sldChg>
      <pc:sldChg chg="addSp delSp modSp new mod modTransition chgLayout">
        <pc:chgData name="Maria Szawerna" userId="27f43607ae8ba673" providerId="LiveId" clId="{6CAA33C0-01CE-46EC-A06C-F50487D8F435}" dt="2023-05-31T19:25:18.638" v="5139"/>
        <pc:sldMkLst>
          <pc:docMk/>
          <pc:sldMk cId="2757122120" sldId="261"/>
        </pc:sldMkLst>
        <pc:spChg chg="del">
          <ac:chgData name="Maria Szawerna" userId="27f43607ae8ba673" providerId="LiveId" clId="{6CAA33C0-01CE-46EC-A06C-F50487D8F435}" dt="2023-05-23T09:19:29.921" v="1140" actId="700"/>
          <ac:spMkLst>
            <pc:docMk/>
            <pc:sldMk cId="2757122120" sldId="261"/>
            <ac:spMk id="2" creationId="{674846FC-6498-0F4E-D36C-D4C9671A5D78}"/>
          </ac:spMkLst>
        </pc:spChg>
        <pc:spChg chg="del mod ord">
          <ac:chgData name="Maria Szawerna" userId="27f43607ae8ba673" providerId="LiveId" clId="{6CAA33C0-01CE-46EC-A06C-F50487D8F435}" dt="2023-05-23T09:19:29.921" v="1140" actId="700"/>
          <ac:spMkLst>
            <pc:docMk/>
            <pc:sldMk cId="2757122120" sldId="261"/>
            <ac:spMk id="3" creationId="{E2407C5A-3083-E45A-01BE-2FB26B5F098D}"/>
          </ac:spMkLst>
        </pc:spChg>
        <pc:spChg chg="del mod ord">
          <ac:chgData name="Maria Szawerna" userId="27f43607ae8ba673" providerId="LiveId" clId="{6CAA33C0-01CE-46EC-A06C-F50487D8F435}" dt="2023-05-23T09:19:29.921" v="1140" actId="700"/>
          <ac:spMkLst>
            <pc:docMk/>
            <pc:sldMk cId="2757122120" sldId="261"/>
            <ac:spMk id="4" creationId="{68BA35CB-2936-B830-764C-3CA51A1E1FE1}"/>
          </ac:spMkLst>
        </pc:spChg>
        <pc:spChg chg="add mod ord">
          <ac:chgData name="Maria Szawerna" userId="27f43607ae8ba673" providerId="LiveId" clId="{6CAA33C0-01CE-46EC-A06C-F50487D8F435}" dt="2023-05-23T09:37:59.013" v="1669" actId="20577"/>
          <ac:spMkLst>
            <pc:docMk/>
            <pc:sldMk cId="2757122120" sldId="261"/>
            <ac:spMk id="5" creationId="{A22D8EC5-C56E-4CC4-D910-969A565575D2}"/>
          </ac:spMkLst>
        </pc:spChg>
        <pc:spChg chg="add mod ord">
          <ac:chgData name="Maria Szawerna" userId="27f43607ae8ba673" providerId="LiveId" clId="{6CAA33C0-01CE-46EC-A06C-F50487D8F435}" dt="2023-05-23T09:37:49.085" v="1666" actId="14100"/>
          <ac:spMkLst>
            <pc:docMk/>
            <pc:sldMk cId="2757122120" sldId="261"/>
            <ac:spMk id="6" creationId="{9976F9FA-B44C-BBBF-3AB3-6EC88BFB12B7}"/>
          </ac:spMkLst>
        </pc:spChg>
        <pc:graphicFrameChg chg="add mod modGraphic">
          <ac:chgData name="Maria Szawerna" userId="27f43607ae8ba673" providerId="LiveId" clId="{6CAA33C0-01CE-46EC-A06C-F50487D8F435}" dt="2023-05-31T19:14:45.320" v="5135" actId="12385"/>
          <ac:graphicFrameMkLst>
            <pc:docMk/>
            <pc:sldMk cId="2757122120" sldId="261"/>
            <ac:graphicFrameMk id="7" creationId="{BDF4FC9D-9686-6FD3-E4EA-981A458C0290}"/>
          </ac:graphicFrameMkLst>
        </pc:graphicFrameChg>
      </pc:sldChg>
      <pc:sldChg chg="addSp modSp new del mod">
        <pc:chgData name="Maria Szawerna" userId="27f43607ae8ba673" providerId="LiveId" clId="{6CAA33C0-01CE-46EC-A06C-F50487D8F435}" dt="2023-05-24T10:49:35.942" v="2640" actId="47"/>
        <pc:sldMkLst>
          <pc:docMk/>
          <pc:sldMk cId="885645613" sldId="262"/>
        </pc:sldMkLst>
        <pc:spChg chg="mod">
          <ac:chgData name="Maria Szawerna" userId="27f43607ae8ba673" providerId="LiveId" clId="{6CAA33C0-01CE-46EC-A06C-F50487D8F435}" dt="2023-05-23T09:37:41.063" v="1663" actId="21"/>
          <ac:spMkLst>
            <pc:docMk/>
            <pc:sldMk cId="885645613" sldId="262"/>
            <ac:spMk id="2" creationId="{72E8FD0F-EA89-A534-9DE4-DFD089419001}"/>
          </ac:spMkLst>
        </pc:spChg>
        <pc:spChg chg="mod">
          <ac:chgData name="Maria Szawerna" userId="27f43607ae8ba673" providerId="LiveId" clId="{6CAA33C0-01CE-46EC-A06C-F50487D8F435}" dt="2023-05-24T10:45:18.723" v="2572" actId="20577"/>
          <ac:spMkLst>
            <pc:docMk/>
            <pc:sldMk cId="885645613" sldId="262"/>
            <ac:spMk id="3" creationId="{30E7876A-BCF7-E28B-A334-423ECF8FEFE9}"/>
          </ac:spMkLst>
        </pc:spChg>
        <pc:picChg chg="add mod modCrop">
          <ac:chgData name="Maria Szawerna" userId="27f43607ae8ba673" providerId="LiveId" clId="{6CAA33C0-01CE-46EC-A06C-F50487D8F435}" dt="2023-05-24T10:47:04.931" v="2590" actId="1076"/>
          <ac:picMkLst>
            <pc:docMk/>
            <pc:sldMk cId="885645613" sldId="262"/>
            <ac:picMk id="5" creationId="{80A17629-7A9E-9EF5-EC2A-B5359F5167BC}"/>
          </ac:picMkLst>
        </pc:picChg>
        <pc:picChg chg="add mod modCrop">
          <ac:chgData name="Maria Szawerna" userId="27f43607ae8ba673" providerId="LiveId" clId="{6CAA33C0-01CE-46EC-A06C-F50487D8F435}" dt="2023-05-24T10:46:52.558" v="2586" actId="1076"/>
          <ac:picMkLst>
            <pc:docMk/>
            <pc:sldMk cId="885645613" sldId="262"/>
            <ac:picMk id="7" creationId="{6635076B-764E-4041-DFF6-B92C202362E8}"/>
          </ac:picMkLst>
        </pc:picChg>
        <pc:picChg chg="add mod">
          <ac:chgData name="Maria Szawerna" userId="27f43607ae8ba673" providerId="LiveId" clId="{6CAA33C0-01CE-46EC-A06C-F50487D8F435}" dt="2023-05-24T10:46:56.941" v="2587" actId="1076"/>
          <ac:picMkLst>
            <pc:docMk/>
            <pc:sldMk cId="885645613" sldId="262"/>
            <ac:picMk id="9" creationId="{07FC7520-CC55-9CE5-9406-07708779540C}"/>
          </ac:picMkLst>
        </pc:picChg>
      </pc:sldChg>
      <pc:sldChg chg="addSp delSp modSp new mod modTransition chgLayout">
        <pc:chgData name="Maria Szawerna" userId="27f43607ae8ba673" providerId="LiveId" clId="{6CAA33C0-01CE-46EC-A06C-F50487D8F435}" dt="2023-05-31T19:25:18.638" v="5139"/>
        <pc:sldMkLst>
          <pc:docMk/>
          <pc:sldMk cId="3649369896" sldId="263"/>
        </pc:sldMkLst>
        <pc:spChg chg="del">
          <ac:chgData name="Maria Szawerna" userId="27f43607ae8ba673" providerId="LiveId" clId="{6CAA33C0-01CE-46EC-A06C-F50487D8F435}" dt="2023-05-24T10:31:51.925" v="1680" actId="700"/>
          <ac:spMkLst>
            <pc:docMk/>
            <pc:sldMk cId="3649369896" sldId="263"/>
            <ac:spMk id="2" creationId="{708A8453-1B0C-5FBB-B1D5-120367DFCC3D}"/>
          </ac:spMkLst>
        </pc:spChg>
        <pc:spChg chg="del mod ord">
          <ac:chgData name="Maria Szawerna" userId="27f43607ae8ba673" providerId="LiveId" clId="{6CAA33C0-01CE-46EC-A06C-F50487D8F435}" dt="2023-05-24T10:31:51.925" v="1680" actId="700"/>
          <ac:spMkLst>
            <pc:docMk/>
            <pc:sldMk cId="3649369896" sldId="263"/>
            <ac:spMk id="3" creationId="{9FD9B366-BF38-FF68-F682-2CF0C84F924B}"/>
          </ac:spMkLst>
        </pc:spChg>
        <pc:spChg chg="del mod ord">
          <ac:chgData name="Maria Szawerna" userId="27f43607ae8ba673" providerId="LiveId" clId="{6CAA33C0-01CE-46EC-A06C-F50487D8F435}" dt="2023-05-24T10:31:51.925" v="1680" actId="700"/>
          <ac:spMkLst>
            <pc:docMk/>
            <pc:sldMk cId="3649369896" sldId="263"/>
            <ac:spMk id="4" creationId="{D8E4A48C-A580-3623-D665-A200BE9F10C4}"/>
          </ac:spMkLst>
        </pc:spChg>
        <pc:spChg chg="add mod ord">
          <ac:chgData name="Maria Szawerna" userId="27f43607ae8ba673" providerId="LiveId" clId="{6CAA33C0-01CE-46EC-A06C-F50487D8F435}" dt="2023-05-24T10:32:29.423" v="1696" actId="5793"/>
          <ac:spMkLst>
            <pc:docMk/>
            <pc:sldMk cId="3649369896" sldId="263"/>
            <ac:spMk id="5" creationId="{A6FCF599-CA01-5B7D-B540-6BC139DA435F}"/>
          </ac:spMkLst>
        </pc:spChg>
        <pc:spChg chg="add mod ord">
          <ac:chgData name="Maria Szawerna" userId="27f43607ae8ba673" providerId="LiveId" clId="{6CAA33C0-01CE-46EC-A06C-F50487D8F435}" dt="2023-05-24T10:50:55.461" v="2665" actId="20577"/>
          <ac:spMkLst>
            <pc:docMk/>
            <pc:sldMk cId="3649369896" sldId="263"/>
            <ac:spMk id="6" creationId="{3C38A435-D910-5416-24F9-F533486E4457}"/>
          </ac:spMkLst>
        </pc:spChg>
      </pc:sldChg>
      <pc:sldChg chg="addSp modSp new mod modTransition">
        <pc:chgData name="Maria Szawerna" userId="27f43607ae8ba673" providerId="LiveId" clId="{6CAA33C0-01CE-46EC-A06C-F50487D8F435}" dt="2023-05-31T19:25:18.638" v="5139"/>
        <pc:sldMkLst>
          <pc:docMk/>
          <pc:sldMk cId="2231539561" sldId="264"/>
        </pc:sldMkLst>
        <pc:spChg chg="mod">
          <ac:chgData name="Maria Szawerna" userId="27f43607ae8ba673" providerId="LiveId" clId="{6CAA33C0-01CE-46EC-A06C-F50487D8F435}" dt="2023-05-24T10:49:41.378" v="2650" actId="20577"/>
          <ac:spMkLst>
            <pc:docMk/>
            <pc:sldMk cId="2231539561" sldId="264"/>
            <ac:spMk id="3" creationId="{0783E8A2-BB79-63D9-F962-2233384140D4}"/>
          </ac:spMkLst>
        </pc:spChg>
        <pc:picChg chg="add mod">
          <ac:chgData name="Maria Szawerna" userId="27f43607ae8ba673" providerId="LiveId" clId="{6CAA33C0-01CE-46EC-A06C-F50487D8F435}" dt="2023-05-31T19:14:57.824" v="5136" actId="1076"/>
          <ac:picMkLst>
            <pc:docMk/>
            <pc:sldMk cId="2231539561" sldId="264"/>
            <ac:picMk id="5" creationId="{3341F000-1398-360A-3028-A40DE4ED2DE7}"/>
          </ac:picMkLst>
        </pc:picChg>
      </pc:sldChg>
      <pc:sldChg chg="addSp modSp new del mod">
        <pc:chgData name="Maria Szawerna" userId="27f43607ae8ba673" providerId="LiveId" clId="{6CAA33C0-01CE-46EC-A06C-F50487D8F435}" dt="2023-05-24T10:49:36.974" v="2641" actId="47"/>
        <pc:sldMkLst>
          <pc:docMk/>
          <pc:sldMk cId="2473829257" sldId="264"/>
        </pc:sldMkLst>
        <pc:spChg chg="mod">
          <ac:chgData name="Maria Szawerna" userId="27f43607ae8ba673" providerId="LiveId" clId="{6CAA33C0-01CE-46EC-A06C-F50487D8F435}" dt="2023-05-24T10:48:17.933" v="2611" actId="20577"/>
          <ac:spMkLst>
            <pc:docMk/>
            <pc:sldMk cId="2473829257" sldId="264"/>
            <ac:spMk id="3" creationId="{802245CB-8FFF-B16E-3677-61FAD2A68BEA}"/>
          </ac:spMkLst>
        </pc:spChg>
        <pc:picChg chg="add mod">
          <ac:chgData name="Maria Szawerna" userId="27f43607ae8ba673" providerId="LiveId" clId="{6CAA33C0-01CE-46EC-A06C-F50487D8F435}" dt="2023-05-24T10:47:44.002" v="2594" actId="1076"/>
          <ac:picMkLst>
            <pc:docMk/>
            <pc:sldMk cId="2473829257" sldId="264"/>
            <ac:picMk id="5" creationId="{0FF2B0BD-C752-29C5-9946-16D639EDAC10}"/>
          </ac:picMkLst>
        </pc:picChg>
        <pc:picChg chg="add mod">
          <ac:chgData name="Maria Szawerna" userId="27f43607ae8ba673" providerId="LiveId" clId="{6CAA33C0-01CE-46EC-A06C-F50487D8F435}" dt="2023-05-24T10:48:03.604" v="2597" actId="1076"/>
          <ac:picMkLst>
            <pc:docMk/>
            <pc:sldMk cId="2473829257" sldId="264"/>
            <ac:picMk id="7" creationId="{B63A7C73-D990-FAD2-0543-7178A7721CC8}"/>
          </ac:picMkLst>
        </pc:picChg>
      </pc:sldChg>
      <pc:sldChg chg="addSp modSp new del mod">
        <pc:chgData name="Maria Szawerna" userId="27f43607ae8ba673" providerId="LiveId" clId="{6CAA33C0-01CE-46EC-A06C-F50487D8F435}" dt="2023-05-24T10:49:37.920" v="2642" actId="47"/>
        <pc:sldMkLst>
          <pc:docMk/>
          <pc:sldMk cId="2715213105" sldId="265"/>
        </pc:sldMkLst>
        <pc:spChg chg="mod">
          <ac:chgData name="Maria Szawerna" userId="27f43607ae8ba673" providerId="LiveId" clId="{6CAA33C0-01CE-46EC-A06C-F50487D8F435}" dt="2023-05-24T10:48:29.175" v="2626" actId="20577"/>
          <ac:spMkLst>
            <pc:docMk/>
            <pc:sldMk cId="2715213105" sldId="265"/>
            <ac:spMk id="3" creationId="{9798CBF0-335B-B6C9-1B72-451A9FEB1628}"/>
          </ac:spMkLst>
        </pc:spChg>
        <pc:picChg chg="add mod">
          <ac:chgData name="Maria Szawerna" userId="27f43607ae8ba673" providerId="LiveId" clId="{6CAA33C0-01CE-46EC-A06C-F50487D8F435}" dt="2023-05-24T10:49:20.958" v="2639" actId="1076"/>
          <ac:picMkLst>
            <pc:docMk/>
            <pc:sldMk cId="2715213105" sldId="265"/>
            <ac:picMk id="5" creationId="{398EC55D-02F3-7601-11F8-FEB2BB5DEEB1}"/>
          </ac:picMkLst>
        </pc:picChg>
      </pc:sldChg>
      <pc:sldChg chg="modSp new mod modTransition">
        <pc:chgData name="Maria Szawerna" userId="27f43607ae8ba673" providerId="LiveId" clId="{6CAA33C0-01CE-46EC-A06C-F50487D8F435}" dt="2023-05-31T19:25:18.638" v="5139"/>
        <pc:sldMkLst>
          <pc:docMk/>
          <pc:sldMk cId="3551078558" sldId="265"/>
        </pc:sldMkLst>
        <pc:spChg chg="mod">
          <ac:chgData name="Maria Szawerna" userId="27f43607ae8ba673" providerId="LiveId" clId="{6CAA33C0-01CE-46EC-A06C-F50487D8F435}" dt="2023-05-24T10:59:27.037" v="3068" actId="27636"/>
          <ac:spMkLst>
            <pc:docMk/>
            <pc:sldMk cId="3551078558" sldId="265"/>
            <ac:spMk id="2" creationId="{1D69262F-47E6-F73F-4F06-209A749691D1}"/>
          </ac:spMkLst>
        </pc:spChg>
        <pc:spChg chg="mod">
          <ac:chgData name="Maria Szawerna" userId="27f43607ae8ba673" providerId="LiveId" clId="{6CAA33C0-01CE-46EC-A06C-F50487D8F435}" dt="2023-05-24T10:51:57.052" v="2688" actId="20577"/>
          <ac:spMkLst>
            <pc:docMk/>
            <pc:sldMk cId="3551078558" sldId="265"/>
            <ac:spMk id="3" creationId="{88F5ACC2-A270-A138-1F35-46E03B1DEC3F}"/>
          </ac:spMkLst>
        </pc:spChg>
      </pc:sldChg>
      <pc:sldChg chg="modSp new mod modTransition">
        <pc:chgData name="Maria Szawerna" userId="27f43607ae8ba673" providerId="LiveId" clId="{6CAA33C0-01CE-46EC-A06C-F50487D8F435}" dt="2023-05-31T19:25:18.638" v="5139"/>
        <pc:sldMkLst>
          <pc:docMk/>
          <pc:sldMk cId="1218473403" sldId="266"/>
        </pc:sldMkLst>
        <pc:spChg chg="mod">
          <ac:chgData name="Maria Szawerna" userId="27f43607ae8ba673" providerId="LiveId" clId="{6CAA33C0-01CE-46EC-A06C-F50487D8F435}" dt="2023-05-24T11:01:47.741" v="3431" actId="20577"/>
          <ac:spMkLst>
            <pc:docMk/>
            <pc:sldMk cId="1218473403" sldId="266"/>
            <ac:spMk id="2" creationId="{9DF94097-1269-3953-01F7-4953F5233FCE}"/>
          </ac:spMkLst>
        </pc:spChg>
        <pc:spChg chg="mod">
          <ac:chgData name="Maria Szawerna" userId="27f43607ae8ba673" providerId="LiveId" clId="{6CAA33C0-01CE-46EC-A06C-F50487D8F435}" dt="2023-05-24T11:01:56.449" v="3436" actId="21"/>
          <ac:spMkLst>
            <pc:docMk/>
            <pc:sldMk cId="1218473403" sldId="266"/>
            <ac:spMk id="3" creationId="{C32798F5-90C9-9BE3-51ED-4D597AA5D50A}"/>
          </ac:spMkLst>
        </pc:spChg>
      </pc:sldChg>
      <pc:sldChg chg="modSp new mod modTransition">
        <pc:chgData name="Maria Szawerna" userId="27f43607ae8ba673" providerId="LiveId" clId="{6CAA33C0-01CE-46EC-A06C-F50487D8F435}" dt="2023-05-31T19:25:18.638" v="5139"/>
        <pc:sldMkLst>
          <pc:docMk/>
          <pc:sldMk cId="1583331895" sldId="267"/>
        </pc:sldMkLst>
        <pc:spChg chg="mod">
          <ac:chgData name="Maria Szawerna" userId="27f43607ae8ba673" providerId="LiveId" clId="{6CAA33C0-01CE-46EC-A06C-F50487D8F435}" dt="2023-05-24T11:03:45.405" v="3817" actId="20577"/>
          <ac:spMkLst>
            <pc:docMk/>
            <pc:sldMk cId="1583331895" sldId="267"/>
            <ac:spMk id="2" creationId="{D29D7C87-25CC-0353-9504-A0F11D3BF870}"/>
          </ac:spMkLst>
        </pc:spChg>
        <pc:spChg chg="mod">
          <ac:chgData name="Maria Szawerna" userId="27f43607ae8ba673" providerId="LiveId" clId="{6CAA33C0-01CE-46EC-A06C-F50487D8F435}" dt="2023-05-24T11:02:02.674" v="3445" actId="20577"/>
          <ac:spMkLst>
            <pc:docMk/>
            <pc:sldMk cId="1583331895" sldId="267"/>
            <ac:spMk id="3" creationId="{87028B28-6411-D02A-1EB9-74B65D4798C9}"/>
          </ac:spMkLst>
        </pc:spChg>
      </pc:sldChg>
      <pc:sldChg chg="modSp new del mod">
        <pc:chgData name="Maria Szawerna" userId="27f43607ae8ba673" providerId="LiveId" clId="{6CAA33C0-01CE-46EC-A06C-F50487D8F435}" dt="2023-05-24T11:05:58.418" v="4019" actId="47"/>
        <pc:sldMkLst>
          <pc:docMk/>
          <pc:sldMk cId="2720102870" sldId="268"/>
        </pc:sldMkLst>
        <pc:spChg chg="mod">
          <ac:chgData name="Maria Szawerna" userId="27f43607ae8ba673" providerId="LiveId" clId="{6CAA33C0-01CE-46EC-A06C-F50487D8F435}" dt="2023-05-24T11:05:55.706" v="4018" actId="20577"/>
          <ac:spMkLst>
            <pc:docMk/>
            <pc:sldMk cId="2720102870" sldId="268"/>
            <ac:spMk id="2" creationId="{720A5C72-EE8F-E728-E404-0337421305CB}"/>
          </ac:spMkLst>
        </pc:spChg>
        <pc:spChg chg="mod">
          <ac:chgData name="Maria Szawerna" userId="27f43607ae8ba673" providerId="LiveId" clId="{6CAA33C0-01CE-46EC-A06C-F50487D8F435}" dt="2023-05-24T11:04:47.642" v="3872" actId="20577"/>
          <ac:spMkLst>
            <pc:docMk/>
            <pc:sldMk cId="2720102870" sldId="268"/>
            <ac:spMk id="3" creationId="{24499338-CF54-7FB9-A859-7CC915BC731A}"/>
          </ac:spMkLst>
        </pc:spChg>
      </pc:sldChg>
      <pc:sldChg chg="modSp add mod modTransition">
        <pc:chgData name="Maria Szawerna" userId="27f43607ae8ba673" providerId="LiveId" clId="{6CAA33C0-01CE-46EC-A06C-F50487D8F435}" dt="2023-05-31T20:07:51.998" v="5213" actId="15"/>
        <pc:sldMkLst>
          <pc:docMk/>
          <pc:sldMk cId="2571570253" sldId="269"/>
        </pc:sldMkLst>
        <pc:spChg chg="mod">
          <ac:chgData name="Maria Szawerna" userId="27f43607ae8ba673" providerId="LiveId" clId="{6CAA33C0-01CE-46EC-A06C-F50487D8F435}" dt="2023-05-31T20:07:51.998" v="5213" actId="15"/>
          <ac:spMkLst>
            <pc:docMk/>
            <pc:sldMk cId="2571570253" sldId="269"/>
            <ac:spMk id="2" creationId="{3CFC6655-31B7-27F3-F0D0-F4D81FA804E5}"/>
          </ac:spMkLst>
        </pc:spChg>
        <pc:spChg chg="mod">
          <ac:chgData name="Maria Szawerna" userId="27f43607ae8ba673" providerId="LiveId" clId="{6CAA33C0-01CE-46EC-A06C-F50487D8F435}" dt="2023-05-24T11:04:28.032" v="3844" actId="20577"/>
          <ac:spMkLst>
            <pc:docMk/>
            <pc:sldMk cId="2571570253" sldId="269"/>
            <ac:spMk id="3" creationId="{F59A507F-2CBD-BE65-59A2-08FF2745070B}"/>
          </ac:spMkLst>
        </pc:spChg>
      </pc:sldChg>
      <pc:sldChg chg="modSp new mod modTransition">
        <pc:chgData name="Maria Szawerna" userId="27f43607ae8ba673" providerId="LiveId" clId="{6CAA33C0-01CE-46EC-A06C-F50487D8F435}" dt="2023-05-31T19:25:18.638" v="5139"/>
        <pc:sldMkLst>
          <pc:docMk/>
          <pc:sldMk cId="2655041373" sldId="270"/>
        </pc:sldMkLst>
        <pc:spChg chg="mod">
          <ac:chgData name="Maria Szawerna" userId="27f43607ae8ba673" providerId="LiveId" clId="{6CAA33C0-01CE-46EC-A06C-F50487D8F435}" dt="2023-05-24T11:23:54.807" v="4268" actId="20577"/>
          <ac:spMkLst>
            <pc:docMk/>
            <pc:sldMk cId="2655041373" sldId="270"/>
            <ac:spMk id="2" creationId="{04958E3C-08AE-56C1-12C1-79DC16066EC2}"/>
          </ac:spMkLst>
        </pc:spChg>
        <pc:spChg chg="mod">
          <ac:chgData name="Maria Szawerna" userId="27f43607ae8ba673" providerId="LiveId" clId="{6CAA33C0-01CE-46EC-A06C-F50487D8F435}" dt="2023-05-24T11:23:49.579" v="4247" actId="20577"/>
          <ac:spMkLst>
            <pc:docMk/>
            <pc:sldMk cId="2655041373" sldId="270"/>
            <ac:spMk id="3" creationId="{9480E454-200A-F794-133E-D39820640683}"/>
          </ac:spMkLst>
        </pc:spChg>
      </pc:sldChg>
      <pc:sldChg chg="addSp delSp modSp new mod modTransition">
        <pc:chgData name="Maria Szawerna" userId="27f43607ae8ba673" providerId="LiveId" clId="{6CAA33C0-01CE-46EC-A06C-F50487D8F435}" dt="2023-05-31T19:25:18.638" v="5139"/>
        <pc:sldMkLst>
          <pc:docMk/>
          <pc:sldMk cId="4055392419" sldId="271"/>
        </pc:sldMkLst>
        <pc:spChg chg="mod">
          <ac:chgData name="Maria Szawerna" userId="27f43607ae8ba673" providerId="LiveId" clId="{6CAA33C0-01CE-46EC-A06C-F50487D8F435}" dt="2023-05-24T11:34:52.529" v="4635" actId="27636"/>
          <ac:spMkLst>
            <pc:docMk/>
            <pc:sldMk cId="4055392419" sldId="271"/>
            <ac:spMk id="2" creationId="{C7026C2E-E4C0-836C-2EFF-8D70B2CC1435}"/>
          </ac:spMkLst>
        </pc:spChg>
        <pc:spChg chg="mod">
          <ac:chgData name="Maria Szawerna" userId="27f43607ae8ba673" providerId="LiveId" clId="{6CAA33C0-01CE-46EC-A06C-F50487D8F435}" dt="2023-05-24T11:24:47.085" v="4281" actId="20577"/>
          <ac:spMkLst>
            <pc:docMk/>
            <pc:sldMk cId="4055392419" sldId="271"/>
            <ac:spMk id="3" creationId="{04FBC31E-7CE9-AA19-2027-BDCDC694F90D}"/>
          </ac:spMkLst>
        </pc:spChg>
        <pc:spChg chg="add del mod">
          <ac:chgData name="Maria Szawerna" userId="27f43607ae8ba673" providerId="LiveId" clId="{6CAA33C0-01CE-46EC-A06C-F50487D8F435}" dt="2023-05-24T11:25:33.511" v="4285"/>
          <ac:spMkLst>
            <pc:docMk/>
            <pc:sldMk cId="4055392419" sldId="271"/>
            <ac:spMk id="5" creationId="{165809BE-1500-9B88-A8C3-BDDFE1F01B03}"/>
          </ac:spMkLst>
        </pc:spChg>
      </pc:sldChg>
      <pc:sldChg chg="modSp new mod modTransition">
        <pc:chgData name="Maria Szawerna" userId="27f43607ae8ba673" providerId="LiveId" clId="{6CAA33C0-01CE-46EC-A06C-F50487D8F435}" dt="2023-05-31T19:25:18.638" v="5139"/>
        <pc:sldMkLst>
          <pc:docMk/>
          <pc:sldMk cId="2370623230" sldId="272"/>
        </pc:sldMkLst>
        <pc:spChg chg="mod">
          <ac:chgData name="Maria Szawerna" userId="27f43607ae8ba673" providerId="LiveId" clId="{6CAA33C0-01CE-46EC-A06C-F50487D8F435}" dt="2023-05-24T11:35:02.908" v="4638" actId="1076"/>
          <ac:spMkLst>
            <pc:docMk/>
            <pc:sldMk cId="2370623230" sldId="272"/>
            <ac:spMk id="2" creationId="{111136C1-4B49-68C3-63EB-2CAFFEB1BB00}"/>
          </ac:spMkLst>
        </pc:spChg>
      </pc:sldChg>
      <pc:sldChg chg="addSp delSp modSp new mod modTransition chgLayout">
        <pc:chgData name="Maria Szawerna" userId="27f43607ae8ba673" providerId="LiveId" clId="{6CAA33C0-01CE-46EC-A06C-F50487D8F435}" dt="2023-05-31T19:25:18.638" v="5139"/>
        <pc:sldMkLst>
          <pc:docMk/>
          <pc:sldMk cId="4110364082" sldId="273"/>
        </pc:sldMkLst>
        <pc:spChg chg="del">
          <ac:chgData name="Maria Szawerna" userId="27f43607ae8ba673" providerId="LiveId" clId="{6CAA33C0-01CE-46EC-A06C-F50487D8F435}" dt="2023-05-27T09:24:03.759" v="4640" actId="700"/>
          <ac:spMkLst>
            <pc:docMk/>
            <pc:sldMk cId="4110364082" sldId="273"/>
            <ac:spMk id="2" creationId="{D83096B1-4861-8A69-7381-0861DFC4AD08}"/>
          </ac:spMkLst>
        </pc:spChg>
        <pc:spChg chg="del mod ord">
          <ac:chgData name="Maria Szawerna" userId="27f43607ae8ba673" providerId="LiveId" clId="{6CAA33C0-01CE-46EC-A06C-F50487D8F435}" dt="2023-05-27T09:24:03.759" v="4640" actId="700"/>
          <ac:spMkLst>
            <pc:docMk/>
            <pc:sldMk cId="4110364082" sldId="273"/>
            <ac:spMk id="3" creationId="{9A2AF5F0-D514-A1C3-D302-7BB4CAA52FAA}"/>
          </ac:spMkLst>
        </pc:spChg>
        <pc:spChg chg="add mod ord">
          <ac:chgData name="Maria Szawerna" userId="27f43607ae8ba673" providerId="LiveId" clId="{6CAA33C0-01CE-46EC-A06C-F50487D8F435}" dt="2023-05-27T09:24:20.338" v="4675" actId="403"/>
          <ac:spMkLst>
            <pc:docMk/>
            <pc:sldMk cId="4110364082" sldId="273"/>
            <ac:spMk id="4" creationId="{128D228C-2093-3A69-09CB-67053BED6384}"/>
          </ac:spMkLst>
        </pc:spChg>
      </pc:sldChg>
      <pc:sldChg chg="addSp delSp modSp new mod ord modTransition modClrScheme chgLayout">
        <pc:chgData name="Maria Szawerna" userId="27f43607ae8ba673" providerId="LiveId" clId="{6CAA33C0-01CE-46EC-A06C-F50487D8F435}" dt="2023-05-31T19:25:18.638" v="5139"/>
        <pc:sldMkLst>
          <pc:docMk/>
          <pc:sldMk cId="4137443422" sldId="274"/>
        </pc:sldMkLst>
        <pc:spChg chg="del mod ord">
          <ac:chgData name="Maria Szawerna" userId="27f43607ae8ba673" providerId="LiveId" clId="{6CAA33C0-01CE-46EC-A06C-F50487D8F435}" dt="2023-05-31T19:00:08.887" v="4679" actId="700"/>
          <ac:spMkLst>
            <pc:docMk/>
            <pc:sldMk cId="4137443422" sldId="274"/>
            <ac:spMk id="2" creationId="{1F6621AA-B9B7-66C9-9E6E-009B97398D5D}"/>
          </ac:spMkLst>
        </pc:spChg>
        <pc:spChg chg="del mod ord">
          <ac:chgData name="Maria Szawerna" userId="27f43607ae8ba673" providerId="LiveId" clId="{6CAA33C0-01CE-46EC-A06C-F50487D8F435}" dt="2023-05-31T19:00:08.887" v="4679" actId="700"/>
          <ac:spMkLst>
            <pc:docMk/>
            <pc:sldMk cId="4137443422" sldId="274"/>
            <ac:spMk id="3" creationId="{387B978F-A144-8B53-102A-D30D3B03B827}"/>
          </ac:spMkLst>
        </pc:spChg>
        <pc:spChg chg="del">
          <ac:chgData name="Maria Szawerna" userId="27f43607ae8ba673" providerId="LiveId" clId="{6CAA33C0-01CE-46EC-A06C-F50487D8F435}" dt="2023-05-31T19:00:08.887" v="4679" actId="700"/>
          <ac:spMkLst>
            <pc:docMk/>
            <pc:sldMk cId="4137443422" sldId="274"/>
            <ac:spMk id="4" creationId="{15A4A834-BB5A-D4E0-37B2-55A1D94E074A}"/>
          </ac:spMkLst>
        </pc:spChg>
        <pc:spChg chg="del">
          <ac:chgData name="Maria Szawerna" userId="27f43607ae8ba673" providerId="LiveId" clId="{6CAA33C0-01CE-46EC-A06C-F50487D8F435}" dt="2023-05-31T19:00:08.887" v="4679" actId="700"/>
          <ac:spMkLst>
            <pc:docMk/>
            <pc:sldMk cId="4137443422" sldId="274"/>
            <ac:spMk id="5" creationId="{230D9542-A03F-3D65-9A8C-2660A104E22B}"/>
          </ac:spMkLst>
        </pc:spChg>
        <pc:spChg chg="add mod ord">
          <ac:chgData name="Maria Szawerna" userId="27f43607ae8ba673" providerId="LiveId" clId="{6CAA33C0-01CE-46EC-A06C-F50487D8F435}" dt="2023-05-31T19:00:39.174" v="4686" actId="20577"/>
          <ac:spMkLst>
            <pc:docMk/>
            <pc:sldMk cId="4137443422" sldId="274"/>
            <ac:spMk id="6" creationId="{218260CB-2454-3D7F-4470-F27FCF68DBE0}"/>
          </ac:spMkLst>
        </pc:spChg>
        <pc:spChg chg="add mod ord">
          <ac:chgData name="Maria Szawerna" userId="27f43607ae8ba673" providerId="LiveId" clId="{6CAA33C0-01CE-46EC-A06C-F50487D8F435}" dt="2023-05-31T19:01:56.737" v="4858" actId="20577"/>
          <ac:spMkLst>
            <pc:docMk/>
            <pc:sldMk cId="4137443422" sldId="274"/>
            <ac:spMk id="7" creationId="{3926917A-7CA3-C372-68D0-9B3416F24C8B}"/>
          </ac:spMkLst>
        </pc:spChg>
      </pc:sldChg>
      <pc:sldChg chg="addSp delSp modSp new mod ord modTransition">
        <pc:chgData name="Maria Szawerna" userId="27f43607ae8ba673" providerId="LiveId" clId="{6CAA33C0-01CE-46EC-A06C-F50487D8F435}" dt="2023-05-31T19:25:18.638" v="5139"/>
        <pc:sldMkLst>
          <pc:docMk/>
          <pc:sldMk cId="4129147260" sldId="275"/>
        </pc:sldMkLst>
        <pc:spChg chg="del">
          <ac:chgData name="Maria Szawerna" userId="27f43607ae8ba673" providerId="LiveId" clId="{6CAA33C0-01CE-46EC-A06C-F50487D8F435}" dt="2023-05-31T19:06:27.004" v="4900" actId="22"/>
          <ac:spMkLst>
            <pc:docMk/>
            <pc:sldMk cId="4129147260" sldId="275"/>
            <ac:spMk id="2" creationId="{CAF1B7FA-21D1-A38C-105D-27145AD5C52D}"/>
          </ac:spMkLst>
        </pc:spChg>
        <pc:spChg chg="mod">
          <ac:chgData name="Maria Szawerna" userId="27f43607ae8ba673" providerId="LiveId" clId="{6CAA33C0-01CE-46EC-A06C-F50487D8F435}" dt="2023-05-31T19:05:04.163" v="4893" actId="20577"/>
          <ac:spMkLst>
            <pc:docMk/>
            <pc:sldMk cId="4129147260" sldId="275"/>
            <ac:spMk id="3" creationId="{90162382-63FF-F9DD-F9B1-A4CE9CF8B332}"/>
          </ac:spMkLst>
        </pc:spChg>
        <pc:spChg chg="add mod">
          <ac:chgData name="Maria Szawerna" userId="27f43607ae8ba673" providerId="LiveId" clId="{6CAA33C0-01CE-46EC-A06C-F50487D8F435}" dt="2023-05-31T19:07:25.675" v="4933" actId="404"/>
          <ac:spMkLst>
            <pc:docMk/>
            <pc:sldMk cId="4129147260" sldId="275"/>
            <ac:spMk id="10" creationId="{B22D9751-A514-78A8-8520-1BC358E053DA}"/>
          </ac:spMkLst>
        </pc:spChg>
        <pc:spChg chg="add mod">
          <ac:chgData name="Maria Szawerna" userId="27f43607ae8ba673" providerId="LiveId" clId="{6CAA33C0-01CE-46EC-A06C-F50487D8F435}" dt="2023-05-31T19:07:43.562" v="4947" actId="404"/>
          <ac:spMkLst>
            <pc:docMk/>
            <pc:sldMk cId="4129147260" sldId="275"/>
            <ac:spMk id="11" creationId="{946EEE2A-37A7-1DFC-321C-C8F3C1DF1219}"/>
          </ac:spMkLst>
        </pc:spChg>
        <pc:picChg chg="add mod">
          <ac:chgData name="Maria Szawerna" userId="27f43607ae8ba673" providerId="LiveId" clId="{6CAA33C0-01CE-46EC-A06C-F50487D8F435}" dt="2023-05-31T19:06:09.309" v="4899" actId="1076"/>
          <ac:picMkLst>
            <pc:docMk/>
            <pc:sldMk cId="4129147260" sldId="275"/>
            <ac:picMk id="5" creationId="{2839E82B-FB36-2A22-23CD-46142CE924AE}"/>
          </ac:picMkLst>
        </pc:picChg>
        <pc:picChg chg="add mod ord">
          <ac:chgData name="Maria Szawerna" userId="27f43607ae8ba673" providerId="LiveId" clId="{6CAA33C0-01CE-46EC-A06C-F50487D8F435}" dt="2023-05-31T19:06:32.426" v="4902" actId="14100"/>
          <ac:picMkLst>
            <pc:docMk/>
            <pc:sldMk cId="4129147260" sldId="275"/>
            <ac:picMk id="7" creationId="{B42C2FD5-CD1A-3D56-6853-369C5C9AD9DA}"/>
          </ac:picMkLst>
        </pc:picChg>
        <pc:picChg chg="add mod">
          <ac:chgData name="Maria Szawerna" userId="27f43607ae8ba673" providerId="LiveId" clId="{6CAA33C0-01CE-46EC-A06C-F50487D8F435}" dt="2023-05-31T19:06:48.729" v="4906" actId="1076"/>
          <ac:picMkLst>
            <pc:docMk/>
            <pc:sldMk cId="4129147260" sldId="275"/>
            <ac:picMk id="9" creationId="{E9D17F1B-0A91-959F-360E-9118870CDF20}"/>
          </ac:picMkLst>
        </pc:picChg>
      </pc:sldChg>
      <pc:sldChg chg="addSp modSp new mod modTransition">
        <pc:chgData name="Maria Szawerna" userId="27f43607ae8ba673" providerId="LiveId" clId="{6CAA33C0-01CE-46EC-A06C-F50487D8F435}" dt="2023-05-31T19:25:18.638" v="5139"/>
        <pc:sldMkLst>
          <pc:docMk/>
          <pc:sldMk cId="2456500663" sldId="276"/>
        </pc:sldMkLst>
        <pc:spChg chg="add mod">
          <ac:chgData name="Maria Szawerna" userId="27f43607ae8ba673" providerId="LiveId" clId="{6CAA33C0-01CE-46EC-A06C-F50487D8F435}" dt="2023-05-31T19:08:52.714" v="4958" actId="1076"/>
          <ac:spMkLst>
            <pc:docMk/>
            <pc:sldMk cId="2456500663" sldId="276"/>
            <ac:spMk id="8" creationId="{23D3B830-F665-F305-67D4-1369393C5E7D}"/>
          </ac:spMkLst>
        </pc:spChg>
        <pc:spChg chg="add mod">
          <ac:chgData name="Maria Szawerna" userId="27f43607ae8ba673" providerId="LiveId" clId="{6CAA33C0-01CE-46EC-A06C-F50487D8F435}" dt="2023-05-31T19:08:52.714" v="4958" actId="1076"/>
          <ac:spMkLst>
            <pc:docMk/>
            <pc:sldMk cId="2456500663" sldId="276"/>
            <ac:spMk id="9" creationId="{58145A8F-AB52-3520-1730-E9EA7B5AA048}"/>
          </ac:spMkLst>
        </pc:spChg>
        <pc:picChg chg="add mod">
          <ac:chgData name="Maria Szawerna" userId="27f43607ae8ba673" providerId="LiveId" clId="{6CAA33C0-01CE-46EC-A06C-F50487D8F435}" dt="2023-05-31T19:08:22.370" v="4953" actId="1076"/>
          <ac:picMkLst>
            <pc:docMk/>
            <pc:sldMk cId="2456500663" sldId="276"/>
            <ac:picMk id="5" creationId="{98B58425-5924-4C2B-1C1C-10232BB1EFF1}"/>
          </ac:picMkLst>
        </pc:picChg>
        <pc:picChg chg="add mod">
          <ac:chgData name="Maria Szawerna" userId="27f43607ae8ba673" providerId="LiveId" clId="{6CAA33C0-01CE-46EC-A06C-F50487D8F435}" dt="2023-05-31T19:08:55.989" v="4959" actId="1076"/>
          <ac:picMkLst>
            <pc:docMk/>
            <pc:sldMk cId="2456500663" sldId="276"/>
            <ac:picMk id="7" creationId="{16A21700-9250-FFF2-FFE5-AC6F2624264D}"/>
          </ac:picMkLst>
        </pc:picChg>
      </pc:sldChg>
      <pc:sldChg chg="addSp modSp new mod modTransition">
        <pc:chgData name="Maria Szawerna" userId="27f43607ae8ba673" providerId="LiveId" clId="{6CAA33C0-01CE-46EC-A06C-F50487D8F435}" dt="2023-05-31T19:25:18.638" v="5139"/>
        <pc:sldMkLst>
          <pc:docMk/>
          <pc:sldMk cId="528624740" sldId="277"/>
        </pc:sldMkLst>
        <pc:spChg chg="mod">
          <ac:chgData name="Maria Szawerna" userId="27f43607ae8ba673" providerId="LiveId" clId="{6CAA33C0-01CE-46EC-A06C-F50487D8F435}" dt="2023-05-31T19:09:14.695" v="4981" actId="20577"/>
          <ac:spMkLst>
            <pc:docMk/>
            <pc:sldMk cId="528624740" sldId="277"/>
            <ac:spMk id="3" creationId="{E26836AE-EF88-D717-1EB3-0F8A409C195A}"/>
          </ac:spMkLst>
        </pc:spChg>
        <pc:picChg chg="add mod">
          <ac:chgData name="Maria Szawerna" userId="27f43607ae8ba673" providerId="LiveId" clId="{6CAA33C0-01CE-46EC-A06C-F50487D8F435}" dt="2023-05-31T19:09:20.334" v="4983" actId="1076"/>
          <ac:picMkLst>
            <pc:docMk/>
            <pc:sldMk cId="528624740" sldId="277"/>
            <ac:picMk id="5" creationId="{92676392-8DE3-86EE-A78A-5F07F3CC9BFF}"/>
          </ac:picMkLst>
        </pc:picChg>
      </pc:sldChg>
      <pc:sldChg chg="addSp modSp new mod modTransition">
        <pc:chgData name="Maria Szawerna" userId="27f43607ae8ba673" providerId="LiveId" clId="{6CAA33C0-01CE-46EC-A06C-F50487D8F435}" dt="2023-05-31T19:25:18.638" v="5139"/>
        <pc:sldMkLst>
          <pc:docMk/>
          <pc:sldMk cId="145528675" sldId="278"/>
        </pc:sldMkLst>
        <pc:picChg chg="add mod">
          <ac:chgData name="Maria Szawerna" userId="27f43607ae8ba673" providerId="LiveId" clId="{6CAA33C0-01CE-46EC-A06C-F50487D8F435}" dt="2023-05-31T19:10:06.746" v="4993" actId="1076"/>
          <ac:picMkLst>
            <pc:docMk/>
            <pc:sldMk cId="145528675" sldId="278"/>
            <ac:picMk id="5" creationId="{EC1A655E-D27E-D92B-14AE-FC236AAB15D2}"/>
          </ac:picMkLst>
        </pc:picChg>
        <pc:picChg chg="add mod">
          <ac:chgData name="Maria Szawerna" userId="27f43607ae8ba673" providerId="LiveId" clId="{6CAA33C0-01CE-46EC-A06C-F50487D8F435}" dt="2023-05-31T19:10:10.320" v="4994" actId="1076"/>
          <ac:picMkLst>
            <pc:docMk/>
            <pc:sldMk cId="145528675" sldId="278"/>
            <ac:picMk id="7" creationId="{2644362F-05BE-7407-FAEF-563A7D09E8F4}"/>
          </ac:picMkLst>
        </pc:picChg>
      </pc:sldChg>
      <pc:sldChg chg="addSp modSp new mod modTransition">
        <pc:chgData name="Maria Szawerna" userId="27f43607ae8ba673" providerId="LiveId" clId="{6CAA33C0-01CE-46EC-A06C-F50487D8F435}" dt="2023-05-31T19:25:18.638" v="5139"/>
        <pc:sldMkLst>
          <pc:docMk/>
          <pc:sldMk cId="4234474339" sldId="279"/>
        </pc:sldMkLst>
        <pc:spChg chg="mod">
          <ac:chgData name="Maria Szawerna" userId="27f43607ae8ba673" providerId="LiveId" clId="{6CAA33C0-01CE-46EC-A06C-F50487D8F435}" dt="2023-05-31T19:10:22.597" v="5016" actId="20577"/>
          <ac:spMkLst>
            <pc:docMk/>
            <pc:sldMk cId="4234474339" sldId="279"/>
            <ac:spMk id="3" creationId="{2986DFD0-283F-A156-AA93-7E9C000A4AF1}"/>
          </ac:spMkLst>
        </pc:spChg>
        <pc:picChg chg="add mod">
          <ac:chgData name="Maria Szawerna" userId="27f43607ae8ba673" providerId="LiveId" clId="{6CAA33C0-01CE-46EC-A06C-F50487D8F435}" dt="2023-05-31T19:10:41.816" v="5018" actId="1076"/>
          <ac:picMkLst>
            <pc:docMk/>
            <pc:sldMk cId="4234474339" sldId="279"/>
            <ac:picMk id="5" creationId="{2E846553-7846-AB09-CB03-8B22DA541DF4}"/>
          </ac:picMkLst>
        </pc:picChg>
      </pc:sldChg>
      <pc:sldChg chg="addSp modSp new mod modTransition">
        <pc:chgData name="Maria Szawerna" userId="27f43607ae8ba673" providerId="LiveId" clId="{6CAA33C0-01CE-46EC-A06C-F50487D8F435}" dt="2023-05-31T19:25:18.638" v="5139"/>
        <pc:sldMkLst>
          <pc:docMk/>
          <pc:sldMk cId="3482856460" sldId="280"/>
        </pc:sldMkLst>
        <pc:picChg chg="add mod">
          <ac:chgData name="Maria Szawerna" userId="27f43607ae8ba673" providerId="LiveId" clId="{6CAA33C0-01CE-46EC-A06C-F50487D8F435}" dt="2023-05-31T19:11:28.595" v="5029" actId="1076"/>
          <ac:picMkLst>
            <pc:docMk/>
            <pc:sldMk cId="3482856460" sldId="280"/>
            <ac:picMk id="5" creationId="{F84DE7E3-ED11-7835-DEB3-8F88C4BE1DB8}"/>
          </ac:picMkLst>
        </pc:picChg>
        <pc:picChg chg="add mod">
          <ac:chgData name="Maria Szawerna" userId="27f43607ae8ba673" providerId="LiveId" clId="{6CAA33C0-01CE-46EC-A06C-F50487D8F435}" dt="2023-05-31T19:11:20.834" v="5027" actId="1076"/>
          <ac:picMkLst>
            <pc:docMk/>
            <pc:sldMk cId="3482856460" sldId="280"/>
            <ac:picMk id="7" creationId="{776353CB-4286-501E-7046-E11ACB229C6E}"/>
          </ac:picMkLst>
        </pc:picChg>
      </pc:sldChg>
      <pc:sldChg chg="addSp modSp new mod modTransition">
        <pc:chgData name="Maria Szawerna" userId="27f43607ae8ba673" providerId="LiveId" clId="{6CAA33C0-01CE-46EC-A06C-F50487D8F435}" dt="2023-05-31T19:25:18.638" v="5139"/>
        <pc:sldMkLst>
          <pc:docMk/>
          <pc:sldMk cId="424782024" sldId="281"/>
        </pc:sldMkLst>
        <pc:spChg chg="mod">
          <ac:chgData name="Maria Szawerna" userId="27f43607ae8ba673" providerId="LiveId" clId="{6CAA33C0-01CE-46EC-A06C-F50487D8F435}" dt="2023-05-31T19:13:00.765" v="5075" actId="121"/>
          <ac:spMkLst>
            <pc:docMk/>
            <pc:sldMk cId="424782024" sldId="281"/>
            <ac:spMk id="3" creationId="{CE6599E9-E39D-4CB1-6617-F79A6885FE03}"/>
          </ac:spMkLst>
        </pc:spChg>
        <pc:picChg chg="add mod">
          <ac:chgData name="Maria Szawerna" userId="27f43607ae8ba673" providerId="LiveId" clId="{6CAA33C0-01CE-46EC-A06C-F50487D8F435}" dt="2023-05-31T19:12:41.557" v="5067" actId="1076"/>
          <ac:picMkLst>
            <pc:docMk/>
            <pc:sldMk cId="424782024" sldId="281"/>
            <ac:picMk id="5" creationId="{68C7E99F-0A39-187D-9779-D9D1696FCE9E}"/>
          </ac:picMkLst>
        </pc:picChg>
        <pc:picChg chg="add mod">
          <ac:chgData name="Maria Szawerna" userId="27f43607ae8ba673" providerId="LiveId" clId="{6CAA33C0-01CE-46EC-A06C-F50487D8F435}" dt="2023-05-31T19:12:46.651" v="5069" actId="1076"/>
          <ac:picMkLst>
            <pc:docMk/>
            <pc:sldMk cId="424782024" sldId="281"/>
            <ac:picMk id="7" creationId="{B98D90D1-4FCA-7997-E021-20F91716E670}"/>
          </ac:picMkLst>
        </pc:picChg>
        <pc:picChg chg="add mod">
          <ac:chgData name="Maria Szawerna" userId="27f43607ae8ba673" providerId="LiveId" clId="{6CAA33C0-01CE-46EC-A06C-F50487D8F435}" dt="2023-05-31T19:13:08.880" v="5076" actId="1076"/>
          <ac:picMkLst>
            <pc:docMk/>
            <pc:sldMk cId="424782024" sldId="281"/>
            <ac:picMk id="9" creationId="{05701B65-714D-F2C8-FDE3-FD905C4686B2}"/>
          </ac:picMkLst>
        </pc:picChg>
      </pc:sldChg>
      <pc:sldChg chg="addSp new mod modTransition">
        <pc:chgData name="Maria Szawerna" userId="27f43607ae8ba673" providerId="LiveId" clId="{6CAA33C0-01CE-46EC-A06C-F50487D8F435}" dt="2023-05-31T19:25:18.638" v="5139"/>
        <pc:sldMkLst>
          <pc:docMk/>
          <pc:sldMk cId="3582555972" sldId="282"/>
        </pc:sldMkLst>
        <pc:picChg chg="add">
          <ac:chgData name="Maria Szawerna" userId="27f43607ae8ba673" providerId="LiveId" clId="{6CAA33C0-01CE-46EC-A06C-F50487D8F435}" dt="2023-05-31T19:13:32.893" v="5078" actId="22"/>
          <ac:picMkLst>
            <pc:docMk/>
            <pc:sldMk cId="3582555972" sldId="282"/>
            <ac:picMk id="5" creationId="{A791D91C-3A3B-1D8B-EA54-C70F9B80CCC7}"/>
          </ac:picMkLst>
        </pc:picChg>
      </pc:sldChg>
      <pc:sldChg chg="addSp modSp new mod modTransition">
        <pc:chgData name="Maria Szawerna" userId="27f43607ae8ba673" providerId="LiveId" clId="{6CAA33C0-01CE-46EC-A06C-F50487D8F435}" dt="2023-05-31T19:25:18.638" v="5139"/>
        <pc:sldMkLst>
          <pc:docMk/>
          <pc:sldMk cId="4110955766" sldId="283"/>
        </pc:sldMkLst>
        <pc:spChg chg="mod">
          <ac:chgData name="Maria Szawerna" userId="27f43607ae8ba673" providerId="LiveId" clId="{6CAA33C0-01CE-46EC-A06C-F50487D8F435}" dt="2023-05-31T19:13:49.602" v="5126" actId="20577"/>
          <ac:spMkLst>
            <pc:docMk/>
            <pc:sldMk cId="4110955766" sldId="283"/>
            <ac:spMk id="3" creationId="{28BD7FE4-8E43-7699-C48D-5451ECE141AE}"/>
          </ac:spMkLst>
        </pc:spChg>
        <pc:picChg chg="add mod">
          <ac:chgData name="Maria Szawerna" userId="27f43607ae8ba673" providerId="LiveId" clId="{6CAA33C0-01CE-46EC-A06C-F50487D8F435}" dt="2023-05-31T19:14:00.815" v="5128" actId="1076"/>
          <ac:picMkLst>
            <pc:docMk/>
            <pc:sldMk cId="4110955766" sldId="283"/>
            <ac:picMk id="5" creationId="{6322BAFD-8749-4D60-732E-3AFCB63A603A}"/>
          </ac:picMkLst>
        </pc:picChg>
      </pc:sldChg>
      <pc:sldChg chg="del">
        <pc:chgData name="Maria Szawerna" userId="27f43607ae8ba673" providerId="LiveId" clId="{6CAA33C0-01CE-46EC-A06C-F50487D8F435}" dt="2023-05-23T08:31:18.884" v="11" actId="47"/>
        <pc:sldMkLst>
          <pc:docMk/>
          <pc:sldMk cId="2121537819" sldId="362"/>
        </pc:sldMkLst>
      </pc:sldChg>
      <pc:sldChg chg="del">
        <pc:chgData name="Maria Szawerna" userId="27f43607ae8ba673" providerId="LiveId" clId="{6CAA33C0-01CE-46EC-A06C-F50487D8F435}" dt="2023-05-23T08:31:18.722" v="10" actId="47"/>
        <pc:sldMkLst>
          <pc:docMk/>
          <pc:sldMk cId="1275156701" sldId="363"/>
        </pc:sldMkLst>
      </pc:sldChg>
      <pc:sldChg chg="del">
        <pc:chgData name="Maria Szawerna" userId="27f43607ae8ba673" providerId="LiveId" clId="{6CAA33C0-01CE-46EC-A06C-F50487D8F435}" dt="2023-05-23T08:31:18.553" v="9" actId="47"/>
        <pc:sldMkLst>
          <pc:docMk/>
          <pc:sldMk cId="3204151226" sldId="364"/>
        </pc:sldMkLst>
      </pc:sldChg>
      <pc:sldChg chg="del">
        <pc:chgData name="Maria Szawerna" userId="27f43607ae8ba673" providerId="LiveId" clId="{6CAA33C0-01CE-46EC-A06C-F50487D8F435}" dt="2023-05-23T08:31:19.396" v="14" actId="47"/>
        <pc:sldMkLst>
          <pc:docMk/>
          <pc:sldMk cId="662711834" sldId="367"/>
        </pc:sldMkLst>
      </pc:sldChg>
      <pc:sldChg chg="del">
        <pc:chgData name="Maria Szawerna" userId="27f43607ae8ba673" providerId="LiveId" clId="{6CAA33C0-01CE-46EC-A06C-F50487D8F435}" dt="2023-05-23T08:31:19.209" v="13" actId="47"/>
        <pc:sldMkLst>
          <pc:docMk/>
          <pc:sldMk cId="635898845" sldId="368"/>
        </pc:sldMkLst>
      </pc:sldChg>
      <pc:sldChg chg="del">
        <pc:chgData name="Maria Szawerna" userId="27f43607ae8ba673" providerId="LiveId" clId="{6CAA33C0-01CE-46EC-A06C-F50487D8F435}" dt="2023-05-23T08:31:19.052" v="12" actId="47"/>
        <pc:sldMkLst>
          <pc:docMk/>
          <pc:sldMk cId="46648318" sldId="369"/>
        </pc:sldMkLst>
      </pc:sldChg>
      <pc:sldChg chg="del">
        <pc:chgData name="Maria Szawerna" userId="27f43607ae8ba673" providerId="LiveId" clId="{6CAA33C0-01CE-46EC-A06C-F50487D8F435}" dt="2023-05-23T08:31:18.388" v="8" actId="47"/>
        <pc:sldMkLst>
          <pc:docMk/>
          <pc:sldMk cId="251312277" sldId="370"/>
        </pc:sldMkLst>
      </pc:sldChg>
      <pc:sldChg chg="del">
        <pc:chgData name="Maria Szawerna" userId="27f43607ae8ba673" providerId="LiveId" clId="{6CAA33C0-01CE-46EC-A06C-F50487D8F435}" dt="2023-05-23T08:31:18.228" v="7" actId="47"/>
        <pc:sldMkLst>
          <pc:docMk/>
          <pc:sldMk cId="1792020836" sldId="371"/>
        </pc:sldMkLst>
      </pc:sldChg>
      <pc:sldChg chg="del">
        <pc:chgData name="Maria Szawerna" userId="27f43607ae8ba673" providerId="LiveId" clId="{6CAA33C0-01CE-46EC-A06C-F50487D8F435}" dt="2023-05-23T08:31:18.063" v="6" actId="47"/>
        <pc:sldMkLst>
          <pc:docMk/>
          <pc:sldMk cId="931023117" sldId="372"/>
        </pc:sldMkLst>
      </pc:sldChg>
      <pc:sldChg chg="del">
        <pc:chgData name="Maria Szawerna" userId="27f43607ae8ba673" providerId="LiveId" clId="{6CAA33C0-01CE-46EC-A06C-F50487D8F435}" dt="2023-05-23T08:31:17.911" v="5" actId="47"/>
        <pc:sldMkLst>
          <pc:docMk/>
          <pc:sldMk cId="3609401328" sldId="373"/>
        </pc:sldMkLst>
      </pc:sldChg>
      <pc:sldChg chg="del">
        <pc:chgData name="Maria Szawerna" userId="27f43607ae8ba673" providerId="LiveId" clId="{6CAA33C0-01CE-46EC-A06C-F50487D8F435}" dt="2023-05-23T08:31:17.748" v="4" actId="47"/>
        <pc:sldMkLst>
          <pc:docMk/>
          <pc:sldMk cId="1788088878" sldId="374"/>
        </pc:sldMkLst>
      </pc:sldChg>
      <pc:sldChg chg="del">
        <pc:chgData name="Maria Szawerna" userId="27f43607ae8ba673" providerId="LiveId" clId="{6CAA33C0-01CE-46EC-A06C-F50487D8F435}" dt="2023-05-23T08:31:17.595" v="3" actId="47"/>
        <pc:sldMkLst>
          <pc:docMk/>
          <pc:sldMk cId="1170730279" sldId="375"/>
        </pc:sldMkLst>
      </pc:sldChg>
      <pc:sldChg chg="del">
        <pc:chgData name="Maria Szawerna" userId="27f43607ae8ba673" providerId="LiveId" clId="{6CAA33C0-01CE-46EC-A06C-F50487D8F435}" dt="2023-05-23T08:31:17.423" v="2" actId="47"/>
        <pc:sldMkLst>
          <pc:docMk/>
          <pc:sldMk cId="3965702861" sldId="376"/>
        </pc:sldMkLst>
      </pc:sldChg>
      <pc:sldChg chg="del">
        <pc:chgData name="Maria Szawerna" userId="27f43607ae8ba673" providerId="LiveId" clId="{6CAA33C0-01CE-46EC-A06C-F50487D8F435}" dt="2023-05-23T08:31:17.174" v="1" actId="47"/>
        <pc:sldMkLst>
          <pc:docMk/>
          <pc:sldMk cId="1882908828" sldId="377"/>
        </pc:sldMkLst>
      </pc:sldChg>
      <pc:sldChg chg="del">
        <pc:chgData name="Maria Szawerna" userId="27f43607ae8ba673" providerId="LiveId" clId="{6CAA33C0-01CE-46EC-A06C-F50487D8F435}" dt="2023-05-23T08:31:16.824" v="0" actId="47"/>
        <pc:sldMkLst>
          <pc:docMk/>
          <pc:sldMk cId="2468691086" sldId="378"/>
        </pc:sldMkLst>
      </pc:sldChg>
      <pc:sldMasterChg chg="modTransition modSldLayout">
        <pc:chgData name="Maria Szawerna" userId="27f43607ae8ba673" providerId="LiveId" clId="{6CAA33C0-01CE-46EC-A06C-F50487D8F435}" dt="2023-05-31T19:25:18.638" v="5139"/>
        <pc:sldMasterMkLst>
          <pc:docMk/>
          <pc:sldMasterMk cId="4242150340" sldId="2147484029"/>
        </pc:sldMasterMkLst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4242150340" sldId="2147484029"/>
            <pc:sldLayoutMk cId="3936344631" sldId="2147484030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4242150340" sldId="2147484029"/>
            <pc:sldLayoutMk cId="3358716494" sldId="2147484032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4242150340" sldId="2147484029"/>
            <pc:sldLayoutMk cId="1571921690" sldId="2147484034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4242150340" sldId="2147484029"/>
            <pc:sldLayoutMk cId="2864768781" sldId="2147484035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4242150340" sldId="2147484029"/>
            <pc:sldLayoutMk cId="687283561" sldId="2147484036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4242150340" sldId="2147484029"/>
            <pc:sldLayoutMk cId="2355110991" sldId="2147484037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4242150340" sldId="2147484029"/>
            <pc:sldLayoutMk cId="867291322" sldId="2147484038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4242150340" sldId="2147484029"/>
            <pc:sldLayoutMk cId="3551318512" sldId="2147484039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4242150340" sldId="2147484029"/>
            <pc:sldLayoutMk cId="3967911375" sldId="2147484040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4242150340" sldId="2147484029"/>
            <pc:sldLayoutMk cId="2128318234" sldId="2147484041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4242150340" sldId="2147484029"/>
            <pc:sldLayoutMk cId="789175874" sldId="2147484042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4242150340" sldId="2147484029"/>
            <pc:sldLayoutMk cId="1921112563" sldId="2147484043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4242150340" sldId="2147484029"/>
            <pc:sldLayoutMk cId="1709813331" sldId="2147484044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4242150340" sldId="2147484029"/>
            <pc:sldLayoutMk cId="1075017419" sldId="2147484045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4242150340" sldId="2147484029"/>
            <pc:sldLayoutMk cId="984627090" sldId="2147484046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4242150340" sldId="2147484029"/>
            <pc:sldLayoutMk cId="4099296204" sldId="2147484047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4242150340" sldId="2147484029"/>
            <pc:sldLayoutMk cId="2712744567" sldId="2147484048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4242150340" sldId="2147484029"/>
            <pc:sldLayoutMk cId="2954806852" sldId="2147484049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4242150340" sldId="2147484029"/>
            <pc:sldLayoutMk cId="1942079698" sldId="2147484050"/>
          </pc:sldLayoutMkLst>
        </pc:sldLayoutChg>
      </pc:sldMasterChg>
      <pc:sldMasterChg chg="modTransition modSldLayout">
        <pc:chgData name="Maria Szawerna" userId="27f43607ae8ba673" providerId="LiveId" clId="{6CAA33C0-01CE-46EC-A06C-F50487D8F435}" dt="2023-05-31T19:25:18.638" v="5139"/>
        <pc:sldMasterMkLst>
          <pc:docMk/>
          <pc:sldMasterMk cId="1017286755" sldId="2147484052"/>
        </pc:sldMasterMkLst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1017286755" sldId="2147484052"/>
            <pc:sldLayoutMk cId="4248006183" sldId="2147484053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1017286755" sldId="2147484052"/>
            <pc:sldLayoutMk cId="3869793475" sldId="2147484054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1017286755" sldId="2147484052"/>
            <pc:sldLayoutMk cId="3201590227" sldId="2147484055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1017286755" sldId="2147484052"/>
            <pc:sldLayoutMk cId="1680086363" sldId="2147484056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1017286755" sldId="2147484052"/>
            <pc:sldLayoutMk cId="3246521208" sldId="2147484057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1017286755" sldId="2147484052"/>
            <pc:sldLayoutMk cId="3183226064" sldId="2147484058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1017286755" sldId="2147484052"/>
            <pc:sldLayoutMk cId="3738653617" sldId="2147484059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1017286755" sldId="2147484052"/>
            <pc:sldLayoutMk cId="2700262348" sldId="2147484060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1017286755" sldId="2147484052"/>
            <pc:sldLayoutMk cId="1772603513" sldId="2147484061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1017286755" sldId="2147484052"/>
            <pc:sldLayoutMk cId="2170575874" sldId="2147484062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1017286755" sldId="2147484052"/>
            <pc:sldLayoutMk cId="603750840" sldId="2147484063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1017286755" sldId="2147484052"/>
            <pc:sldLayoutMk cId="1298238944" sldId="2147484064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1017286755" sldId="2147484052"/>
            <pc:sldLayoutMk cId="3734308362" sldId="2147484065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1017286755" sldId="2147484052"/>
            <pc:sldLayoutMk cId="2673799300" sldId="2147484066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1017286755" sldId="2147484052"/>
            <pc:sldLayoutMk cId="1492793399" sldId="2147484067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1017286755" sldId="2147484052"/>
            <pc:sldLayoutMk cId="975110056" sldId="2147484068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1017286755" sldId="2147484052"/>
            <pc:sldLayoutMk cId="1754152866" sldId="2147484069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1017286755" sldId="2147484052"/>
            <pc:sldLayoutMk cId="2020703255" sldId="2147484070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1017286755" sldId="2147484052"/>
            <pc:sldLayoutMk cId="4072226494" sldId="2147484071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1017286755" sldId="2147484052"/>
            <pc:sldLayoutMk cId="3660650545" sldId="2147484072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1017286755" sldId="2147484052"/>
            <pc:sldLayoutMk cId="2007617235" sldId="2147484073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8F1B7-9674-7B4B-B65F-D26117F5FD28}" type="datetimeFigureOut">
              <a:rPr lang="sv-SE" smtClean="0"/>
              <a:t>2023-06-15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A4B55-9A99-4440-BFDC-0CE552D77BA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196394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33FE497B-861D-AC4B-B4ED-8C94104B2AC0}" type="datetime1">
              <a:rPr lang="sv-SE"/>
              <a:pPr>
                <a:defRPr/>
              </a:pPr>
              <a:t>2023-06-15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sv-SE" noProof="0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B7A5680B-5CFF-5C46-8A8E-F880F761868B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0696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ＭＳ Ｐゴシック" pitchFamily="-65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A v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684000" y="1706400"/>
            <a:ext cx="7848440" cy="857250"/>
          </a:xfrm>
        </p:spPr>
        <p:txBody>
          <a:bodyPr anchor="t" anchorCtr="0"/>
          <a:lstStyle>
            <a:lvl1pPr algn="l">
              <a:defRPr sz="4800" b="1" i="0" cap="none" baseline="0">
                <a:latin typeface="Arial Narrow" panose="020B0606020202030204" pitchFamily="34" charset="0"/>
              </a:defRPr>
            </a:lvl1pPr>
          </a:lstStyle>
          <a:p>
            <a:r>
              <a:rPr lang="en-GB" noProof="0" dirty="0">
                <a:effectLst/>
              </a:rPr>
              <a:t>Add presentation title </a:t>
            </a:r>
            <a:br>
              <a:rPr lang="en-GB" noProof="0" dirty="0">
                <a:effectLst/>
              </a:rPr>
            </a:br>
            <a:r>
              <a:rPr lang="en-GB" noProof="0" dirty="0">
                <a:effectLst/>
              </a:rPr>
              <a:t>(white background)</a:t>
            </a:r>
            <a:endParaRPr lang="sv-SE" noProof="0" dirty="0"/>
          </a:p>
        </p:txBody>
      </p:sp>
      <p:sp>
        <p:nvSpPr>
          <p:cNvPr id="13" name="Platshållare för text 12"/>
          <p:cNvSpPr>
            <a:spLocks noGrp="1"/>
          </p:cNvSpPr>
          <p:nvPr>
            <p:ph type="body" sz="quarter" idx="14" hasCustomPrompt="1"/>
          </p:nvPr>
        </p:nvSpPr>
        <p:spPr>
          <a:xfrm>
            <a:off x="684000" y="4522457"/>
            <a:ext cx="7920000" cy="162167"/>
          </a:xfrm>
        </p:spPr>
        <p:txBody>
          <a:bodyPr t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0" i="0" cap="all" baseline="0">
                <a:latin typeface="Arial Narrow"/>
              </a:defRPr>
            </a:lvl1pPr>
          </a:lstStyle>
          <a:p>
            <a:pPr lvl="0"/>
            <a:r>
              <a:rPr lang="en-US" noProof="0" dirty="0"/>
              <a:t>Click to add name and title</a:t>
            </a:r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9E1F6740-037E-454C-956B-2602A01C85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C922E020-A8BF-9B47-B6A2-FA3A968CAF5D}" type="datetime1">
              <a:rPr lang="sv-SE" smtClean="0"/>
              <a:t>2023-06-15</a:t>
            </a:fld>
            <a:endParaRPr lang="sv-SE" dirty="0"/>
          </a:p>
        </p:txBody>
      </p:sp>
      <p:sp>
        <p:nvSpPr>
          <p:cNvPr id="11" name="Platshållare för bildnummer 2">
            <a:extLst>
              <a:ext uri="{FF2B5EF4-FFF2-40B4-BE49-F238E27FC236}">
                <a16:creationId xmlns:a16="http://schemas.microsoft.com/office/drawing/2014/main" id="{814C1E6D-B600-D047-8023-D406AB89CB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 dirty="0"/>
          </a:p>
        </p:txBody>
      </p:sp>
      <p:sp>
        <p:nvSpPr>
          <p:cNvPr id="9" name="Platshållare för sidfot 5">
            <a:extLst>
              <a:ext uri="{FF2B5EF4-FFF2-40B4-BE49-F238E27FC236}">
                <a16:creationId xmlns:a16="http://schemas.microsoft.com/office/drawing/2014/main" id="{94444B35-34DF-0A4A-A2B2-3BF00BB4FF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 dirty="0"/>
              <a:t>|      ORGANISATION NAME – CHANGE HEADER/FOOTER </a:t>
            </a:r>
          </a:p>
        </p:txBody>
      </p:sp>
      <p:pic>
        <p:nvPicPr>
          <p:cNvPr id="10" name="Platshållare för bild 29">
            <a:extLst>
              <a:ext uri="{FF2B5EF4-FFF2-40B4-BE49-F238E27FC236}">
                <a16:creationId xmlns:a16="http://schemas.microsoft.com/office/drawing/2014/main" id="{378AC071-18D6-A04D-ADEF-775E4946D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710" b="710"/>
          <a:stretch>
            <a:fillRect/>
          </a:stretch>
        </p:blipFill>
        <p:spPr>
          <a:xfrm>
            <a:off x="676157" y="-4068"/>
            <a:ext cx="858600" cy="87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0061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alt 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tshållare för bild 7">
            <a:extLst>
              <a:ext uri="{FF2B5EF4-FFF2-40B4-BE49-F238E27FC236}">
                <a16:creationId xmlns:a16="http://schemas.microsoft.com/office/drawing/2014/main" id="{61B5B853-6050-104B-B64B-70CD31ABC800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19042" y="1605"/>
            <a:ext cx="4378848" cy="4876193"/>
          </a:xfrm>
          <a:custGeom>
            <a:avLst/>
            <a:gdLst>
              <a:gd name="connsiteX0" fmla="*/ 0 w 4118677"/>
              <a:gd name="connsiteY0" fmla="*/ 0 h 4901532"/>
              <a:gd name="connsiteX1" fmla="*/ 4118677 w 4118677"/>
              <a:gd name="connsiteY1" fmla="*/ 0 h 4901532"/>
              <a:gd name="connsiteX2" fmla="*/ 4118677 w 4118677"/>
              <a:gd name="connsiteY2" fmla="*/ 4901532 h 4901532"/>
              <a:gd name="connsiteX3" fmla="*/ 0 w 4118677"/>
              <a:gd name="connsiteY3" fmla="*/ 4901532 h 4901532"/>
              <a:gd name="connsiteX4" fmla="*/ 0 w 4118677"/>
              <a:gd name="connsiteY4" fmla="*/ 0 h 4901532"/>
              <a:gd name="connsiteX0" fmla="*/ 0 w 5077039"/>
              <a:gd name="connsiteY0" fmla="*/ 0 h 4901532"/>
              <a:gd name="connsiteX1" fmla="*/ 5077039 w 5077039"/>
              <a:gd name="connsiteY1" fmla="*/ 8792 h 4901532"/>
              <a:gd name="connsiteX2" fmla="*/ 4118677 w 5077039"/>
              <a:gd name="connsiteY2" fmla="*/ 4901532 h 4901532"/>
              <a:gd name="connsiteX3" fmla="*/ 0 w 5077039"/>
              <a:gd name="connsiteY3" fmla="*/ 4901532 h 4901532"/>
              <a:gd name="connsiteX4" fmla="*/ 0 w 5077039"/>
              <a:gd name="connsiteY4" fmla="*/ 0 h 4901532"/>
              <a:gd name="connsiteX0" fmla="*/ 0 w 5085831"/>
              <a:gd name="connsiteY0" fmla="*/ 0 h 4901532"/>
              <a:gd name="connsiteX1" fmla="*/ 5085831 w 5085831"/>
              <a:gd name="connsiteY1" fmla="*/ 0 h 4901532"/>
              <a:gd name="connsiteX2" fmla="*/ 4118677 w 5085831"/>
              <a:gd name="connsiteY2" fmla="*/ 4901532 h 4901532"/>
              <a:gd name="connsiteX3" fmla="*/ 0 w 5085831"/>
              <a:gd name="connsiteY3" fmla="*/ 4901532 h 4901532"/>
              <a:gd name="connsiteX4" fmla="*/ 0 w 5085831"/>
              <a:gd name="connsiteY4" fmla="*/ 0 h 4901532"/>
              <a:gd name="connsiteX0" fmla="*/ 0 w 5121576"/>
              <a:gd name="connsiteY0" fmla="*/ 0 h 4901532"/>
              <a:gd name="connsiteX1" fmla="*/ 5121576 w 5121576"/>
              <a:gd name="connsiteY1" fmla="*/ 0 h 4901532"/>
              <a:gd name="connsiteX2" fmla="*/ 4118677 w 5121576"/>
              <a:gd name="connsiteY2" fmla="*/ 4901532 h 4901532"/>
              <a:gd name="connsiteX3" fmla="*/ 0 w 5121576"/>
              <a:gd name="connsiteY3" fmla="*/ 4901532 h 4901532"/>
              <a:gd name="connsiteX4" fmla="*/ 0 w 5121576"/>
              <a:gd name="connsiteY4" fmla="*/ 0 h 4901532"/>
              <a:gd name="connsiteX0" fmla="*/ 0 w 5710525"/>
              <a:gd name="connsiteY0" fmla="*/ 0 h 4901532"/>
              <a:gd name="connsiteX1" fmla="*/ 5121576 w 5710525"/>
              <a:gd name="connsiteY1" fmla="*/ 0 h 4901532"/>
              <a:gd name="connsiteX2" fmla="*/ 5710525 w 5710525"/>
              <a:gd name="connsiteY2" fmla="*/ 4901532 h 4901532"/>
              <a:gd name="connsiteX3" fmla="*/ 0 w 5710525"/>
              <a:gd name="connsiteY3" fmla="*/ 4901532 h 4901532"/>
              <a:gd name="connsiteX4" fmla="*/ 0 w 5710525"/>
              <a:gd name="connsiteY4" fmla="*/ 0 h 4901532"/>
              <a:gd name="connsiteX0" fmla="*/ 0 w 5719669"/>
              <a:gd name="connsiteY0" fmla="*/ 0 h 4901532"/>
              <a:gd name="connsiteX1" fmla="*/ 5719669 w 5719669"/>
              <a:gd name="connsiteY1" fmla="*/ 9053 h 4901532"/>
              <a:gd name="connsiteX2" fmla="*/ 5710525 w 5719669"/>
              <a:gd name="connsiteY2" fmla="*/ 4901532 h 4901532"/>
              <a:gd name="connsiteX3" fmla="*/ 0 w 5719669"/>
              <a:gd name="connsiteY3" fmla="*/ 4901532 h 4901532"/>
              <a:gd name="connsiteX4" fmla="*/ 0 w 5719669"/>
              <a:gd name="connsiteY4" fmla="*/ 0 h 4901532"/>
              <a:gd name="connsiteX0" fmla="*/ 0 w 5719669"/>
              <a:gd name="connsiteY0" fmla="*/ 0 h 4919639"/>
              <a:gd name="connsiteX1" fmla="*/ 5719669 w 5719669"/>
              <a:gd name="connsiteY1" fmla="*/ 9053 h 4919639"/>
              <a:gd name="connsiteX2" fmla="*/ 5710525 w 5719669"/>
              <a:gd name="connsiteY2" fmla="*/ 4901532 h 4919639"/>
              <a:gd name="connsiteX3" fmla="*/ 1573445 w 5719669"/>
              <a:gd name="connsiteY3" fmla="*/ 4919639 h 4919639"/>
              <a:gd name="connsiteX4" fmla="*/ 0 w 5719669"/>
              <a:gd name="connsiteY4" fmla="*/ 0 h 4919639"/>
              <a:gd name="connsiteX0" fmla="*/ 0 w 5139979"/>
              <a:gd name="connsiteY0" fmla="*/ 9054 h 4910586"/>
              <a:gd name="connsiteX1" fmla="*/ 5139979 w 5139979"/>
              <a:gd name="connsiteY1" fmla="*/ 0 h 4910586"/>
              <a:gd name="connsiteX2" fmla="*/ 5130835 w 5139979"/>
              <a:gd name="connsiteY2" fmla="*/ 4892479 h 4910586"/>
              <a:gd name="connsiteX3" fmla="*/ 993755 w 5139979"/>
              <a:gd name="connsiteY3" fmla="*/ 4910586 h 4910586"/>
              <a:gd name="connsiteX4" fmla="*/ 0 w 5139979"/>
              <a:gd name="connsiteY4" fmla="*/ 9054 h 4910586"/>
              <a:gd name="connsiteX0" fmla="*/ 0 w 5139979"/>
              <a:gd name="connsiteY0" fmla="*/ 9054 h 4901532"/>
              <a:gd name="connsiteX1" fmla="*/ 5139979 w 5139979"/>
              <a:gd name="connsiteY1" fmla="*/ 0 h 4901532"/>
              <a:gd name="connsiteX2" fmla="*/ 5130835 w 5139979"/>
              <a:gd name="connsiteY2" fmla="*/ 4892479 h 4901532"/>
              <a:gd name="connsiteX3" fmla="*/ 993755 w 5139979"/>
              <a:gd name="connsiteY3" fmla="*/ 4901532 h 4901532"/>
              <a:gd name="connsiteX4" fmla="*/ 0 w 5139979"/>
              <a:gd name="connsiteY4" fmla="*/ 9054 h 4901532"/>
              <a:gd name="connsiteX0" fmla="*/ 0 w 5126312"/>
              <a:gd name="connsiteY0" fmla="*/ 2331 h 4901532"/>
              <a:gd name="connsiteX1" fmla="*/ 5126312 w 5126312"/>
              <a:gd name="connsiteY1" fmla="*/ 0 h 4901532"/>
              <a:gd name="connsiteX2" fmla="*/ 5117168 w 5126312"/>
              <a:gd name="connsiteY2" fmla="*/ 4892479 h 4901532"/>
              <a:gd name="connsiteX3" fmla="*/ 980088 w 5126312"/>
              <a:gd name="connsiteY3" fmla="*/ 4901532 h 4901532"/>
              <a:gd name="connsiteX4" fmla="*/ 0 w 5126312"/>
              <a:gd name="connsiteY4" fmla="*/ 2331 h 4901532"/>
              <a:gd name="connsiteX0" fmla="*/ 0 w 5139979"/>
              <a:gd name="connsiteY0" fmla="*/ 0 h 4912648"/>
              <a:gd name="connsiteX1" fmla="*/ 5139979 w 5139979"/>
              <a:gd name="connsiteY1" fmla="*/ 11116 h 4912648"/>
              <a:gd name="connsiteX2" fmla="*/ 5130835 w 5139979"/>
              <a:gd name="connsiteY2" fmla="*/ 4903595 h 4912648"/>
              <a:gd name="connsiteX3" fmla="*/ 993755 w 5139979"/>
              <a:gd name="connsiteY3" fmla="*/ 4912648 h 4912648"/>
              <a:gd name="connsiteX4" fmla="*/ 0 w 5139979"/>
              <a:gd name="connsiteY4" fmla="*/ 0 h 4912648"/>
              <a:gd name="connsiteX0" fmla="*/ 0 w 5126312"/>
              <a:gd name="connsiteY0" fmla="*/ 83013 h 4901532"/>
              <a:gd name="connsiteX1" fmla="*/ 5126312 w 5126312"/>
              <a:gd name="connsiteY1" fmla="*/ 0 h 4901532"/>
              <a:gd name="connsiteX2" fmla="*/ 5117168 w 5126312"/>
              <a:gd name="connsiteY2" fmla="*/ 4892479 h 4901532"/>
              <a:gd name="connsiteX3" fmla="*/ 980088 w 5126312"/>
              <a:gd name="connsiteY3" fmla="*/ 4901532 h 4901532"/>
              <a:gd name="connsiteX4" fmla="*/ 0 w 5126312"/>
              <a:gd name="connsiteY4" fmla="*/ 83013 h 4901532"/>
              <a:gd name="connsiteX0" fmla="*/ 0 w 5119478"/>
              <a:gd name="connsiteY0" fmla="*/ 0 h 4905924"/>
              <a:gd name="connsiteX1" fmla="*/ 5119478 w 5119478"/>
              <a:gd name="connsiteY1" fmla="*/ 4392 h 4905924"/>
              <a:gd name="connsiteX2" fmla="*/ 5110334 w 5119478"/>
              <a:gd name="connsiteY2" fmla="*/ 4896871 h 4905924"/>
              <a:gd name="connsiteX3" fmla="*/ 973254 w 5119478"/>
              <a:gd name="connsiteY3" fmla="*/ 4905924 h 4905924"/>
              <a:gd name="connsiteX4" fmla="*/ 0 w 5119478"/>
              <a:gd name="connsiteY4" fmla="*/ 0 h 4905924"/>
              <a:gd name="connsiteX0" fmla="*/ 0 w 5129396"/>
              <a:gd name="connsiteY0" fmla="*/ 0 h 4905924"/>
              <a:gd name="connsiteX1" fmla="*/ 5119478 w 5129396"/>
              <a:gd name="connsiteY1" fmla="*/ 4392 h 4905924"/>
              <a:gd name="connsiteX2" fmla="*/ 5129396 w 5129396"/>
              <a:gd name="connsiteY2" fmla="*/ 4892181 h 4905924"/>
              <a:gd name="connsiteX3" fmla="*/ 973254 w 5129396"/>
              <a:gd name="connsiteY3" fmla="*/ 4905924 h 4905924"/>
              <a:gd name="connsiteX4" fmla="*/ 0 w 5129396"/>
              <a:gd name="connsiteY4" fmla="*/ 0 h 4905924"/>
              <a:gd name="connsiteX0" fmla="*/ 0 w 5124629"/>
              <a:gd name="connsiteY0" fmla="*/ 0 h 4905924"/>
              <a:gd name="connsiteX1" fmla="*/ 5119478 w 5124629"/>
              <a:gd name="connsiteY1" fmla="*/ 4392 h 4905924"/>
              <a:gd name="connsiteX2" fmla="*/ 5124629 w 5124629"/>
              <a:gd name="connsiteY2" fmla="*/ 4901559 h 4905924"/>
              <a:gd name="connsiteX3" fmla="*/ 973254 w 5124629"/>
              <a:gd name="connsiteY3" fmla="*/ 4905924 h 4905924"/>
              <a:gd name="connsiteX4" fmla="*/ 0 w 5124629"/>
              <a:gd name="connsiteY4" fmla="*/ 0 h 4905924"/>
              <a:gd name="connsiteX0" fmla="*/ 0 w 5129395"/>
              <a:gd name="connsiteY0" fmla="*/ 0 h 4910938"/>
              <a:gd name="connsiteX1" fmla="*/ 5119478 w 5129395"/>
              <a:gd name="connsiteY1" fmla="*/ 4392 h 4910938"/>
              <a:gd name="connsiteX2" fmla="*/ 5129395 w 5129395"/>
              <a:gd name="connsiteY2" fmla="*/ 4910938 h 4910938"/>
              <a:gd name="connsiteX3" fmla="*/ 973254 w 5129395"/>
              <a:gd name="connsiteY3" fmla="*/ 4905924 h 4910938"/>
              <a:gd name="connsiteX4" fmla="*/ 0 w 5129395"/>
              <a:gd name="connsiteY4" fmla="*/ 0 h 4910938"/>
              <a:gd name="connsiteX0" fmla="*/ 0 w 5120105"/>
              <a:gd name="connsiteY0" fmla="*/ 0 h 4915627"/>
              <a:gd name="connsiteX1" fmla="*/ 5119478 w 5120105"/>
              <a:gd name="connsiteY1" fmla="*/ 4392 h 4915627"/>
              <a:gd name="connsiteX2" fmla="*/ 5115098 w 5120105"/>
              <a:gd name="connsiteY2" fmla="*/ 4915627 h 4915627"/>
              <a:gd name="connsiteX3" fmla="*/ 973254 w 5120105"/>
              <a:gd name="connsiteY3" fmla="*/ 4905924 h 4915627"/>
              <a:gd name="connsiteX4" fmla="*/ 0 w 5120105"/>
              <a:gd name="connsiteY4" fmla="*/ 0 h 4915627"/>
              <a:gd name="connsiteX0" fmla="*/ 0 w 5124630"/>
              <a:gd name="connsiteY0" fmla="*/ 0 h 4915627"/>
              <a:gd name="connsiteX1" fmla="*/ 5119478 w 5124630"/>
              <a:gd name="connsiteY1" fmla="*/ 4392 h 4915627"/>
              <a:gd name="connsiteX2" fmla="*/ 5124630 w 5124630"/>
              <a:gd name="connsiteY2" fmla="*/ 4915627 h 4915627"/>
              <a:gd name="connsiteX3" fmla="*/ 973254 w 5124630"/>
              <a:gd name="connsiteY3" fmla="*/ 4905924 h 4915627"/>
              <a:gd name="connsiteX4" fmla="*/ 0 w 5124630"/>
              <a:gd name="connsiteY4" fmla="*/ 0 h 4915627"/>
              <a:gd name="connsiteX0" fmla="*/ 0 w 5120542"/>
              <a:gd name="connsiteY0" fmla="*/ 0 h 4907160"/>
              <a:gd name="connsiteX1" fmla="*/ 5119478 w 5120542"/>
              <a:gd name="connsiteY1" fmla="*/ 4392 h 4907160"/>
              <a:gd name="connsiteX2" fmla="*/ 5120328 w 5120542"/>
              <a:gd name="connsiteY2" fmla="*/ 4907160 h 4907160"/>
              <a:gd name="connsiteX3" fmla="*/ 973254 w 5120542"/>
              <a:gd name="connsiteY3" fmla="*/ 4905924 h 4907160"/>
              <a:gd name="connsiteX4" fmla="*/ 0 w 5120542"/>
              <a:gd name="connsiteY4" fmla="*/ 0 h 4907160"/>
              <a:gd name="connsiteX0" fmla="*/ 0 w 5120542"/>
              <a:gd name="connsiteY0" fmla="*/ 4074 h 4911234"/>
              <a:gd name="connsiteX1" fmla="*/ 5119478 w 5120542"/>
              <a:gd name="connsiteY1" fmla="*/ 0 h 4911234"/>
              <a:gd name="connsiteX2" fmla="*/ 5120328 w 5120542"/>
              <a:gd name="connsiteY2" fmla="*/ 4911234 h 4911234"/>
              <a:gd name="connsiteX3" fmla="*/ 973254 w 5120542"/>
              <a:gd name="connsiteY3" fmla="*/ 4909998 h 4911234"/>
              <a:gd name="connsiteX4" fmla="*/ 0 w 5120542"/>
              <a:gd name="connsiteY4" fmla="*/ 4074 h 4911234"/>
              <a:gd name="connsiteX0" fmla="*/ 0 w 5124845"/>
              <a:gd name="connsiteY0" fmla="*/ 0 h 4919860"/>
              <a:gd name="connsiteX1" fmla="*/ 5123781 w 5124845"/>
              <a:gd name="connsiteY1" fmla="*/ 8626 h 4919860"/>
              <a:gd name="connsiteX2" fmla="*/ 5124631 w 5124845"/>
              <a:gd name="connsiteY2" fmla="*/ 4919860 h 4919860"/>
              <a:gd name="connsiteX3" fmla="*/ 977557 w 5124845"/>
              <a:gd name="connsiteY3" fmla="*/ 4918624 h 4919860"/>
              <a:gd name="connsiteX4" fmla="*/ 0 w 5124845"/>
              <a:gd name="connsiteY4" fmla="*/ 0 h 4919860"/>
              <a:gd name="connsiteX0" fmla="*/ 0 w 5120543"/>
              <a:gd name="connsiteY0" fmla="*/ 0 h 4915626"/>
              <a:gd name="connsiteX1" fmla="*/ 5119479 w 5120543"/>
              <a:gd name="connsiteY1" fmla="*/ 4392 h 4915626"/>
              <a:gd name="connsiteX2" fmla="*/ 5120329 w 5120543"/>
              <a:gd name="connsiteY2" fmla="*/ 4915626 h 4915626"/>
              <a:gd name="connsiteX3" fmla="*/ 973255 w 5120543"/>
              <a:gd name="connsiteY3" fmla="*/ 4914390 h 4915626"/>
              <a:gd name="connsiteX4" fmla="*/ 0 w 5120543"/>
              <a:gd name="connsiteY4" fmla="*/ 0 h 4915626"/>
              <a:gd name="connsiteX0" fmla="*/ 0 w 5120543"/>
              <a:gd name="connsiteY0" fmla="*/ 0 h 4911392"/>
              <a:gd name="connsiteX1" fmla="*/ 5119479 w 5120543"/>
              <a:gd name="connsiteY1" fmla="*/ 158 h 4911392"/>
              <a:gd name="connsiteX2" fmla="*/ 5120329 w 5120543"/>
              <a:gd name="connsiteY2" fmla="*/ 4911392 h 4911392"/>
              <a:gd name="connsiteX3" fmla="*/ 973255 w 5120543"/>
              <a:gd name="connsiteY3" fmla="*/ 4910156 h 4911392"/>
              <a:gd name="connsiteX4" fmla="*/ 0 w 5120543"/>
              <a:gd name="connsiteY4" fmla="*/ 0 h 4911392"/>
              <a:gd name="connsiteX0" fmla="*/ 0 w 5120543"/>
              <a:gd name="connsiteY0" fmla="*/ 0 h 4931928"/>
              <a:gd name="connsiteX1" fmla="*/ 5119479 w 5120543"/>
              <a:gd name="connsiteY1" fmla="*/ 158 h 4931928"/>
              <a:gd name="connsiteX2" fmla="*/ 5120329 w 5120543"/>
              <a:gd name="connsiteY2" fmla="*/ 4911392 h 4931928"/>
              <a:gd name="connsiteX3" fmla="*/ 10719 w 5120543"/>
              <a:gd name="connsiteY3" fmla="*/ 4931928 h 4931928"/>
              <a:gd name="connsiteX4" fmla="*/ 0 w 5120543"/>
              <a:gd name="connsiteY4" fmla="*/ 0 h 4931928"/>
              <a:gd name="connsiteX0" fmla="*/ 0 w 5119489"/>
              <a:gd name="connsiteY0" fmla="*/ 0 h 4931928"/>
              <a:gd name="connsiteX1" fmla="*/ 5119479 w 5119489"/>
              <a:gd name="connsiteY1" fmla="*/ 158 h 4931928"/>
              <a:gd name="connsiteX2" fmla="*/ 4312685 w 5119489"/>
              <a:gd name="connsiteY2" fmla="*/ 4922278 h 4931928"/>
              <a:gd name="connsiteX3" fmla="*/ 10719 w 5119489"/>
              <a:gd name="connsiteY3" fmla="*/ 4931928 h 4931928"/>
              <a:gd name="connsiteX4" fmla="*/ 0 w 5119489"/>
              <a:gd name="connsiteY4" fmla="*/ 0 h 4931928"/>
              <a:gd name="connsiteX0" fmla="*/ 0 w 5119489"/>
              <a:gd name="connsiteY0" fmla="*/ 0 h 4931928"/>
              <a:gd name="connsiteX1" fmla="*/ 5119479 w 5119489"/>
              <a:gd name="connsiteY1" fmla="*/ 158 h 4931928"/>
              <a:gd name="connsiteX2" fmla="*/ 4312685 w 5119489"/>
              <a:gd name="connsiteY2" fmla="*/ 4922278 h 4931928"/>
              <a:gd name="connsiteX3" fmla="*/ 10719 w 5119489"/>
              <a:gd name="connsiteY3" fmla="*/ 4931928 h 4931928"/>
              <a:gd name="connsiteX4" fmla="*/ 0 w 5119489"/>
              <a:gd name="connsiteY4" fmla="*/ 0 h 4931928"/>
              <a:gd name="connsiteX0" fmla="*/ 0 w 5119479"/>
              <a:gd name="connsiteY0" fmla="*/ 0 h 4931928"/>
              <a:gd name="connsiteX1" fmla="*/ 5119479 w 5119479"/>
              <a:gd name="connsiteY1" fmla="*/ 158 h 4931928"/>
              <a:gd name="connsiteX2" fmla="*/ 4312685 w 5119479"/>
              <a:gd name="connsiteY2" fmla="*/ 4922278 h 4931928"/>
              <a:gd name="connsiteX3" fmla="*/ 10719 w 5119479"/>
              <a:gd name="connsiteY3" fmla="*/ 4931928 h 4931928"/>
              <a:gd name="connsiteX4" fmla="*/ 0 w 5119479"/>
              <a:gd name="connsiteY4" fmla="*/ 0 h 4931928"/>
              <a:gd name="connsiteX0" fmla="*/ 0 w 5119479"/>
              <a:gd name="connsiteY0" fmla="*/ 0 h 4922288"/>
              <a:gd name="connsiteX1" fmla="*/ 5119479 w 5119479"/>
              <a:gd name="connsiteY1" fmla="*/ 158 h 4922288"/>
              <a:gd name="connsiteX2" fmla="*/ 4312685 w 5119479"/>
              <a:gd name="connsiteY2" fmla="*/ 4922278 h 4922288"/>
              <a:gd name="connsiteX3" fmla="*/ 10719 w 5119479"/>
              <a:gd name="connsiteY3" fmla="*/ 4914173 h 4922288"/>
              <a:gd name="connsiteX4" fmla="*/ 0 w 5119479"/>
              <a:gd name="connsiteY4" fmla="*/ 0 h 4922288"/>
              <a:gd name="connsiteX0" fmla="*/ 0 w 4713455"/>
              <a:gd name="connsiteY0" fmla="*/ 0 h 4922288"/>
              <a:gd name="connsiteX1" fmla="*/ 4713455 w 4713455"/>
              <a:gd name="connsiteY1" fmla="*/ 158 h 4922288"/>
              <a:gd name="connsiteX2" fmla="*/ 4312685 w 4713455"/>
              <a:gd name="connsiteY2" fmla="*/ 4922278 h 4922288"/>
              <a:gd name="connsiteX3" fmla="*/ 10719 w 4713455"/>
              <a:gd name="connsiteY3" fmla="*/ 4914173 h 4922288"/>
              <a:gd name="connsiteX4" fmla="*/ 0 w 4713455"/>
              <a:gd name="connsiteY4" fmla="*/ 0 h 4922288"/>
              <a:gd name="connsiteX0" fmla="*/ 0 w 4713455"/>
              <a:gd name="connsiteY0" fmla="*/ 0 h 4922288"/>
              <a:gd name="connsiteX1" fmla="*/ 4713455 w 4713455"/>
              <a:gd name="connsiteY1" fmla="*/ 158 h 4922288"/>
              <a:gd name="connsiteX2" fmla="*/ 4078093 w 4713455"/>
              <a:gd name="connsiteY2" fmla="*/ 4922278 h 4922288"/>
              <a:gd name="connsiteX3" fmla="*/ 10719 w 4713455"/>
              <a:gd name="connsiteY3" fmla="*/ 4914173 h 4922288"/>
              <a:gd name="connsiteX4" fmla="*/ 0 w 4713455"/>
              <a:gd name="connsiteY4" fmla="*/ 0 h 4922288"/>
              <a:gd name="connsiteX0" fmla="*/ 0 w 4713455"/>
              <a:gd name="connsiteY0" fmla="*/ 0 h 4914173"/>
              <a:gd name="connsiteX1" fmla="*/ 4713455 w 4713455"/>
              <a:gd name="connsiteY1" fmla="*/ 158 h 4914173"/>
              <a:gd name="connsiteX2" fmla="*/ 4088160 w 4713455"/>
              <a:gd name="connsiteY2" fmla="*/ 4908210 h 4914173"/>
              <a:gd name="connsiteX3" fmla="*/ 10719 w 4713455"/>
              <a:gd name="connsiteY3" fmla="*/ 4914173 h 4914173"/>
              <a:gd name="connsiteX4" fmla="*/ 0 w 4713455"/>
              <a:gd name="connsiteY4" fmla="*/ 0 h 4914173"/>
              <a:gd name="connsiteX0" fmla="*/ 0 w 4713455"/>
              <a:gd name="connsiteY0" fmla="*/ 0 h 4909484"/>
              <a:gd name="connsiteX1" fmla="*/ 4713455 w 4713455"/>
              <a:gd name="connsiteY1" fmla="*/ 158 h 4909484"/>
              <a:gd name="connsiteX2" fmla="*/ 4088160 w 4713455"/>
              <a:gd name="connsiteY2" fmla="*/ 4908210 h 4909484"/>
              <a:gd name="connsiteX3" fmla="*/ 35886 w 4713455"/>
              <a:gd name="connsiteY3" fmla="*/ 4909484 h 4909484"/>
              <a:gd name="connsiteX4" fmla="*/ 0 w 4713455"/>
              <a:gd name="connsiteY4" fmla="*/ 0 h 4909484"/>
              <a:gd name="connsiteX0" fmla="*/ 0 w 4713455"/>
              <a:gd name="connsiteY0" fmla="*/ 0 h 4908220"/>
              <a:gd name="connsiteX1" fmla="*/ 4713455 w 4713455"/>
              <a:gd name="connsiteY1" fmla="*/ 158 h 4908220"/>
              <a:gd name="connsiteX2" fmla="*/ 4088160 w 4713455"/>
              <a:gd name="connsiteY2" fmla="*/ 4908210 h 4908220"/>
              <a:gd name="connsiteX3" fmla="*/ 30853 w 4713455"/>
              <a:gd name="connsiteY3" fmla="*/ 4890727 h 4908220"/>
              <a:gd name="connsiteX4" fmla="*/ 0 w 4713455"/>
              <a:gd name="connsiteY4" fmla="*/ 0 h 4908220"/>
              <a:gd name="connsiteX0" fmla="*/ 0 w 4713455"/>
              <a:gd name="connsiteY0" fmla="*/ 0 h 4908220"/>
              <a:gd name="connsiteX1" fmla="*/ 4713455 w 4713455"/>
              <a:gd name="connsiteY1" fmla="*/ 158 h 4908220"/>
              <a:gd name="connsiteX2" fmla="*/ 4088160 w 4713455"/>
              <a:gd name="connsiteY2" fmla="*/ 4908210 h 4908220"/>
              <a:gd name="connsiteX3" fmla="*/ 30853 w 4713455"/>
              <a:gd name="connsiteY3" fmla="*/ 4904795 h 4908220"/>
              <a:gd name="connsiteX4" fmla="*/ 0 w 4713455"/>
              <a:gd name="connsiteY4" fmla="*/ 0 h 4908220"/>
              <a:gd name="connsiteX0" fmla="*/ 0 w 4713455"/>
              <a:gd name="connsiteY0" fmla="*/ 0 h 4904795"/>
              <a:gd name="connsiteX1" fmla="*/ 4713455 w 4713455"/>
              <a:gd name="connsiteY1" fmla="*/ 158 h 4904795"/>
              <a:gd name="connsiteX2" fmla="*/ 4088160 w 4713455"/>
              <a:gd name="connsiteY2" fmla="*/ 4903521 h 4904795"/>
              <a:gd name="connsiteX3" fmla="*/ 30853 w 4713455"/>
              <a:gd name="connsiteY3" fmla="*/ 4904795 h 4904795"/>
              <a:gd name="connsiteX4" fmla="*/ 0 w 4713455"/>
              <a:gd name="connsiteY4" fmla="*/ 0 h 4904795"/>
              <a:gd name="connsiteX0" fmla="*/ 0 w 4713455"/>
              <a:gd name="connsiteY0" fmla="*/ 0 h 4903531"/>
              <a:gd name="connsiteX1" fmla="*/ 4713455 w 4713455"/>
              <a:gd name="connsiteY1" fmla="*/ 158 h 4903531"/>
              <a:gd name="connsiteX2" fmla="*/ 4088160 w 4713455"/>
              <a:gd name="connsiteY2" fmla="*/ 4903521 h 4903531"/>
              <a:gd name="connsiteX3" fmla="*/ 17708 w 4713455"/>
              <a:gd name="connsiteY3" fmla="*/ 4900712 h 4903531"/>
              <a:gd name="connsiteX4" fmla="*/ 0 w 4713455"/>
              <a:gd name="connsiteY4" fmla="*/ 0 h 4903531"/>
              <a:gd name="connsiteX0" fmla="*/ 0 w 4700309"/>
              <a:gd name="connsiteY0" fmla="*/ 3980 h 4903429"/>
              <a:gd name="connsiteX1" fmla="*/ 4700309 w 4700309"/>
              <a:gd name="connsiteY1" fmla="*/ 56 h 4903429"/>
              <a:gd name="connsiteX2" fmla="*/ 4075014 w 4700309"/>
              <a:gd name="connsiteY2" fmla="*/ 4903419 h 4903429"/>
              <a:gd name="connsiteX3" fmla="*/ 4562 w 4700309"/>
              <a:gd name="connsiteY3" fmla="*/ 4900610 h 4903429"/>
              <a:gd name="connsiteX4" fmla="*/ 0 w 4700309"/>
              <a:gd name="connsiteY4" fmla="*/ 3980 h 4903429"/>
              <a:gd name="connsiteX0" fmla="*/ 0 w 4700309"/>
              <a:gd name="connsiteY0" fmla="*/ 3980 h 4909855"/>
              <a:gd name="connsiteX1" fmla="*/ 4700309 w 4700309"/>
              <a:gd name="connsiteY1" fmla="*/ 56 h 4909855"/>
              <a:gd name="connsiteX2" fmla="*/ 4075014 w 4700309"/>
              <a:gd name="connsiteY2" fmla="*/ 4903419 h 4909855"/>
              <a:gd name="connsiteX3" fmla="*/ 4562 w 4700309"/>
              <a:gd name="connsiteY3" fmla="*/ 4909855 h 4909855"/>
              <a:gd name="connsiteX4" fmla="*/ 0 w 4700309"/>
              <a:gd name="connsiteY4" fmla="*/ 3980 h 4909855"/>
              <a:gd name="connsiteX0" fmla="*/ 0 w 4700309"/>
              <a:gd name="connsiteY0" fmla="*/ 3980 h 4905233"/>
              <a:gd name="connsiteX1" fmla="*/ 4700309 w 4700309"/>
              <a:gd name="connsiteY1" fmla="*/ 56 h 4905233"/>
              <a:gd name="connsiteX2" fmla="*/ 4075014 w 4700309"/>
              <a:gd name="connsiteY2" fmla="*/ 4903419 h 4905233"/>
              <a:gd name="connsiteX3" fmla="*/ 4562 w 4700309"/>
              <a:gd name="connsiteY3" fmla="*/ 4905233 h 4905233"/>
              <a:gd name="connsiteX4" fmla="*/ 0 w 4700309"/>
              <a:gd name="connsiteY4" fmla="*/ 3980 h 4905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00309" h="4905233">
                <a:moveTo>
                  <a:pt x="0" y="3980"/>
                </a:moveTo>
                <a:lnTo>
                  <a:pt x="4700309" y="56"/>
                </a:lnTo>
                <a:cubicBezTo>
                  <a:pt x="4670424" y="-19058"/>
                  <a:pt x="4082772" y="4911647"/>
                  <a:pt x="4075014" y="4903419"/>
                </a:cubicBezTo>
                <a:lnTo>
                  <a:pt x="4562" y="4905233"/>
                </a:lnTo>
                <a:cubicBezTo>
                  <a:pt x="-1341" y="3271662"/>
                  <a:pt x="5903" y="1637551"/>
                  <a:pt x="0" y="398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180000" indent="-180000" algn="ctr">
              <a:buNone/>
              <a:defRPr lang="sv-SE" sz="1600" noProof="0" dirty="0" smtClean="0"/>
            </a:lvl1pPr>
          </a:lstStyle>
          <a:p>
            <a:pPr marL="0" marR="0" lvl="0" indent="0" algn="ctr" latinLnBrk="0">
              <a:buClrTx/>
              <a:buSzTx/>
              <a:tabLst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9" name="Platshållare för innehåll 2">
            <a:extLst>
              <a:ext uri="{FF2B5EF4-FFF2-40B4-BE49-F238E27FC236}">
                <a16:creationId xmlns:a16="http://schemas.microsoft.com/office/drawing/2014/main" id="{1270153B-94A6-E744-8BC9-650BC793BEC4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92104" y="1440000"/>
            <a:ext cx="3888432" cy="2942564"/>
          </a:xfrm>
        </p:spPr>
        <p:txBody>
          <a:bodyPr/>
          <a:lstStyle>
            <a:lvl1pPr marL="216000" indent="-216000">
              <a:defRPr/>
            </a:lvl1pPr>
            <a:lvl2pPr marL="432000" indent="-216000">
              <a:defRPr/>
            </a:lvl2pPr>
            <a:lvl3pPr marL="648000" indent="-216000">
              <a:defRPr/>
            </a:lvl3pPr>
            <a:lvl4pPr marL="864000" indent="-216000">
              <a:defRPr/>
            </a:lvl4pPr>
            <a:lvl5pPr marL="1080000" indent="-216000">
              <a:defRPr/>
            </a:lvl5pPr>
          </a:lstStyle>
          <a:p>
            <a:pPr marL="216000" lvl="0" indent="-216000"/>
            <a:r>
              <a:rPr lang="en-US" noProof="0" dirty="0"/>
              <a:t>Type your text or click on the icons below to insert object</a:t>
            </a:r>
          </a:p>
          <a:p>
            <a:pPr marL="432000" lvl="1" indent="-216000"/>
            <a:r>
              <a:rPr lang="en-US" noProof="0" dirty="0"/>
              <a:t>Second level</a:t>
            </a:r>
          </a:p>
          <a:p>
            <a:pPr marL="648000" lvl="2" indent="-216000"/>
            <a:r>
              <a:rPr lang="en-US" noProof="0" dirty="0"/>
              <a:t>Third level</a:t>
            </a:r>
          </a:p>
          <a:p>
            <a:pPr marL="864000" lvl="3" indent="-216000"/>
            <a:r>
              <a:rPr lang="en-US" noProof="0" dirty="0"/>
              <a:t>Fourth level</a:t>
            </a:r>
          </a:p>
          <a:p>
            <a:pPr marL="1080000" lvl="4" indent="-216000"/>
            <a:r>
              <a:rPr lang="en-US" noProof="0" dirty="0"/>
              <a:t>Fifth level</a:t>
            </a:r>
          </a:p>
        </p:txBody>
      </p:sp>
      <p:sp>
        <p:nvSpPr>
          <p:cNvPr id="11" name="Rubrik 5">
            <a:extLst>
              <a:ext uri="{FF2B5EF4-FFF2-40B4-BE49-F238E27FC236}">
                <a16:creationId xmlns:a16="http://schemas.microsoft.com/office/drawing/2014/main" id="{AF8162BA-40E2-2747-A300-C724B1637D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0" y="504000"/>
            <a:ext cx="3943350" cy="569407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sv-SE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1940237F-415D-8A4A-A323-2A6F89B818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77D3F9A-FC57-E34B-B285-3C3C3646CB63}" type="datetime1">
              <a:rPr lang="sv-SE" smtClean="0"/>
              <a:t>2023-06-15</a:t>
            </a:fld>
            <a:endParaRPr lang="sv-SE"/>
          </a:p>
        </p:txBody>
      </p:sp>
      <p:sp>
        <p:nvSpPr>
          <p:cNvPr id="13" name="Platshållare för bildnummer 2">
            <a:extLst>
              <a:ext uri="{FF2B5EF4-FFF2-40B4-BE49-F238E27FC236}">
                <a16:creationId xmlns:a16="http://schemas.microsoft.com/office/drawing/2014/main" id="{ED71D0D1-B86D-934A-874C-2931ECFEE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8" name="Platshållare för sidfot 5">
            <a:extLst>
              <a:ext uri="{FF2B5EF4-FFF2-40B4-BE49-F238E27FC236}">
                <a16:creationId xmlns:a16="http://schemas.microsoft.com/office/drawing/2014/main" id="{BBB6CB42-49B3-4742-91FC-E4579FE06A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2170575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hree images (alt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tshållare för innehåll 2"/>
          <p:cNvSpPr>
            <a:spLocks noGrp="1"/>
          </p:cNvSpPr>
          <p:nvPr>
            <p:ph sz="quarter" idx="12" hasCustomPrompt="1"/>
          </p:nvPr>
        </p:nvSpPr>
        <p:spPr>
          <a:xfrm>
            <a:off x="684000" y="1440000"/>
            <a:ext cx="5112000" cy="2989462"/>
          </a:xfrm>
        </p:spPr>
        <p:txBody>
          <a:bodyPr/>
          <a:lstStyle>
            <a:lvl1pPr marL="216000" indent="-216000">
              <a:defRPr/>
            </a:lvl1pPr>
            <a:lvl2pPr marL="432000" indent="-216000">
              <a:defRPr/>
            </a:lvl2pPr>
            <a:lvl3pPr marL="648000" indent="-216000">
              <a:defRPr/>
            </a:lvl3pPr>
            <a:lvl4pPr marL="864000" indent="-216000">
              <a:defRPr/>
            </a:lvl4pPr>
            <a:lvl5pPr marL="1080000" indent="-216000">
              <a:defRPr/>
            </a:lvl5pPr>
          </a:lstStyle>
          <a:p>
            <a:pPr marL="216000" lvl="0" indent="-216000"/>
            <a:r>
              <a:rPr lang="en-US" noProof="0" dirty="0"/>
              <a:t>Type your text or click on the icons below to insert object</a:t>
            </a:r>
          </a:p>
          <a:p>
            <a:pPr marL="432000" lvl="1" indent="-216000"/>
            <a:r>
              <a:rPr lang="en-US" noProof="0" dirty="0"/>
              <a:t>Second level</a:t>
            </a:r>
          </a:p>
          <a:p>
            <a:pPr marL="648000" lvl="2" indent="-216000"/>
            <a:r>
              <a:rPr lang="en-US" noProof="0" dirty="0"/>
              <a:t>Third level</a:t>
            </a:r>
          </a:p>
          <a:p>
            <a:pPr marL="864000" lvl="3" indent="-216000"/>
            <a:r>
              <a:rPr lang="en-US" noProof="0" dirty="0"/>
              <a:t>Fourth level</a:t>
            </a:r>
          </a:p>
          <a:p>
            <a:pPr marL="1080000" lvl="4" indent="-216000"/>
            <a:r>
              <a:rPr lang="en-US" noProof="0" dirty="0"/>
              <a:t>Fifth level</a:t>
            </a:r>
          </a:p>
        </p:txBody>
      </p:sp>
      <p:sp>
        <p:nvSpPr>
          <p:cNvPr id="8" name="Platshållare för bild 7"/>
          <p:cNvSpPr>
            <a:spLocks noGrp="1"/>
          </p:cNvSpPr>
          <p:nvPr>
            <p:ph type="pic" sz="quarter" idx="17" hasCustomPrompt="1"/>
          </p:nvPr>
        </p:nvSpPr>
        <p:spPr>
          <a:xfrm>
            <a:off x="6151919" y="2912"/>
            <a:ext cx="2992081" cy="1394743"/>
          </a:xfrm>
          <a:custGeom>
            <a:avLst/>
            <a:gdLst>
              <a:gd name="connsiteX0" fmla="*/ 0 w 2992081"/>
              <a:gd name="connsiteY0" fmla="*/ 0 h 1656000"/>
              <a:gd name="connsiteX1" fmla="*/ 2992081 w 2992081"/>
              <a:gd name="connsiteY1" fmla="*/ 0 h 1656000"/>
              <a:gd name="connsiteX2" fmla="*/ 2992081 w 2992081"/>
              <a:gd name="connsiteY2" fmla="*/ 1656000 h 1656000"/>
              <a:gd name="connsiteX3" fmla="*/ 0 w 2992081"/>
              <a:gd name="connsiteY3" fmla="*/ 1656000 h 1656000"/>
              <a:gd name="connsiteX4" fmla="*/ 0 w 2992081"/>
              <a:gd name="connsiteY4" fmla="*/ 0 h 1656000"/>
              <a:gd name="connsiteX0" fmla="*/ 200025 w 2992081"/>
              <a:gd name="connsiteY0" fmla="*/ 0 h 1656000"/>
              <a:gd name="connsiteX1" fmla="*/ 2992081 w 2992081"/>
              <a:gd name="connsiteY1" fmla="*/ 0 h 1656000"/>
              <a:gd name="connsiteX2" fmla="*/ 2992081 w 2992081"/>
              <a:gd name="connsiteY2" fmla="*/ 1656000 h 1656000"/>
              <a:gd name="connsiteX3" fmla="*/ 0 w 2992081"/>
              <a:gd name="connsiteY3" fmla="*/ 1656000 h 1656000"/>
              <a:gd name="connsiteX4" fmla="*/ 200025 w 2992081"/>
              <a:gd name="connsiteY4" fmla="*/ 0 h 1656000"/>
              <a:gd name="connsiteX0" fmla="*/ 163739 w 2992081"/>
              <a:gd name="connsiteY0" fmla="*/ 261257 h 1656000"/>
              <a:gd name="connsiteX1" fmla="*/ 2992081 w 2992081"/>
              <a:gd name="connsiteY1" fmla="*/ 0 h 1656000"/>
              <a:gd name="connsiteX2" fmla="*/ 2992081 w 2992081"/>
              <a:gd name="connsiteY2" fmla="*/ 1656000 h 1656000"/>
              <a:gd name="connsiteX3" fmla="*/ 0 w 2992081"/>
              <a:gd name="connsiteY3" fmla="*/ 1656000 h 1656000"/>
              <a:gd name="connsiteX4" fmla="*/ 163739 w 2992081"/>
              <a:gd name="connsiteY4" fmla="*/ 261257 h 1656000"/>
              <a:gd name="connsiteX0" fmla="*/ 163739 w 2992081"/>
              <a:gd name="connsiteY0" fmla="*/ 0 h 1394743"/>
              <a:gd name="connsiteX1" fmla="*/ 2992081 w 2992081"/>
              <a:gd name="connsiteY1" fmla="*/ 0 h 1394743"/>
              <a:gd name="connsiteX2" fmla="*/ 2992081 w 2992081"/>
              <a:gd name="connsiteY2" fmla="*/ 1394743 h 1394743"/>
              <a:gd name="connsiteX3" fmla="*/ 0 w 2992081"/>
              <a:gd name="connsiteY3" fmla="*/ 1394743 h 1394743"/>
              <a:gd name="connsiteX4" fmla="*/ 163739 w 2992081"/>
              <a:gd name="connsiteY4" fmla="*/ 0 h 1394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92081" h="1394743">
                <a:moveTo>
                  <a:pt x="163739" y="0"/>
                </a:moveTo>
                <a:lnTo>
                  <a:pt x="2992081" y="0"/>
                </a:lnTo>
                <a:lnTo>
                  <a:pt x="2992081" y="1394743"/>
                </a:lnTo>
                <a:lnTo>
                  <a:pt x="0" y="1394743"/>
                </a:lnTo>
                <a:lnTo>
                  <a:pt x="163739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180000" indent="-180000" algn="ctr">
              <a:buNone/>
              <a:defRPr lang="sv-SE" sz="1600" noProof="0" dirty="0" smtClean="0"/>
            </a:lvl1pPr>
          </a:lstStyle>
          <a:p>
            <a:pPr marL="0" marR="0" lvl="0" indent="0" algn="ctr" latinLnBrk="0">
              <a:buClrTx/>
              <a:buSzTx/>
              <a:tabLst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7" name="Platshållare för bild 7"/>
          <p:cNvSpPr>
            <a:spLocks noGrp="1"/>
          </p:cNvSpPr>
          <p:nvPr>
            <p:ph type="pic" sz="quarter" idx="22" hasCustomPrompt="1"/>
          </p:nvPr>
        </p:nvSpPr>
        <p:spPr>
          <a:xfrm>
            <a:off x="5923736" y="1473004"/>
            <a:ext cx="3220266" cy="1656000"/>
          </a:xfrm>
          <a:custGeom>
            <a:avLst/>
            <a:gdLst>
              <a:gd name="connsiteX0" fmla="*/ 0 w 2992081"/>
              <a:gd name="connsiteY0" fmla="*/ 0 h 1656000"/>
              <a:gd name="connsiteX1" fmla="*/ 2992081 w 2992081"/>
              <a:gd name="connsiteY1" fmla="*/ 0 h 1656000"/>
              <a:gd name="connsiteX2" fmla="*/ 2992081 w 2992081"/>
              <a:gd name="connsiteY2" fmla="*/ 1656000 h 1656000"/>
              <a:gd name="connsiteX3" fmla="*/ 0 w 2992081"/>
              <a:gd name="connsiteY3" fmla="*/ 1656000 h 1656000"/>
              <a:gd name="connsiteX4" fmla="*/ 0 w 2992081"/>
              <a:gd name="connsiteY4" fmla="*/ 0 h 1656000"/>
              <a:gd name="connsiteX0" fmla="*/ 221456 w 3213537"/>
              <a:gd name="connsiteY0" fmla="*/ 0 h 1670288"/>
              <a:gd name="connsiteX1" fmla="*/ 3213537 w 3213537"/>
              <a:gd name="connsiteY1" fmla="*/ 0 h 1670288"/>
              <a:gd name="connsiteX2" fmla="*/ 3213537 w 3213537"/>
              <a:gd name="connsiteY2" fmla="*/ 1656000 h 1670288"/>
              <a:gd name="connsiteX3" fmla="*/ 0 w 3213537"/>
              <a:gd name="connsiteY3" fmla="*/ 1670288 h 1670288"/>
              <a:gd name="connsiteX4" fmla="*/ 221456 w 3213537"/>
              <a:gd name="connsiteY4" fmla="*/ 0 h 1670288"/>
              <a:gd name="connsiteX0" fmla="*/ 221456 w 3213537"/>
              <a:gd name="connsiteY0" fmla="*/ 0 h 1663145"/>
              <a:gd name="connsiteX1" fmla="*/ 3213537 w 3213537"/>
              <a:gd name="connsiteY1" fmla="*/ 0 h 1663145"/>
              <a:gd name="connsiteX2" fmla="*/ 3213537 w 3213537"/>
              <a:gd name="connsiteY2" fmla="*/ 1656000 h 1663145"/>
              <a:gd name="connsiteX3" fmla="*/ 0 w 3213537"/>
              <a:gd name="connsiteY3" fmla="*/ 1663145 h 1663145"/>
              <a:gd name="connsiteX4" fmla="*/ 221456 w 3213537"/>
              <a:gd name="connsiteY4" fmla="*/ 0 h 1663145"/>
              <a:gd name="connsiteX0" fmla="*/ 214312 w 3206393"/>
              <a:gd name="connsiteY0" fmla="*/ 0 h 1656000"/>
              <a:gd name="connsiteX1" fmla="*/ 3206393 w 3206393"/>
              <a:gd name="connsiteY1" fmla="*/ 0 h 1656000"/>
              <a:gd name="connsiteX2" fmla="*/ 3206393 w 3206393"/>
              <a:gd name="connsiteY2" fmla="*/ 1656000 h 1656000"/>
              <a:gd name="connsiteX3" fmla="*/ 0 w 3206393"/>
              <a:gd name="connsiteY3" fmla="*/ 1641714 h 1656000"/>
              <a:gd name="connsiteX4" fmla="*/ 214312 w 3206393"/>
              <a:gd name="connsiteY4" fmla="*/ 0 h 1656000"/>
              <a:gd name="connsiteX0" fmla="*/ 214312 w 3206393"/>
              <a:gd name="connsiteY0" fmla="*/ 0 h 1656000"/>
              <a:gd name="connsiteX1" fmla="*/ 3206393 w 3206393"/>
              <a:gd name="connsiteY1" fmla="*/ 0 h 1656000"/>
              <a:gd name="connsiteX2" fmla="*/ 3206393 w 3206393"/>
              <a:gd name="connsiteY2" fmla="*/ 1656000 h 1656000"/>
              <a:gd name="connsiteX3" fmla="*/ 0 w 3206393"/>
              <a:gd name="connsiteY3" fmla="*/ 1648858 h 1656000"/>
              <a:gd name="connsiteX4" fmla="*/ 214312 w 3206393"/>
              <a:gd name="connsiteY4" fmla="*/ 0 h 1656000"/>
              <a:gd name="connsiteX0" fmla="*/ 235743 w 3227824"/>
              <a:gd name="connsiteY0" fmla="*/ 0 h 1663145"/>
              <a:gd name="connsiteX1" fmla="*/ 3227824 w 3227824"/>
              <a:gd name="connsiteY1" fmla="*/ 0 h 1663145"/>
              <a:gd name="connsiteX2" fmla="*/ 3227824 w 3227824"/>
              <a:gd name="connsiteY2" fmla="*/ 1656000 h 1663145"/>
              <a:gd name="connsiteX3" fmla="*/ 0 w 3227824"/>
              <a:gd name="connsiteY3" fmla="*/ 1663145 h 1663145"/>
              <a:gd name="connsiteX4" fmla="*/ 235743 w 3227824"/>
              <a:gd name="connsiteY4" fmla="*/ 0 h 1663145"/>
              <a:gd name="connsiteX0" fmla="*/ 224408 w 3227824"/>
              <a:gd name="connsiteY0" fmla="*/ 0 h 1663145"/>
              <a:gd name="connsiteX1" fmla="*/ 3227824 w 3227824"/>
              <a:gd name="connsiteY1" fmla="*/ 0 h 1663145"/>
              <a:gd name="connsiteX2" fmla="*/ 3227824 w 3227824"/>
              <a:gd name="connsiteY2" fmla="*/ 1656000 h 1663145"/>
              <a:gd name="connsiteX3" fmla="*/ 0 w 3227824"/>
              <a:gd name="connsiteY3" fmla="*/ 1663145 h 1663145"/>
              <a:gd name="connsiteX4" fmla="*/ 224408 w 3227824"/>
              <a:gd name="connsiteY4" fmla="*/ 0 h 1663145"/>
              <a:gd name="connsiteX0" fmla="*/ 216851 w 3220267"/>
              <a:gd name="connsiteY0" fmla="*/ 0 h 1659366"/>
              <a:gd name="connsiteX1" fmla="*/ 3220267 w 3220267"/>
              <a:gd name="connsiteY1" fmla="*/ 0 h 1659366"/>
              <a:gd name="connsiteX2" fmla="*/ 3220267 w 3220267"/>
              <a:gd name="connsiteY2" fmla="*/ 1656000 h 1659366"/>
              <a:gd name="connsiteX3" fmla="*/ 0 w 3220267"/>
              <a:gd name="connsiteY3" fmla="*/ 1659366 h 1659366"/>
              <a:gd name="connsiteX4" fmla="*/ 216851 w 3220267"/>
              <a:gd name="connsiteY4" fmla="*/ 0 h 1659366"/>
              <a:gd name="connsiteX0" fmla="*/ 216851 w 3220267"/>
              <a:gd name="connsiteY0" fmla="*/ 0 h 1656000"/>
              <a:gd name="connsiteX1" fmla="*/ 3220267 w 3220267"/>
              <a:gd name="connsiteY1" fmla="*/ 0 h 1656000"/>
              <a:gd name="connsiteX2" fmla="*/ 3220267 w 3220267"/>
              <a:gd name="connsiteY2" fmla="*/ 1656000 h 1656000"/>
              <a:gd name="connsiteX3" fmla="*/ 0 w 3220267"/>
              <a:gd name="connsiteY3" fmla="*/ 1648031 h 1656000"/>
              <a:gd name="connsiteX4" fmla="*/ 216851 w 3220267"/>
              <a:gd name="connsiteY4" fmla="*/ 0 h 1656000"/>
              <a:gd name="connsiteX0" fmla="*/ 247079 w 3250495"/>
              <a:gd name="connsiteY0" fmla="*/ 0 h 1742493"/>
              <a:gd name="connsiteX1" fmla="*/ 3250495 w 3250495"/>
              <a:gd name="connsiteY1" fmla="*/ 0 h 1742493"/>
              <a:gd name="connsiteX2" fmla="*/ 3250495 w 3250495"/>
              <a:gd name="connsiteY2" fmla="*/ 1656000 h 1742493"/>
              <a:gd name="connsiteX3" fmla="*/ 0 w 3250495"/>
              <a:gd name="connsiteY3" fmla="*/ 1742493 h 1742493"/>
              <a:gd name="connsiteX4" fmla="*/ 247079 w 3250495"/>
              <a:gd name="connsiteY4" fmla="*/ 0 h 1742493"/>
              <a:gd name="connsiteX0" fmla="*/ 213072 w 3216488"/>
              <a:gd name="connsiteY0" fmla="*/ 0 h 1656000"/>
              <a:gd name="connsiteX1" fmla="*/ 3216488 w 3216488"/>
              <a:gd name="connsiteY1" fmla="*/ 0 h 1656000"/>
              <a:gd name="connsiteX2" fmla="*/ 3216488 w 3216488"/>
              <a:gd name="connsiteY2" fmla="*/ 1656000 h 1656000"/>
              <a:gd name="connsiteX3" fmla="*/ 0 w 3216488"/>
              <a:gd name="connsiteY3" fmla="*/ 1636695 h 1656000"/>
              <a:gd name="connsiteX4" fmla="*/ 213072 w 3216488"/>
              <a:gd name="connsiteY4" fmla="*/ 0 h 1656000"/>
              <a:gd name="connsiteX0" fmla="*/ 216850 w 3220266"/>
              <a:gd name="connsiteY0" fmla="*/ 0 h 1656000"/>
              <a:gd name="connsiteX1" fmla="*/ 3220266 w 3220266"/>
              <a:gd name="connsiteY1" fmla="*/ 0 h 1656000"/>
              <a:gd name="connsiteX2" fmla="*/ 3220266 w 3220266"/>
              <a:gd name="connsiteY2" fmla="*/ 1656000 h 1656000"/>
              <a:gd name="connsiteX3" fmla="*/ 0 w 3220266"/>
              <a:gd name="connsiteY3" fmla="*/ 1655587 h 1656000"/>
              <a:gd name="connsiteX4" fmla="*/ 216850 w 3220266"/>
              <a:gd name="connsiteY4" fmla="*/ 0 h 16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20266" h="1656000">
                <a:moveTo>
                  <a:pt x="216850" y="0"/>
                </a:moveTo>
                <a:lnTo>
                  <a:pt x="3220266" y="0"/>
                </a:lnTo>
                <a:lnTo>
                  <a:pt x="3220266" y="1656000"/>
                </a:lnTo>
                <a:lnTo>
                  <a:pt x="0" y="1655587"/>
                </a:lnTo>
                <a:lnTo>
                  <a:pt x="21685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180000" indent="-180000" algn="ctr">
              <a:buNone/>
              <a:defRPr lang="sv-SE" sz="1600" noProof="0"/>
            </a:lvl1pPr>
          </a:lstStyle>
          <a:p>
            <a:pPr marL="0" marR="0" lvl="0" indent="0" algn="ctr" latinLnBrk="0">
              <a:buClrTx/>
              <a:buSzTx/>
              <a:tabLst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10" name="Platshållare för bild 7">
            <a:extLst>
              <a:ext uri="{FF2B5EF4-FFF2-40B4-BE49-F238E27FC236}">
                <a16:creationId xmlns:a16="http://schemas.microsoft.com/office/drawing/2014/main" id="{75A4FAA9-F64E-D542-B83E-45FB509AE0C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680303" y="3218400"/>
            <a:ext cx="3464172" cy="1660033"/>
          </a:xfrm>
          <a:custGeom>
            <a:avLst/>
            <a:gdLst>
              <a:gd name="connsiteX0" fmla="*/ 0 w 2992081"/>
              <a:gd name="connsiteY0" fmla="*/ 0 h 1656000"/>
              <a:gd name="connsiteX1" fmla="*/ 2992081 w 2992081"/>
              <a:gd name="connsiteY1" fmla="*/ 0 h 1656000"/>
              <a:gd name="connsiteX2" fmla="*/ 2992081 w 2992081"/>
              <a:gd name="connsiteY2" fmla="*/ 1656000 h 1656000"/>
              <a:gd name="connsiteX3" fmla="*/ 0 w 2992081"/>
              <a:gd name="connsiteY3" fmla="*/ 1656000 h 1656000"/>
              <a:gd name="connsiteX4" fmla="*/ 0 w 2992081"/>
              <a:gd name="connsiteY4" fmla="*/ 0 h 1656000"/>
              <a:gd name="connsiteX0" fmla="*/ 471488 w 3463569"/>
              <a:gd name="connsiteY0" fmla="*/ 0 h 1670287"/>
              <a:gd name="connsiteX1" fmla="*/ 3463569 w 3463569"/>
              <a:gd name="connsiteY1" fmla="*/ 0 h 1670287"/>
              <a:gd name="connsiteX2" fmla="*/ 3463569 w 3463569"/>
              <a:gd name="connsiteY2" fmla="*/ 1656000 h 1670287"/>
              <a:gd name="connsiteX3" fmla="*/ 0 w 3463569"/>
              <a:gd name="connsiteY3" fmla="*/ 1670287 h 1670287"/>
              <a:gd name="connsiteX4" fmla="*/ 471488 w 3463569"/>
              <a:gd name="connsiteY4" fmla="*/ 0 h 1670287"/>
              <a:gd name="connsiteX0" fmla="*/ 228601 w 3463569"/>
              <a:gd name="connsiteY0" fmla="*/ 0 h 1677431"/>
              <a:gd name="connsiteX1" fmla="*/ 3463569 w 3463569"/>
              <a:gd name="connsiteY1" fmla="*/ 7144 h 1677431"/>
              <a:gd name="connsiteX2" fmla="*/ 3463569 w 3463569"/>
              <a:gd name="connsiteY2" fmla="*/ 1663144 h 1677431"/>
              <a:gd name="connsiteX3" fmla="*/ 0 w 3463569"/>
              <a:gd name="connsiteY3" fmla="*/ 1677431 h 1677431"/>
              <a:gd name="connsiteX4" fmla="*/ 228601 w 3463569"/>
              <a:gd name="connsiteY4" fmla="*/ 0 h 1677431"/>
              <a:gd name="connsiteX0" fmla="*/ 235745 w 3463569"/>
              <a:gd name="connsiteY0" fmla="*/ 7144 h 1670287"/>
              <a:gd name="connsiteX1" fmla="*/ 3463569 w 3463569"/>
              <a:gd name="connsiteY1" fmla="*/ 0 h 1670287"/>
              <a:gd name="connsiteX2" fmla="*/ 3463569 w 3463569"/>
              <a:gd name="connsiteY2" fmla="*/ 1656000 h 1670287"/>
              <a:gd name="connsiteX3" fmla="*/ 0 w 3463569"/>
              <a:gd name="connsiteY3" fmla="*/ 1670287 h 1670287"/>
              <a:gd name="connsiteX4" fmla="*/ 235745 w 3463569"/>
              <a:gd name="connsiteY4" fmla="*/ 7144 h 1670287"/>
              <a:gd name="connsiteX0" fmla="*/ 224410 w 3463569"/>
              <a:gd name="connsiteY0" fmla="*/ 0 h 1670700"/>
              <a:gd name="connsiteX1" fmla="*/ 3463569 w 3463569"/>
              <a:gd name="connsiteY1" fmla="*/ 413 h 1670700"/>
              <a:gd name="connsiteX2" fmla="*/ 3463569 w 3463569"/>
              <a:gd name="connsiteY2" fmla="*/ 1656413 h 1670700"/>
              <a:gd name="connsiteX3" fmla="*/ 0 w 3463569"/>
              <a:gd name="connsiteY3" fmla="*/ 1670700 h 1670700"/>
              <a:gd name="connsiteX4" fmla="*/ 224410 w 3463569"/>
              <a:gd name="connsiteY4" fmla="*/ 0 h 1670700"/>
              <a:gd name="connsiteX0" fmla="*/ 220632 w 3459791"/>
              <a:gd name="connsiteY0" fmla="*/ 0 h 1663143"/>
              <a:gd name="connsiteX1" fmla="*/ 3459791 w 3459791"/>
              <a:gd name="connsiteY1" fmla="*/ 413 h 1663143"/>
              <a:gd name="connsiteX2" fmla="*/ 3459791 w 3459791"/>
              <a:gd name="connsiteY2" fmla="*/ 1656413 h 1663143"/>
              <a:gd name="connsiteX3" fmla="*/ 0 w 3459791"/>
              <a:gd name="connsiteY3" fmla="*/ 1663143 h 1663143"/>
              <a:gd name="connsiteX4" fmla="*/ 220632 w 3459791"/>
              <a:gd name="connsiteY4" fmla="*/ 0 h 1663143"/>
              <a:gd name="connsiteX0" fmla="*/ 220632 w 3459791"/>
              <a:gd name="connsiteY0" fmla="*/ 0 h 1659364"/>
              <a:gd name="connsiteX1" fmla="*/ 3459791 w 3459791"/>
              <a:gd name="connsiteY1" fmla="*/ 413 h 1659364"/>
              <a:gd name="connsiteX2" fmla="*/ 3459791 w 3459791"/>
              <a:gd name="connsiteY2" fmla="*/ 1656413 h 1659364"/>
              <a:gd name="connsiteX3" fmla="*/ 0 w 3459791"/>
              <a:gd name="connsiteY3" fmla="*/ 1659364 h 1659364"/>
              <a:gd name="connsiteX4" fmla="*/ 220632 w 3459791"/>
              <a:gd name="connsiteY4" fmla="*/ 0 h 1659364"/>
              <a:gd name="connsiteX0" fmla="*/ 215716 w 3454875"/>
              <a:gd name="connsiteY0" fmla="*/ 0 h 1656413"/>
              <a:gd name="connsiteX1" fmla="*/ 3454875 w 3454875"/>
              <a:gd name="connsiteY1" fmla="*/ 413 h 1656413"/>
              <a:gd name="connsiteX2" fmla="*/ 3454875 w 3454875"/>
              <a:gd name="connsiteY2" fmla="*/ 1656413 h 1656413"/>
              <a:gd name="connsiteX3" fmla="*/ 0 w 3454875"/>
              <a:gd name="connsiteY3" fmla="*/ 1654447 h 1656413"/>
              <a:gd name="connsiteX4" fmla="*/ 215716 w 3454875"/>
              <a:gd name="connsiteY4" fmla="*/ 0 h 1656413"/>
              <a:gd name="connsiteX0" fmla="*/ 215716 w 3454875"/>
              <a:gd name="connsiteY0" fmla="*/ 0 h 1656413"/>
              <a:gd name="connsiteX1" fmla="*/ 3454875 w 3454875"/>
              <a:gd name="connsiteY1" fmla="*/ 413 h 1656413"/>
              <a:gd name="connsiteX2" fmla="*/ 3454875 w 3454875"/>
              <a:gd name="connsiteY2" fmla="*/ 1656413 h 1656413"/>
              <a:gd name="connsiteX3" fmla="*/ 0 w 3454875"/>
              <a:gd name="connsiteY3" fmla="*/ 1654447 h 1656413"/>
              <a:gd name="connsiteX4" fmla="*/ 215716 w 3454875"/>
              <a:gd name="connsiteY4" fmla="*/ 0 h 1656413"/>
              <a:gd name="connsiteX0" fmla="*/ 220632 w 3459791"/>
              <a:gd name="connsiteY0" fmla="*/ 0 h 1674117"/>
              <a:gd name="connsiteX1" fmla="*/ 3459791 w 3459791"/>
              <a:gd name="connsiteY1" fmla="*/ 413 h 1674117"/>
              <a:gd name="connsiteX2" fmla="*/ 3459791 w 3459791"/>
              <a:gd name="connsiteY2" fmla="*/ 1656413 h 1674117"/>
              <a:gd name="connsiteX3" fmla="*/ 0 w 3459791"/>
              <a:gd name="connsiteY3" fmla="*/ 1674117 h 1674117"/>
              <a:gd name="connsiteX4" fmla="*/ 220632 w 3459791"/>
              <a:gd name="connsiteY4" fmla="*/ 0 h 1674117"/>
              <a:gd name="connsiteX0" fmla="*/ 220632 w 3459791"/>
              <a:gd name="connsiteY0" fmla="*/ 0 h 1674117"/>
              <a:gd name="connsiteX1" fmla="*/ 3459791 w 3459791"/>
              <a:gd name="connsiteY1" fmla="*/ 413 h 1674117"/>
              <a:gd name="connsiteX2" fmla="*/ 3454875 w 3459791"/>
              <a:gd name="connsiteY2" fmla="*/ 1671164 h 1674117"/>
              <a:gd name="connsiteX3" fmla="*/ 0 w 3459791"/>
              <a:gd name="connsiteY3" fmla="*/ 1674117 h 1674117"/>
              <a:gd name="connsiteX4" fmla="*/ 220632 w 3459791"/>
              <a:gd name="connsiteY4" fmla="*/ 0 h 1674117"/>
              <a:gd name="connsiteX0" fmla="*/ 220632 w 3460264"/>
              <a:gd name="connsiteY0" fmla="*/ 0 h 1676081"/>
              <a:gd name="connsiteX1" fmla="*/ 3459791 w 3460264"/>
              <a:gd name="connsiteY1" fmla="*/ 413 h 1676081"/>
              <a:gd name="connsiteX2" fmla="*/ 3459791 w 3460264"/>
              <a:gd name="connsiteY2" fmla="*/ 1676081 h 1676081"/>
              <a:gd name="connsiteX3" fmla="*/ 0 w 3460264"/>
              <a:gd name="connsiteY3" fmla="*/ 1674117 h 1676081"/>
              <a:gd name="connsiteX4" fmla="*/ 220632 w 3460264"/>
              <a:gd name="connsiteY4" fmla="*/ 0 h 1676081"/>
              <a:gd name="connsiteX0" fmla="*/ 216724 w 3456356"/>
              <a:gd name="connsiteY0" fmla="*/ 0 h 1676081"/>
              <a:gd name="connsiteX1" fmla="*/ 3455883 w 3456356"/>
              <a:gd name="connsiteY1" fmla="*/ 413 h 1676081"/>
              <a:gd name="connsiteX2" fmla="*/ 3455883 w 3456356"/>
              <a:gd name="connsiteY2" fmla="*/ 1676081 h 1676081"/>
              <a:gd name="connsiteX3" fmla="*/ 0 w 3456356"/>
              <a:gd name="connsiteY3" fmla="*/ 1662392 h 1676081"/>
              <a:gd name="connsiteX4" fmla="*/ 216724 w 3456356"/>
              <a:gd name="connsiteY4" fmla="*/ 0 h 1676081"/>
              <a:gd name="connsiteX0" fmla="*/ 220631 w 3460263"/>
              <a:gd name="connsiteY0" fmla="*/ 0 h 1676081"/>
              <a:gd name="connsiteX1" fmla="*/ 3459790 w 3460263"/>
              <a:gd name="connsiteY1" fmla="*/ 413 h 1676081"/>
              <a:gd name="connsiteX2" fmla="*/ 3459790 w 3460263"/>
              <a:gd name="connsiteY2" fmla="*/ 1676081 h 1676081"/>
              <a:gd name="connsiteX3" fmla="*/ 0 w 3460263"/>
              <a:gd name="connsiteY3" fmla="*/ 1674118 h 1676081"/>
              <a:gd name="connsiteX4" fmla="*/ 220631 w 3460263"/>
              <a:gd name="connsiteY4" fmla="*/ 0 h 1676081"/>
              <a:gd name="connsiteX0" fmla="*/ 224539 w 3464171"/>
              <a:gd name="connsiteY0" fmla="*/ 0 h 1676081"/>
              <a:gd name="connsiteX1" fmla="*/ 3463698 w 3464171"/>
              <a:gd name="connsiteY1" fmla="*/ 413 h 1676081"/>
              <a:gd name="connsiteX2" fmla="*/ 3463698 w 3464171"/>
              <a:gd name="connsiteY2" fmla="*/ 1676081 h 1676081"/>
              <a:gd name="connsiteX3" fmla="*/ 0 w 3464171"/>
              <a:gd name="connsiteY3" fmla="*/ 1658484 h 1676081"/>
              <a:gd name="connsiteX4" fmla="*/ 224539 w 3464171"/>
              <a:gd name="connsiteY4" fmla="*/ 0 h 1676081"/>
              <a:gd name="connsiteX0" fmla="*/ 224539 w 3463698"/>
              <a:gd name="connsiteY0" fmla="*/ 0 h 1664355"/>
              <a:gd name="connsiteX1" fmla="*/ 3463698 w 3463698"/>
              <a:gd name="connsiteY1" fmla="*/ 413 h 1664355"/>
              <a:gd name="connsiteX2" fmla="*/ 3459791 w 3463698"/>
              <a:gd name="connsiteY2" fmla="*/ 1664355 h 1664355"/>
              <a:gd name="connsiteX3" fmla="*/ 0 w 3463698"/>
              <a:gd name="connsiteY3" fmla="*/ 1658484 h 1664355"/>
              <a:gd name="connsiteX4" fmla="*/ 224539 w 3463698"/>
              <a:gd name="connsiteY4" fmla="*/ 0 h 1664355"/>
              <a:gd name="connsiteX0" fmla="*/ 224539 w 3464172"/>
              <a:gd name="connsiteY0" fmla="*/ 0 h 1658484"/>
              <a:gd name="connsiteX1" fmla="*/ 3463698 w 3464172"/>
              <a:gd name="connsiteY1" fmla="*/ 413 h 1658484"/>
              <a:gd name="connsiteX2" fmla="*/ 3463699 w 3464172"/>
              <a:gd name="connsiteY2" fmla="*/ 1648721 h 1658484"/>
              <a:gd name="connsiteX3" fmla="*/ 0 w 3464172"/>
              <a:gd name="connsiteY3" fmla="*/ 1658484 h 1658484"/>
              <a:gd name="connsiteX4" fmla="*/ 224539 w 3464172"/>
              <a:gd name="connsiteY4" fmla="*/ 0 h 1658484"/>
              <a:gd name="connsiteX0" fmla="*/ 224539 w 3464172"/>
              <a:gd name="connsiteY0" fmla="*/ 0 h 1660446"/>
              <a:gd name="connsiteX1" fmla="*/ 3463698 w 3464172"/>
              <a:gd name="connsiteY1" fmla="*/ 413 h 1660446"/>
              <a:gd name="connsiteX2" fmla="*/ 3463699 w 3464172"/>
              <a:gd name="connsiteY2" fmla="*/ 1660446 h 1660446"/>
              <a:gd name="connsiteX3" fmla="*/ 0 w 3464172"/>
              <a:gd name="connsiteY3" fmla="*/ 1658484 h 1660446"/>
              <a:gd name="connsiteX4" fmla="*/ 224539 w 3464172"/>
              <a:gd name="connsiteY4" fmla="*/ 0 h 1660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4172" h="1660446">
                <a:moveTo>
                  <a:pt x="224539" y="0"/>
                </a:moveTo>
                <a:lnTo>
                  <a:pt x="3463698" y="413"/>
                </a:lnTo>
                <a:cubicBezTo>
                  <a:pt x="3462059" y="557330"/>
                  <a:pt x="3465338" y="1103529"/>
                  <a:pt x="3463699" y="1660446"/>
                </a:cubicBezTo>
                <a:lnTo>
                  <a:pt x="0" y="1658484"/>
                </a:lnTo>
                <a:lnTo>
                  <a:pt x="224539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180000" indent="-180000" algn="ctr">
              <a:buNone/>
              <a:defRPr lang="sv-SE" sz="1600" noProof="0"/>
            </a:lvl1pPr>
          </a:lstStyle>
          <a:p>
            <a:pPr marL="0" marR="0" lvl="0" indent="0" algn="ctr" latinLnBrk="0">
              <a:buClrTx/>
              <a:buSzTx/>
              <a:tabLst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12" name="Rubrik 5">
            <a:extLst>
              <a:ext uri="{FF2B5EF4-FFF2-40B4-BE49-F238E27FC236}">
                <a16:creationId xmlns:a16="http://schemas.microsoft.com/office/drawing/2014/main" id="{D98FC7C0-00F4-724B-B760-FC9D047416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4000" y="504000"/>
            <a:ext cx="5112000" cy="569407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sv-SE" dirty="0"/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B1C60901-6D42-9640-A711-EA419A9A85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7B9649B3-C16A-9B46-BA6A-8258496FEBEB}" type="datetime1">
              <a:rPr lang="sv-SE" smtClean="0"/>
              <a:t>2023-06-15</a:t>
            </a:fld>
            <a:endParaRPr lang="sv-SE"/>
          </a:p>
        </p:txBody>
      </p:sp>
      <p:sp>
        <p:nvSpPr>
          <p:cNvPr id="14" name="Platshållare för bildnummer 2">
            <a:extLst>
              <a:ext uri="{FF2B5EF4-FFF2-40B4-BE49-F238E27FC236}">
                <a16:creationId xmlns:a16="http://schemas.microsoft.com/office/drawing/2014/main" id="{0BFC6008-9DCB-2A4A-9056-71B4B567E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3" name="Platshållare för sidfot 5">
            <a:extLst>
              <a:ext uri="{FF2B5EF4-FFF2-40B4-BE49-F238E27FC236}">
                <a16:creationId xmlns:a16="http://schemas.microsoft.com/office/drawing/2014/main" id="{71469012-65E3-8244-8B01-B3FA98DDA5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60375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images (alt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tshållare för innehåll 2"/>
          <p:cNvSpPr>
            <a:spLocks noGrp="1"/>
          </p:cNvSpPr>
          <p:nvPr>
            <p:ph sz="quarter" idx="12" hasCustomPrompt="1"/>
          </p:nvPr>
        </p:nvSpPr>
        <p:spPr>
          <a:xfrm>
            <a:off x="684000" y="1440000"/>
            <a:ext cx="5112000" cy="2989462"/>
          </a:xfrm>
        </p:spPr>
        <p:txBody>
          <a:bodyPr/>
          <a:lstStyle>
            <a:lvl1pPr marL="216000" indent="-216000">
              <a:defRPr sz="1800"/>
            </a:lvl1pPr>
            <a:lvl2pPr marL="432000" indent="-216000">
              <a:defRPr sz="1600"/>
            </a:lvl2pPr>
            <a:lvl3pPr marL="648000" indent="-216000">
              <a:defRPr sz="1600"/>
            </a:lvl3pPr>
            <a:lvl4pPr marL="864000" indent="-216000">
              <a:defRPr sz="1600"/>
            </a:lvl4pPr>
            <a:lvl5pPr marL="1080000" indent="-216000">
              <a:defRPr sz="1600"/>
            </a:lvl5pPr>
          </a:lstStyle>
          <a:p>
            <a:pPr marL="216000" lvl="0" indent="-216000"/>
            <a:r>
              <a:rPr lang="en-US" noProof="0" dirty="0"/>
              <a:t>Type your text or click on the icons below to insert object</a:t>
            </a:r>
          </a:p>
          <a:p>
            <a:pPr marL="432000" lvl="1" indent="-216000"/>
            <a:r>
              <a:rPr lang="en-US" noProof="0" dirty="0"/>
              <a:t>Second level</a:t>
            </a:r>
          </a:p>
          <a:p>
            <a:pPr marL="648000" lvl="2" indent="-216000"/>
            <a:r>
              <a:rPr lang="en-US" noProof="0" dirty="0"/>
              <a:t>Third level</a:t>
            </a:r>
          </a:p>
          <a:p>
            <a:pPr marL="864000" lvl="3" indent="-216000"/>
            <a:r>
              <a:rPr lang="en-US" noProof="0" dirty="0"/>
              <a:t>Fourth level</a:t>
            </a:r>
          </a:p>
          <a:p>
            <a:pPr marL="1080000" lvl="4" indent="-216000"/>
            <a:r>
              <a:rPr lang="en-US" noProof="0" dirty="0"/>
              <a:t>Fifth level</a:t>
            </a:r>
          </a:p>
        </p:txBody>
      </p:sp>
      <p:sp>
        <p:nvSpPr>
          <p:cNvPr id="14" name="Platshållare för bild 7"/>
          <p:cNvSpPr>
            <a:spLocks noGrp="1"/>
          </p:cNvSpPr>
          <p:nvPr>
            <p:ph type="pic" sz="quarter" idx="17" hasCustomPrompt="1"/>
          </p:nvPr>
        </p:nvSpPr>
        <p:spPr>
          <a:xfrm>
            <a:off x="5654769" y="-278219"/>
            <a:ext cx="3489231" cy="2527200"/>
          </a:xfrm>
          <a:custGeom>
            <a:avLst/>
            <a:gdLst>
              <a:gd name="connsiteX0" fmla="*/ 0 w 2992081"/>
              <a:gd name="connsiteY0" fmla="*/ 0 h 2527200"/>
              <a:gd name="connsiteX1" fmla="*/ 2992081 w 2992081"/>
              <a:gd name="connsiteY1" fmla="*/ 0 h 2527200"/>
              <a:gd name="connsiteX2" fmla="*/ 2992081 w 2992081"/>
              <a:gd name="connsiteY2" fmla="*/ 2527200 h 2527200"/>
              <a:gd name="connsiteX3" fmla="*/ 0 w 2992081"/>
              <a:gd name="connsiteY3" fmla="*/ 2527200 h 2527200"/>
              <a:gd name="connsiteX4" fmla="*/ 0 w 2992081"/>
              <a:gd name="connsiteY4" fmla="*/ 0 h 2527200"/>
              <a:gd name="connsiteX0" fmla="*/ 0 w 3489231"/>
              <a:gd name="connsiteY0" fmla="*/ 0 h 2527200"/>
              <a:gd name="connsiteX1" fmla="*/ 3489231 w 3489231"/>
              <a:gd name="connsiteY1" fmla="*/ 0 h 2527200"/>
              <a:gd name="connsiteX2" fmla="*/ 3489231 w 3489231"/>
              <a:gd name="connsiteY2" fmla="*/ 2527200 h 2527200"/>
              <a:gd name="connsiteX3" fmla="*/ 497150 w 3489231"/>
              <a:gd name="connsiteY3" fmla="*/ 2527200 h 2527200"/>
              <a:gd name="connsiteX4" fmla="*/ 0 w 3489231"/>
              <a:gd name="connsiteY4" fmla="*/ 0 h 2527200"/>
              <a:gd name="connsiteX0" fmla="*/ 0 w 3489231"/>
              <a:gd name="connsiteY0" fmla="*/ 0 h 2532366"/>
              <a:gd name="connsiteX1" fmla="*/ 3489231 w 3489231"/>
              <a:gd name="connsiteY1" fmla="*/ 0 h 2532366"/>
              <a:gd name="connsiteX2" fmla="*/ 3489231 w 3489231"/>
              <a:gd name="connsiteY2" fmla="*/ 2527200 h 2532366"/>
              <a:gd name="connsiteX3" fmla="*/ 352499 w 3489231"/>
              <a:gd name="connsiteY3" fmla="*/ 2532366 h 2532366"/>
              <a:gd name="connsiteX4" fmla="*/ 0 w 3489231"/>
              <a:gd name="connsiteY4" fmla="*/ 0 h 2532366"/>
              <a:gd name="connsiteX0" fmla="*/ 0 w 3489231"/>
              <a:gd name="connsiteY0" fmla="*/ 0 h 2527200"/>
              <a:gd name="connsiteX1" fmla="*/ 3489231 w 3489231"/>
              <a:gd name="connsiteY1" fmla="*/ 0 h 2527200"/>
              <a:gd name="connsiteX2" fmla="*/ 3489231 w 3489231"/>
              <a:gd name="connsiteY2" fmla="*/ 2527200 h 2527200"/>
              <a:gd name="connsiteX3" fmla="*/ 331835 w 3489231"/>
              <a:gd name="connsiteY3" fmla="*/ 2465206 h 2527200"/>
              <a:gd name="connsiteX4" fmla="*/ 0 w 3489231"/>
              <a:gd name="connsiteY4" fmla="*/ 0 h 2527200"/>
              <a:gd name="connsiteX0" fmla="*/ 0 w 3489231"/>
              <a:gd name="connsiteY0" fmla="*/ 0 h 2532366"/>
              <a:gd name="connsiteX1" fmla="*/ 3489231 w 3489231"/>
              <a:gd name="connsiteY1" fmla="*/ 0 h 2532366"/>
              <a:gd name="connsiteX2" fmla="*/ 3489231 w 3489231"/>
              <a:gd name="connsiteY2" fmla="*/ 2527200 h 2532366"/>
              <a:gd name="connsiteX3" fmla="*/ 347333 w 3489231"/>
              <a:gd name="connsiteY3" fmla="*/ 2532366 h 2532366"/>
              <a:gd name="connsiteX4" fmla="*/ 0 w 3489231"/>
              <a:gd name="connsiteY4" fmla="*/ 0 h 2532366"/>
              <a:gd name="connsiteX0" fmla="*/ 0 w 3489231"/>
              <a:gd name="connsiteY0" fmla="*/ 0 h 2527200"/>
              <a:gd name="connsiteX1" fmla="*/ 3489231 w 3489231"/>
              <a:gd name="connsiteY1" fmla="*/ 0 h 2527200"/>
              <a:gd name="connsiteX2" fmla="*/ 3489231 w 3489231"/>
              <a:gd name="connsiteY2" fmla="*/ 2527200 h 2527200"/>
              <a:gd name="connsiteX3" fmla="*/ 347333 w 3489231"/>
              <a:gd name="connsiteY3" fmla="*/ 2522033 h 2527200"/>
              <a:gd name="connsiteX4" fmla="*/ 0 w 3489231"/>
              <a:gd name="connsiteY4" fmla="*/ 0 h 252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9231" h="2527200">
                <a:moveTo>
                  <a:pt x="0" y="0"/>
                </a:moveTo>
                <a:lnTo>
                  <a:pt x="3489231" y="0"/>
                </a:lnTo>
                <a:lnTo>
                  <a:pt x="3489231" y="2527200"/>
                </a:lnTo>
                <a:lnTo>
                  <a:pt x="347333" y="252203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sv-SE" sz="1600" noProof="0"/>
            </a:lvl1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9" name="Platshållare för bild 7">
            <a:extLst>
              <a:ext uri="{FF2B5EF4-FFF2-40B4-BE49-F238E27FC236}">
                <a16:creationId xmlns:a16="http://schemas.microsoft.com/office/drawing/2014/main" id="{C6E7842F-5E6D-0D4E-95D1-DF406180B4C7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022766" y="2352973"/>
            <a:ext cx="3128242" cy="2525223"/>
          </a:xfrm>
          <a:custGeom>
            <a:avLst/>
            <a:gdLst>
              <a:gd name="connsiteX0" fmla="*/ 0 w 2992081"/>
              <a:gd name="connsiteY0" fmla="*/ 0 h 2527200"/>
              <a:gd name="connsiteX1" fmla="*/ 2992081 w 2992081"/>
              <a:gd name="connsiteY1" fmla="*/ 0 h 2527200"/>
              <a:gd name="connsiteX2" fmla="*/ 2992081 w 2992081"/>
              <a:gd name="connsiteY2" fmla="*/ 2527200 h 2527200"/>
              <a:gd name="connsiteX3" fmla="*/ 0 w 2992081"/>
              <a:gd name="connsiteY3" fmla="*/ 2527200 h 2527200"/>
              <a:gd name="connsiteX4" fmla="*/ 0 w 2992081"/>
              <a:gd name="connsiteY4" fmla="*/ 0 h 2527200"/>
              <a:gd name="connsiteX0" fmla="*/ 0 w 3121234"/>
              <a:gd name="connsiteY0" fmla="*/ 0 h 2527200"/>
              <a:gd name="connsiteX1" fmla="*/ 3121234 w 3121234"/>
              <a:gd name="connsiteY1" fmla="*/ 0 h 2527200"/>
              <a:gd name="connsiteX2" fmla="*/ 3121234 w 3121234"/>
              <a:gd name="connsiteY2" fmla="*/ 2527200 h 2527200"/>
              <a:gd name="connsiteX3" fmla="*/ 129153 w 3121234"/>
              <a:gd name="connsiteY3" fmla="*/ 2527200 h 2527200"/>
              <a:gd name="connsiteX4" fmla="*/ 0 w 3121234"/>
              <a:gd name="connsiteY4" fmla="*/ 0 h 2527200"/>
              <a:gd name="connsiteX0" fmla="*/ 0 w 3121234"/>
              <a:gd name="connsiteY0" fmla="*/ 0 h 2527200"/>
              <a:gd name="connsiteX1" fmla="*/ 3121234 w 3121234"/>
              <a:gd name="connsiteY1" fmla="*/ 0 h 2527200"/>
              <a:gd name="connsiteX2" fmla="*/ 3121234 w 3121234"/>
              <a:gd name="connsiteY2" fmla="*/ 2527200 h 2527200"/>
              <a:gd name="connsiteX3" fmla="*/ 361628 w 3121234"/>
              <a:gd name="connsiteY3" fmla="*/ 2527200 h 2527200"/>
              <a:gd name="connsiteX4" fmla="*/ 0 w 3121234"/>
              <a:gd name="connsiteY4" fmla="*/ 0 h 2527200"/>
              <a:gd name="connsiteX0" fmla="*/ 0 w 3121234"/>
              <a:gd name="connsiteY0" fmla="*/ 0 h 2527200"/>
              <a:gd name="connsiteX1" fmla="*/ 3121234 w 3121234"/>
              <a:gd name="connsiteY1" fmla="*/ 0 h 2527200"/>
              <a:gd name="connsiteX2" fmla="*/ 3121234 w 3121234"/>
              <a:gd name="connsiteY2" fmla="*/ 2527200 h 2527200"/>
              <a:gd name="connsiteX3" fmla="*/ 355877 w 3121234"/>
              <a:gd name="connsiteY3" fmla="*/ 2515698 h 2527200"/>
              <a:gd name="connsiteX4" fmla="*/ 0 w 3121234"/>
              <a:gd name="connsiteY4" fmla="*/ 0 h 2527200"/>
              <a:gd name="connsiteX0" fmla="*/ 0 w 3121234"/>
              <a:gd name="connsiteY0" fmla="*/ 0 h 2521449"/>
              <a:gd name="connsiteX1" fmla="*/ 3121234 w 3121234"/>
              <a:gd name="connsiteY1" fmla="*/ 0 h 2521449"/>
              <a:gd name="connsiteX2" fmla="*/ 3115483 w 3121234"/>
              <a:gd name="connsiteY2" fmla="*/ 2521449 h 2521449"/>
              <a:gd name="connsiteX3" fmla="*/ 355877 w 3121234"/>
              <a:gd name="connsiteY3" fmla="*/ 2515698 h 2521449"/>
              <a:gd name="connsiteX4" fmla="*/ 0 w 3121234"/>
              <a:gd name="connsiteY4" fmla="*/ 0 h 2521449"/>
              <a:gd name="connsiteX0" fmla="*/ 0 w 3121234"/>
              <a:gd name="connsiteY0" fmla="*/ 0 h 2525223"/>
              <a:gd name="connsiteX1" fmla="*/ 3121234 w 3121234"/>
              <a:gd name="connsiteY1" fmla="*/ 0 h 2525223"/>
              <a:gd name="connsiteX2" fmla="*/ 3115483 w 3121234"/>
              <a:gd name="connsiteY2" fmla="*/ 2521449 h 2525223"/>
              <a:gd name="connsiteX3" fmla="*/ 355877 w 3121234"/>
              <a:gd name="connsiteY3" fmla="*/ 2525223 h 2525223"/>
              <a:gd name="connsiteX4" fmla="*/ 0 w 3121234"/>
              <a:gd name="connsiteY4" fmla="*/ 0 h 2525223"/>
              <a:gd name="connsiteX0" fmla="*/ 0 w 3121234"/>
              <a:gd name="connsiteY0" fmla="*/ 0 h 2525223"/>
              <a:gd name="connsiteX1" fmla="*/ 3121234 w 3121234"/>
              <a:gd name="connsiteY1" fmla="*/ 0 h 2525223"/>
              <a:gd name="connsiteX2" fmla="*/ 3118658 w 3121234"/>
              <a:gd name="connsiteY2" fmla="*/ 2524624 h 2525223"/>
              <a:gd name="connsiteX3" fmla="*/ 355877 w 3121234"/>
              <a:gd name="connsiteY3" fmla="*/ 2525223 h 2525223"/>
              <a:gd name="connsiteX4" fmla="*/ 0 w 3121234"/>
              <a:gd name="connsiteY4" fmla="*/ 0 h 2525223"/>
              <a:gd name="connsiteX0" fmla="*/ 0 w 3128242"/>
              <a:gd name="connsiteY0" fmla="*/ 0 h 2525223"/>
              <a:gd name="connsiteX1" fmla="*/ 3121234 w 3128242"/>
              <a:gd name="connsiteY1" fmla="*/ 0 h 2525223"/>
              <a:gd name="connsiteX2" fmla="*/ 3128183 w 3128242"/>
              <a:gd name="connsiteY2" fmla="*/ 2524624 h 2525223"/>
              <a:gd name="connsiteX3" fmla="*/ 355877 w 3128242"/>
              <a:gd name="connsiteY3" fmla="*/ 2525223 h 2525223"/>
              <a:gd name="connsiteX4" fmla="*/ 0 w 3128242"/>
              <a:gd name="connsiteY4" fmla="*/ 0 h 2525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28242" h="2525223">
                <a:moveTo>
                  <a:pt x="0" y="0"/>
                </a:moveTo>
                <a:lnTo>
                  <a:pt x="3121234" y="0"/>
                </a:lnTo>
                <a:cubicBezTo>
                  <a:pt x="3120375" y="841541"/>
                  <a:pt x="3129042" y="1683083"/>
                  <a:pt x="3128183" y="2524624"/>
                </a:cubicBezTo>
                <a:lnTo>
                  <a:pt x="355877" y="25252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sv-SE" sz="1600" noProof="0"/>
            </a:lvl1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10" name="Rubrik 5">
            <a:extLst>
              <a:ext uri="{FF2B5EF4-FFF2-40B4-BE49-F238E27FC236}">
                <a16:creationId xmlns:a16="http://schemas.microsoft.com/office/drawing/2014/main" id="{14C9355C-85B6-E949-9803-F69815A94C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4000" y="504000"/>
            <a:ext cx="4970769" cy="569407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sv-SE" dirty="0"/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A90592EF-0DD6-C746-902D-9E24B73E1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66C9844-8BE9-5E4E-A8F8-6A100F60BBC2}" type="datetime1">
              <a:rPr lang="sv-SE" smtClean="0"/>
              <a:t>2023-06-15</a:t>
            </a:fld>
            <a:endParaRPr lang="sv-SE"/>
          </a:p>
        </p:txBody>
      </p:sp>
      <p:sp>
        <p:nvSpPr>
          <p:cNvPr id="13" name="Platshållare för bildnummer 2">
            <a:extLst>
              <a:ext uri="{FF2B5EF4-FFF2-40B4-BE49-F238E27FC236}">
                <a16:creationId xmlns:a16="http://schemas.microsoft.com/office/drawing/2014/main" id="{C66E5C39-3D55-2C4E-B916-386A6A1DF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2" name="Platshållare för sidfot 5">
            <a:extLst>
              <a:ext uri="{FF2B5EF4-FFF2-40B4-BE49-F238E27FC236}">
                <a16:creationId xmlns:a16="http://schemas.microsoft.com/office/drawing/2014/main" id="{97894B6C-6BAE-D847-96FA-2AAB11B495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1298238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alt 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tshållare för bild 7"/>
          <p:cNvSpPr>
            <a:spLocks noGrp="1"/>
          </p:cNvSpPr>
          <p:nvPr>
            <p:ph type="pic" sz="quarter" idx="17" hasCustomPrompt="1"/>
          </p:nvPr>
        </p:nvSpPr>
        <p:spPr>
          <a:xfrm>
            <a:off x="6151919" y="0"/>
            <a:ext cx="2992081" cy="48760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sv-SE" sz="1600" noProof="0"/>
            </a:lvl1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>
          <a:xfrm>
            <a:off x="683568" y="504000"/>
            <a:ext cx="4959904" cy="569407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sv-SE" dirty="0"/>
          </a:p>
        </p:txBody>
      </p:sp>
      <p:sp>
        <p:nvSpPr>
          <p:cNvPr id="7" name="Platshållare för innehåll 2"/>
          <p:cNvSpPr>
            <a:spLocks noGrp="1"/>
          </p:cNvSpPr>
          <p:nvPr>
            <p:ph sz="quarter" idx="12" hasCustomPrompt="1"/>
          </p:nvPr>
        </p:nvSpPr>
        <p:spPr>
          <a:xfrm>
            <a:off x="683568" y="1440000"/>
            <a:ext cx="4959904" cy="2989462"/>
          </a:xfrm>
        </p:spPr>
        <p:txBody>
          <a:bodyPr/>
          <a:lstStyle>
            <a:lvl1pPr marL="216000" indent="-216000">
              <a:defRPr sz="1800"/>
            </a:lvl1pPr>
            <a:lvl2pPr marL="432000" indent="-216000">
              <a:defRPr sz="1600"/>
            </a:lvl2pPr>
            <a:lvl3pPr marL="648000" indent="-216000">
              <a:defRPr sz="1600"/>
            </a:lvl3pPr>
            <a:lvl4pPr marL="864000" indent="-216000">
              <a:defRPr sz="1600"/>
            </a:lvl4pPr>
            <a:lvl5pPr marL="1080000" indent="-216000">
              <a:defRPr sz="1600"/>
            </a:lvl5pPr>
          </a:lstStyle>
          <a:p>
            <a:pPr marL="216000" lvl="0" indent="-216000"/>
            <a:r>
              <a:rPr lang="en-US" noProof="0" dirty="0"/>
              <a:t>Type your text or click on the icons below to insert object</a:t>
            </a:r>
          </a:p>
          <a:p>
            <a:pPr marL="432000" lvl="1" indent="-216000"/>
            <a:r>
              <a:rPr lang="en-US" noProof="0" dirty="0"/>
              <a:t>Second level</a:t>
            </a:r>
          </a:p>
          <a:p>
            <a:pPr marL="648000" lvl="2" indent="-216000"/>
            <a:r>
              <a:rPr lang="en-US" noProof="0" dirty="0"/>
              <a:t>Third level</a:t>
            </a:r>
          </a:p>
          <a:p>
            <a:pPr marL="864000" lvl="3" indent="-216000"/>
            <a:r>
              <a:rPr lang="en-US" noProof="0" dirty="0"/>
              <a:t>Fourth level</a:t>
            </a:r>
          </a:p>
          <a:p>
            <a:pPr marL="1080000" lvl="4" indent="-216000"/>
            <a:r>
              <a:rPr lang="en-US" noProof="0" dirty="0"/>
              <a:t>Fifth level</a:t>
            </a:r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5E4B72CA-3F0D-B444-82C7-779B3F6CEA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717AAC68-0F3E-2C45-BAC8-81C66DCEA573}" type="datetime1">
              <a:rPr lang="sv-SE" smtClean="0"/>
              <a:t>2023-06-15</a:t>
            </a:fld>
            <a:endParaRPr lang="sv-SE"/>
          </a:p>
        </p:txBody>
      </p:sp>
      <p:sp>
        <p:nvSpPr>
          <p:cNvPr id="10" name="Platshållare för bildnummer 2">
            <a:extLst>
              <a:ext uri="{FF2B5EF4-FFF2-40B4-BE49-F238E27FC236}">
                <a16:creationId xmlns:a16="http://schemas.microsoft.com/office/drawing/2014/main" id="{7E8BE53B-B777-FE43-9D03-4AB1F2EF0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8" name="Platshållare för sidfot 5">
            <a:extLst>
              <a:ext uri="{FF2B5EF4-FFF2-40B4-BE49-F238E27FC236}">
                <a16:creationId xmlns:a16="http://schemas.microsoft.com/office/drawing/2014/main" id="{90D14060-79CF-9C4F-8903-D75CE68428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3734308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alt 5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tshållare för bild 7"/>
          <p:cNvSpPr>
            <a:spLocks noGrp="1"/>
          </p:cNvSpPr>
          <p:nvPr>
            <p:ph type="pic" sz="quarter" idx="21" hasCustomPrompt="1"/>
          </p:nvPr>
        </p:nvSpPr>
        <p:spPr>
          <a:xfrm>
            <a:off x="5684208" y="0"/>
            <a:ext cx="3459792" cy="4876006"/>
          </a:xfrm>
          <a:custGeom>
            <a:avLst/>
            <a:gdLst>
              <a:gd name="connsiteX0" fmla="*/ 0 w 2992081"/>
              <a:gd name="connsiteY0" fmla="*/ 0 h 1656000"/>
              <a:gd name="connsiteX1" fmla="*/ 2992081 w 2992081"/>
              <a:gd name="connsiteY1" fmla="*/ 0 h 1656000"/>
              <a:gd name="connsiteX2" fmla="*/ 2992081 w 2992081"/>
              <a:gd name="connsiteY2" fmla="*/ 1656000 h 1656000"/>
              <a:gd name="connsiteX3" fmla="*/ 0 w 2992081"/>
              <a:gd name="connsiteY3" fmla="*/ 1656000 h 1656000"/>
              <a:gd name="connsiteX4" fmla="*/ 0 w 2992081"/>
              <a:gd name="connsiteY4" fmla="*/ 0 h 1656000"/>
              <a:gd name="connsiteX0" fmla="*/ 471488 w 3463569"/>
              <a:gd name="connsiteY0" fmla="*/ 0 h 1670287"/>
              <a:gd name="connsiteX1" fmla="*/ 3463569 w 3463569"/>
              <a:gd name="connsiteY1" fmla="*/ 0 h 1670287"/>
              <a:gd name="connsiteX2" fmla="*/ 3463569 w 3463569"/>
              <a:gd name="connsiteY2" fmla="*/ 1656000 h 1670287"/>
              <a:gd name="connsiteX3" fmla="*/ 0 w 3463569"/>
              <a:gd name="connsiteY3" fmla="*/ 1670287 h 1670287"/>
              <a:gd name="connsiteX4" fmla="*/ 471488 w 3463569"/>
              <a:gd name="connsiteY4" fmla="*/ 0 h 1670287"/>
              <a:gd name="connsiteX0" fmla="*/ 228601 w 3463569"/>
              <a:gd name="connsiteY0" fmla="*/ 0 h 1677431"/>
              <a:gd name="connsiteX1" fmla="*/ 3463569 w 3463569"/>
              <a:gd name="connsiteY1" fmla="*/ 7144 h 1677431"/>
              <a:gd name="connsiteX2" fmla="*/ 3463569 w 3463569"/>
              <a:gd name="connsiteY2" fmla="*/ 1663144 h 1677431"/>
              <a:gd name="connsiteX3" fmla="*/ 0 w 3463569"/>
              <a:gd name="connsiteY3" fmla="*/ 1677431 h 1677431"/>
              <a:gd name="connsiteX4" fmla="*/ 228601 w 3463569"/>
              <a:gd name="connsiteY4" fmla="*/ 0 h 1677431"/>
              <a:gd name="connsiteX0" fmla="*/ 235745 w 3463569"/>
              <a:gd name="connsiteY0" fmla="*/ 7144 h 1670287"/>
              <a:gd name="connsiteX1" fmla="*/ 3463569 w 3463569"/>
              <a:gd name="connsiteY1" fmla="*/ 0 h 1670287"/>
              <a:gd name="connsiteX2" fmla="*/ 3463569 w 3463569"/>
              <a:gd name="connsiteY2" fmla="*/ 1656000 h 1670287"/>
              <a:gd name="connsiteX3" fmla="*/ 0 w 3463569"/>
              <a:gd name="connsiteY3" fmla="*/ 1670287 h 1670287"/>
              <a:gd name="connsiteX4" fmla="*/ 235745 w 3463569"/>
              <a:gd name="connsiteY4" fmla="*/ 7144 h 1670287"/>
              <a:gd name="connsiteX0" fmla="*/ 224410 w 3463569"/>
              <a:gd name="connsiteY0" fmla="*/ 0 h 1670700"/>
              <a:gd name="connsiteX1" fmla="*/ 3463569 w 3463569"/>
              <a:gd name="connsiteY1" fmla="*/ 413 h 1670700"/>
              <a:gd name="connsiteX2" fmla="*/ 3463569 w 3463569"/>
              <a:gd name="connsiteY2" fmla="*/ 1656413 h 1670700"/>
              <a:gd name="connsiteX3" fmla="*/ 0 w 3463569"/>
              <a:gd name="connsiteY3" fmla="*/ 1670700 h 1670700"/>
              <a:gd name="connsiteX4" fmla="*/ 224410 w 3463569"/>
              <a:gd name="connsiteY4" fmla="*/ 0 h 1670700"/>
              <a:gd name="connsiteX0" fmla="*/ 220632 w 3459791"/>
              <a:gd name="connsiteY0" fmla="*/ 0 h 1663143"/>
              <a:gd name="connsiteX1" fmla="*/ 3459791 w 3459791"/>
              <a:gd name="connsiteY1" fmla="*/ 413 h 1663143"/>
              <a:gd name="connsiteX2" fmla="*/ 3459791 w 3459791"/>
              <a:gd name="connsiteY2" fmla="*/ 1656413 h 1663143"/>
              <a:gd name="connsiteX3" fmla="*/ 0 w 3459791"/>
              <a:gd name="connsiteY3" fmla="*/ 1663143 h 1663143"/>
              <a:gd name="connsiteX4" fmla="*/ 220632 w 3459791"/>
              <a:gd name="connsiteY4" fmla="*/ 0 h 1663143"/>
              <a:gd name="connsiteX0" fmla="*/ 220632 w 3459791"/>
              <a:gd name="connsiteY0" fmla="*/ 0 h 1659364"/>
              <a:gd name="connsiteX1" fmla="*/ 3459791 w 3459791"/>
              <a:gd name="connsiteY1" fmla="*/ 413 h 1659364"/>
              <a:gd name="connsiteX2" fmla="*/ 3459791 w 3459791"/>
              <a:gd name="connsiteY2" fmla="*/ 1656413 h 1659364"/>
              <a:gd name="connsiteX3" fmla="*/ 0 w 3459791"/>
              <a:gd name="connsiteY3" fmla="*/ 1659364 h 1659364"/>
              <a:gd name="connsiteX4" fmla="*/ 220632 w 3459791"/>
              <a:gd name="connsiteY4" fmla="*/ 0 h 1659364"/>
              <a:gd name="connsiteX0" fmla="*/ 449232 w 3459791"/>
              <a:gd name="connsiteY0" fmla="*/ 0 h 1659364"/>
              <a:gd name="connsiteX1" fmla="*/ 3459791 w 3459791"/>
              <a:gd name="connsiteY1" fmla="*/ 413 h 1659364"/>
              <a:gd name="connsiteX2" fmla="*/ 3459791 w 3459791"/>
              <a:gd name="connsiteY2" fmla="*/ 1656413 h 1659364"/>
              <a:gd name="connsiteX3" fmla="*/ 0 w 3459791"/>
              <a:gd name="connsiteY3" fmla="*/ 1659364 h 1659364"/>
              <a:gd name="connsiteX4" fmla="*/ 449232 w 3459791"/>
              <a:gd name="connsiteY4" fmla="*/ 0 h 1659364"/>
              <a:gd name="connsiteX0" fmla="*/ 444208 w 3454767"/>
              <a:gd name="connsiteY0" fmla="*/ 0 h 1657663"/>
              <a:gd name="connsiteX1" fmla="*/ 3454767 w 3454767"/>
              <a:gd name="connsiteY1" fmla="*/ 413 h 1657663"/>
              <a:gd name="connsiteX2" fmla="*/ 3454767 w 3454767"/>
              <a:gd name="connsiteY2" fmla="*/ 1656413 h 1657663"/>
              <a:gd name="connsiteX3" fmla="*/ 0 w 3454767"/>
              <a:gd name="connsiteY3" fmla="*/ 1657663 h 1657663"/>
              <a:gd name="connsiteX4" fmla="*/ 444208 w 3454767"/>
              <a:gd name="connsiteY4" fmla="*/ 0 h 1657663"/>
              <a:gd name="connsiteX0" fmla="*/ 444208 w 3454767"/>
              <a:gd name="connsiteY0" fmla="*/ 0 h 1656413"/>
              <a:gd name="connsiteX1" fmla="*/ 3454767 w 3454767"/>
              <a:gd name="connsiteY1" fmla="*/ 413 h 1656413"/>
              <a:gd name="connsiteX2" fmla="*/ 3454767 w 3454767"/>
              <a:gd name="connsiteY2" fmla="*/ 1656413 h 1656413"/>
              <a:gd name="connsiteX3" fmla="*/ 0 w 3454767"/>
              <a:gd name="connsiteY3" fmla="*/ 1654261 h 1656413"/>
              <a:gd name="connsiteX4" fmla="*/ 444208 w 3454767"/>
              <a:gd name="connsiteY4" fmla="*/ 0 h 1656413"/>
              <a:gd name="connsiteX0" fmla="*/ 449233 w 3459792"/>
              <a:gd name="connsiteY0" fmla="*/ 0 h 1656413"/>
              <a:gd name="connsiteX1" fmla="*/ 3459792 w 3459792"/>
              <a:gd name="connsiteY1" fmla="*/ 413 h 1656413"/>
              <a:gd name="connsiteX2" fmla="*/ 3459792 w 3459792"/>
              <a:gd name="connsiteY2" fmla="*/ 1656413 h 1656413"/>
              <a:gd name="connsiteX3" fmla="*/ 0 w 3459792"/>
              <a:gd name="connsiteY3" fmla="*/ 1655962 h 1656413"/>
              <a:gd name="connsiteX4" fmla="*/ 449233 w 3459792"/>
              <a:gd name="connsiteY4" fmla="*/ 0 h 165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9792" h="1656413">
                <a:moveTo>
                  <a:pt x="449233" y="0"/>
                </a:moveTo>
                <a:lnTo>
                  <a:pt x="3459792" y="413"/>
                </a:lnTo>
                <a:lnTo>
                  <a:pt x="3459792" y="1656413"/>
                </a:lnTo>
                <a:lnTo>
                  <a:pt x="0" y="1655962"/>
                </a:lnTo>
                <a:lnTo>
                  <a:pt x="4492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180000" indent="-180000" algn="ctr">
              <a:buNone/>
              <a:defRPr lang="sv-SE" sz="1600" noProof="0"/>
            </a:lvl1pPr>
          </a:lstStyle>
          <a:p>
            <a:pPr marL="0" marR="0" lvl="0" indent="0" algn="ctr" latinLnBrk="0">
              <a:buClrTx/>
              <a:buSzTx/>
              <a:tabLst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9" name="Platshållare för innehåll 2"/>
          <p:cNvSpPr>
            <a:spLocks noGrp="1"/>
          </p:cNvSpPr>
          <p:nvPr>
            <p:ph sz="quarter" idx="12" hasCustomPrompt="1"/>
          </p:nvPr>
        </p:nvSpPr>
        <p:spPr>
          <a:xfrm>
            <a:off x="684000" y="1440000"/>
            <a:ext cx="5112000" cy="2991068"/>
          </a:xfrm>
        </p:spPr>
        <p:txBody>
          <a:bodyPr/>
          <a:lstStyle>
            <a:lvl1pPr marL="216000" indent="-216000">
              <a:defRPr/>
            </a:lvl1pPr>
            <a:lvl2pPr marL="432000" indent="-216000">
              <a:defRPr/>
            </a:lvl2pPr>
            <a:lvl3pPr marL="648000" indent="-216000">
              <a:defRPr/>
            </a:lvl3pPr>
            <a:lvl4pPr marL="864000" indent="-216000">
              <a:defRPr/>
            </a:lvl4pPr>
            <a:lvl5pPr marL="1080000" indent="-216000">
              <a:defRPr/>
            </a:lvl5pPr>
          </a:lstStyle>
          <a:p>
            <a:pPr marL="216000" lvl="0" indent="-216000"/>
            <a:r>
              <a:rPr lang="en-US" noProof="0" dirty="0"/>
              <a:t>Type your text or click on the icons below to insert object</a:t>
            </a:r>
          </a:p>
          <a:p>
            <a:pPr marL="432000" lvl="1" indent="-216000"/>
            <a:r>
              <a:rPr lang="en-US" noProof="0" dirty="0"/>
              <a:t>Second level</a:t>
            </a:r>
          </a:p>
          <a:p>
            <a:pPr marL="648000" lvl="2" indent="-216000"/>
            <a:r>
              <a:rPr lang="en-US" noProof="0" dirty="0"/>
              <a:t>Third level</a:t>
            </a:r>
          </a:p>
          <a:p>
            <a:pPr marL="864000" lvl="3" indent="-216000"/>
            <a:r>
              <a:rPr lang="en-US" noProof="0" dirty="0"/>
              <a:t>Fourth level</a:t>
            </a:r>
          </a:p>
          <a:p>
            <a:pPr marL="1080000" lvl="4" indent="-216000"/>
            <a:r>
              <a:rPr lang="en-US" noProof="0" dirty="0"/>
              <a:t>Fifth level</a:t>
            </a:r>
          </a:p>
        </p:txBody>
      </p:sp>
      <p:sp>
        <p:nvSpPr>
          <p:cNvPr id="8" name="Rubrik 5">
            <a:extLst>
              <a:ext uri="{FF2B5EF4-FFF2-40B4-BE49-F238E27FC236}">
                <a16:creationId xmlns:a16="http://schemas.microsoft.com/office/drawing/2014/main" id="{ADE8B9EC-AF0B-CE4C-8243-45AF9ED465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4000" y="504000"/>
            <a:ext cx="5112000" cy="569407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sv-SE" dirty="0"/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D1D6ADC4-1A2A-4B40-8C54-BDFDD3663B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3052F27A-3B4B-E149-8FA5-75481FE0731C}" type="datetime1">
              <a:rPr lang="sv-SE" smtClean="0"/>
              <a:t>2023-06-15</a:t>
            </a:fld>
            <a:endParaRPr lang="sv-SE"/>
          </a:p>
        </p:txBody>
      </p:sp>
      <p:sp>
        <p:nvSpPr>
          <p:cNvPr id="12" name="Platshållare för bildnummer 2">
            <a:extLst>
              <a:ext uri="{FF2B5EF4-FFF2-40B4-BE49-F238E27FC236}">
                <a16:creationId xmlns:a16="http://schemas.microsoft.com/office/drawing/2014/main" id="{CD18ECBC-5301-0449-89EC-AF9F529797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1" name="Platshållare för sidfot 5">
            <a:extLst>
              <a:ext uri="{FF2B5EF4-FFF2-40B4-BE49-F238E27FC236}">
                <a16:creationId xmlns:a16="http://schemas.microsoft.com/office/drawing/2014/main" id="{96637BA6-85D2-9F49-825F-8E8D469A2D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267379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alt 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tshållare för bild 7">
            <a:extLst>
              <a:ext uri="{FF2B5EF4-FFF2-40B4-BE49-F238E27FC236}">
                <a16:creationId xmlns:a16="http://schemas.microsoft.com/office/drawing/2014/main" id="{61B5B853-6050-104B-B64B-70CD31ABC800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106107" y="0"/>
            <a:ext cx="5037893" cy="4876006"/>
          </a:xfrm>
          <a:custGeom>
            <a:avLst/>
            <a:gdLst>
              <a:gd name="connsiteX0" fmla="*/ 0 w 4118677"/>
              <a:gd name="connsiteY0" fmla="*/ 0 h 4901532"/>
              <a:gd name="connsiteX1" fmla="*/ 4118677 w 4118677"/>
              <a:gd name="connsiteY1" fmla="*/ 0 h 4901532"/>
              <a:gd name="connsiteX2" fmla="*/ 4118677 w 4118677"/>
              <a:gd name="connsiteY2" fmla="*/ 4901532 h 4901532"/>
              <a:gd name="connsiteX3" fmla="*/ 0 w 4118677"/>
              <a:gd name="connsiteY3" fmla="*/ 4901532 h 4901532"/>
              <a:gd name="connsiteX4" fmla="*/ 0 w 4118677"/>
              <a:gd name="connsiteY4" fmla="*/ 0 h 4901532"/>
              <a:gd name="connsiteX0" fmla="*/ 0 w 5077039"/>
              <a:gd name="connsiteY0" fmla="*/ 0 h 4901532"/>
              <a:gd name="connsiteX1" fmla="*/ 5077039 w 5077039"/>
              <a:gd name="connsiteY1" fmla="*/ 8792 h 4901532"/>
              <a:gd name="connsiteX2" fmla="*/ 4118677 w 5077039"/>
              <a:gd name="connsiteY2" fmla="*/ 4901532 h 4901532"/>
              <a:gd name="connsiteX3" fmla="*/ 0 w 5077039"/>
              <a:gd name="connsiteY3" fmla="*/ 4901532 h 4901532"/>
              <a:gd name="connsiteX4" fmla="*/ 0 w 5077039"/>
              <a:gd name="connsiteY4" fmla="*/ 0 h 4901532"/>
              <a:gd name="connsiteX0" fmla="*/ 0 w 5085831"/>
              <a:gd name="connsiteY0" fmla="*/ 0 h 4901532"/>
              <a:gd name="connsiteX1" fmla="*/ 5085831 w 5085831"/>
              <a:gd name="connsiteY1" fmla="*/ 0 h 4901532"/>
              <a:gd name="connsiteX2" fmla="*/ 4118677 w 5085831"/>
              <a:gd name="connsiteY2" fmla="*/ 4901532 h 4901532"/>
              <a:gd name="connsiteX3" fmla="*/ 0 w 5085831"/>
              <a:gd name="connsiteY3" fmla="*/ 4901532 h 4901532"/>
              <a:gd name="connsiteX4" fmla="*/ 0 w 5085831"/>
              <a:gd name="connsiteY4" fmla="*/ 0 h 4901532"/>
              <a:gd name="connsiteX0" fmla="*/ 0 w 5121576"/>
              <a:gd name="connsiteY0" fmla="*/ 0 h 4901532"/>
              <a:gd name="connsiteX1" fmla="*/ 5121576 w 5121576"/>
              <a:gd name="connsiteY1" fmla="*/ 0 h 4901532"/>
              <a:gd name="connsiteX2" fmla="*/ 4118677 w 5121576"/>
              <a:gd name="connsiteY2" fmla="*/ 4901532 h 4901532"/>
              <a:gd name="connsiteX3" fmla="*/ 0 w 5121576"/>
              <a:gd name="connsiteY3" fmla="*/ 4901532 h 4901532"/>
              <a:gd name="connsiteX4" fmla="*/ 0 w 5121576"/>
              <a:gd name="connsiteY4" fmla="*/ 0 h 4901532"/>
              <a:gd name="connsiteX0" fmla="*/ 0 w 5710525"/>
              <a:gd name="connsiteY0" fmla="*/ 0 h 4901532"/>
              <a:gd name="connsiteX1" fmla="*/ 5121576 w 5710525"/>
              <a:gd name="connsiteY1" fmla="*/ 0 h 4901532"/>
              <a:gd name="connsiteX2" fmla="*/ 5710525 w 5710525"/>
              <a:gd name="connsiteY2" fmla="*/ 4901532 h 4901532"/>
              <a:gd name="connsiteX3" fmla="*/ 0 w 5710525"/>
              <a:gd name="connsiteY3" fmla="*/ 4901532 h 4901532"/>
              <a:gd name="connsiteX4" fmla="*/ 0 w 5710525"/>
              <a:gd name="connsiteY4" fmla="*/ 0 h 4901532"/>
              <a:gd name="connsiteX0" fmla="*/ 0 w 5719669"/>
              <a:gd name="connsiteY0" fmla="*/ 0 h 4901532"/>
              <a:gd name="connsiteX1" fmla="*/ 5719669 w 5719669"/>
              <a:gd name="connsiteY1" fmla="*/ 9053 h 4901532"/>
              <a:gd name="connsiteX2" fmla="*/ 5710525 w 5719669"/>
              <a:gd name="connsiteY2" fmla="*/ 4901532 h 4901532"/>
              <a:gd name="connsiteX3" fmla="*/ 0 w 5719669"/>
              <a:gd name="connsiteY3" fmla="*/ 4901532 h 4901532"/>
              <a:gd name="connsiteX4" fmla="*/ 0 w 5719669"/>
              <a:gd name="connsiteY4" fmla="*/ 0 h 4901532"/>
              <a:gd name="connsiteX0" fmla="*/ 0 w 5719669"/>
              <a:gd name="connsiteY0" fmla="*/ 0 h 4919639"/>
              <a:gd name="connsiteX1" fmla="*/ 5719669 w 5719669"/>
              <a:gd name="connsiteY1" fmla="*/ 9053 h 4919639"/>
              <a:gd name="connsiteX2" fmla="*/ 5710525 w 5719669"/>
              <a:gd name="connsiteY2" fmla="*/ 4901532 h 4919639"/>
              <a:gd name="connsiteX3" fmla="*/ 1573445 w 5719669"/>
              <a:gd name="connsiteY3" fmla="*/ 4919639 h 4919639"/>
              <a:gd name="connsiteX4" fmla="*/ 0 w 5719669"/>
              <a:gd name="connsiteY4" fmla="*/ 0 h 4919639"/>
              <a:gd name="connsiteX0" fmla="*/ 0 w 5139979"/>
              <a:gd name="connsiteY0" fmla="*/ 9054 h 4910586"/>
              <a:gd name="connsiteX1" fmla="*/ 5139979 w 5139979"/>
              <a:gd name="connsiteY1" fmla="*/ 0 h 4910586"/>
              <a:gd name="connsiteX2" fmla="*/ 5130835 w 5139979"/>
              <a:gd name="connsiteY2" fmla="*/ 4892479 h 4910586"/>
              <a:gd name="connsiteX3" fmla="*/ 993755 w 5139979"/>
              <a:gd name="connsiteY3" fmla="*/ 4910586 h 4910586"/>
              <a:gd name="connsiteX4" fmla="*/ 0 w 5139979"/>
              <a:gd name="connsiteY4" fmla="*/ 9054 h 4910586"/>
              <a:gd name="connsiteX0" fmla="*/ 0 w 5139979"/>
              <a:gd name="connsiteY0" fmla="*/ 9054 h 4901532"/>
              <a:gd name="connsiteX1" fmla="*/ 5139979 w 5139979"/>
              <a:gd name="connsiteY1" fmla="*/ 0 h 4901532"/>
              <a:gd name="connsiteX2" fmla="*/ 5130835 w 5139979"/>
              <a:gd name="connsiteY2" fmla="*/ 4892479 h 4901532"/>
              <a:gd name="connsiteX3" fmla="*/ 993755 w 5139979"/>
              <a:gd name="connsiteY3" fmla="*/ 4901532 h 4901532"/>
              <a:gd name="connsiteX4" fmla="*/ 0 w 5139979"/>
              <a:gd name="connsiteY4" fmla="*/ 9054 h 4901532"/>
              <a:gd name="connsiteX0" fmla="*/ 0 w 5126312"/>
              <a:gd name="connsiteY0" fmla="*/ 2331 h 4901532"/>
              <a:gd name="connsiteX1" fmla="*/ 5126312 w 5126312"/>
              <a:gd name="connsiteY1" fmla="*/ 0 h 4901532"/>
              <a:gd name="connsiteX2" fmla="*/ 5117168 w 5126312"/>
              <a:gd name="connsiteY2" fmla="*/ 4892479 h 4901532"/>
              <a:gd name="connsiteX3" fmla="*/ 980088 w 5126312"/>
              <a:gd name="connsiteY3" fmla="*/ 4901532 h 4901532"/>
              <a:gd name="connsiteX4" fmla="*/ 0 w 5126312"/>
              <a:gd name="connsiteY4" fmla="*/ 2331 h 4901532"/>
              <a:gd name="connsiteX0" fmla="*/ 0 w 5139979"/>
              <a:gd name="connsiteY0" fmla="*/ 0 h 4912648"/>
              <a:gd name="connsiteX1" fmla="*/ 5139979 w 5139979"/>
              <a:gd name="connsiteY1" fmla="*/ 11116 h 4912648"/>
              <a:gd name="connsiteX2" fmla="*/ 5130835 w 5139979"/>
              <a:gd name="connsiteY2" fmla="*/ 4903595 h 4912648"/>
              <a:gd name="connsiteX3" fmla="*/ 993755 w 5139979"/>
              <a:gd name="connsiteY3" fmla="*/ 4912648 h 4912648"/>
              <a:gd name="connsiteX4" fmla="*/ 0 w 5139979"/>
              <a:gd name="connsiteY4" fmla="*/ 0 h 4912648"/>
              <a:gd name="connsiteX0" fmla="*/ 0 w 5126312"/>
              <a:gd name="connsiteY0" fmla="*/ 83013 h 4901532"/>
              <a:gd name="connsiteX1" fmla="*/ 5126312 w 5126312"/>
              <a:gd name="connsiteY1" fmla="*/ 0 h 4901532"/>
              <a:gd name="connsiteX2" fmla="*/ 5117168 w 5126312"/>
              <a:gd name="connsiteY2" fmla="*/ 4892479 h 4901532"/>
              <a:gd name="connsiteX3" fmla="*/ 980088 w 5126312"/>
              <a:gd name="connsiteY3" fmla="*/ 4901532 h 4901532"/>
              <a:gd name="connsiteX4" fmla="*/ 0 w 5126312"/>
              <a:gd name="connsiteY4" fmla="*/ 83013 h 4901532"/>
              <a:gd name="connsiteX0" fmla="*/ 0 w 5119478"/>
              <a:gd name="connsiteY0" fmla="*/ 0 h 4905924"/>
              <a:gd name="connsiteX1" fmla="*/ 5119478 w 5119478"/>
              <a:gd name="connsiteY1" fmla="*/ 4392 h 4905924"/>
              <a:gd name="connsiteX2" fmla="*/ 5110334 w 5119478"/>
              <a:gd name="connsiteY2" fmla="*/ 4896871 h 4905924"/>
              <a:gd name="connsiteX3" fmla="*/ 973254 w 5119478"/>
              <a:gd name="connsiteY3" fmla="*/ 4905924 h 4905924"/>
              <a:gd name="connsiteX4" fmla="*/ 0 w 5119478"/>
              <a:gd name="connsiteY4" fmla="*/ 0 h 4905924"/>
              <a:gd name="connsiteX0" fmla="*/ 0 w 5129396"/>
              <a:gd name="connsiteY0" fmla="*/ 0 h 4905924"/>
              <a:gd name="connsiteX1" fmla="*/ 5119478 w 5129396"/>
              <a:gd name="connsiteY1" fmla="*/ 4392 h 4905924"/>
              <a:gd name="connsiteX2" fmla="*/ 5129396 w 5129396"/>
              <a:gd name="connsiteY2" fmla="*/ 4892181 h 4905924"/>
              <a:gd name="connsiteX3" fmla="*/ 973254 w 5129396"/>
              <a:gd name="connsiteY3" fmla="*/ 4905924 h 4905924"/>
              <a:gd name="connsiteX4" fmla="*/ 0 w 5129396"/>
              <a:gd name="connsiteY4" fmla="*/ 0 h 4905924"/>
              <a:gd name="connsiteX0" fmla="*/ 0 w 5124629"/>
              <a:gd name="connsiteY0" fmla="*/ 0 h 4905924"/>
              <a:gd name="connsiteX1" fmla="*/ 5119478 w 5124629"/>
              <a:gd name="connsiteY1" fmla="*/ 4392 h 4905924"/>
              <a:gd name="connsiteX2" fmla="*/ 5124629 w 5124629"/>
              <a:gd name="connsiteY2" fmla="*/ 4901559 h 4905924"/>
              <a:gd name="connsiteX3" fmla="*/ 973254 w 5124629"/>
              <a:gd name="connsiteY3" fmla="*/ 4905924 h 4905924"/>
              <a:gd name="connsiteX4" fmla="*/ 0 w 5124629"/>
              <a:gd name="connsiteY4" fmla="*/ 0 h 4905924"/>
              <a:gd name="connsiteX0" fmla="*/ 0 w 5129395"/>
              <a:gd name="connsiteY0" fmla="*/ 0 h 4910938"/>
              <a:gd name="connsiteX1" fmla="*/ 5119478 w 5129395"/>
              <a:gd name="connsiteY1" fmla="*/ 4392 h 4910938"/>
              <a:gd name="connsiteX2" fmla="*/ 5129395 w 5129395"/>
              <a:gd name="connsiteY2" fmla="*/ 4910938 h 4910938"/>
              <a:gd name="connsiteX3" fmla="*/ 973254 w 5129395"/>
              <a:gd name="connsiteY3" fmla="*/ 4905924 h 4910938"/>
              <a:gd name="connsiteX4" fmla="*/ 0 w 5129395"/>
              <a:gd name="connsiteY4" fmla="*/ 0 h 4910938"/>
              <a:gd name="connsiteX0" fmla="*/ 0 w 5120105"/>
              <a:gd name="connsiteY0" fmla="*/ 0 h 4915627"/>
              <a:gd name="connsiteX1" fmla="*/ 5119478 w 5120105"/>
              <a:gd name="connsiteY1" fmla="*/ 4392 h 4915627"/>
              <a:gd name="connsiteX2" fmla="*/ 5115098 w 5120105"/>
              <a:gd name="connsiteY2" fmla="*/ 4915627 h 4915627"/>
              <a:gd name="connsiteX3" fmla="*/ 973254 w 5120105"/>
              <a:gd name="connsiteY3" fmla="*/ 4905924 h 4915627"/>
              <a:gd name="connsiteX4" fmla="*/ 0 w 5120105"/>
              <a:gd name="connsiteY4" fmla="*/ 0 h 4915627"/>
              <a:gd name="connsiteX0" fmla="*/ 0 w 5124630"/>
              <a:gd name="connsiteY0" fmla="*/ 0 h 4915627"/>
              <a:gd name="connsiteX1" fmla="*/ 5119478 w 5124630"/>
              <a:gd name="connsiteY1" fmla="*/ 4392 h 4915627"/>
              <a:gd name="connsiteX2" fmla="*/ 5124630 w 5124630"/>
              <a:gd name="connsiteY2" fmla="*/ 4915627 h 4915627"/>
              <a:gd name="connsiteX3" fmla="*/ 973254 w 5124630"/>
              <a:gd name="connsiteY3" fmla="*/ 4905924 h 4915627"/>
              <a:gd name="connsiteX4" fmla="*/ 0 w 5124630"/>
              <a:gd name="connsiteY4" fmla="*/ 0 h 4915627"/>
              <a:gd name="connsiteX0" fmla="*/ 0 w 5120542"/>
              <a:gd name="connsiteY0" fmla="*/ 0 h 4907160"/>
              <a:gd name="connsiteX1" fmla="*/ 5119478 w 5120542"/>
              <a:gd name="connsiteY1" fmla="*/ 4392 h 4907160"/>
              <a:gd name="connsiteX2" fmla="*/ 5120328 w 5120542"/>
              <a:gd name="connsiteY2" fmla="*/ 4907160 h 4907160"/>
              <a:gd name="connsiteX3" fmla="*/ 973254 w 5120542"/>
              <a:gd name="connsiteY3" fmla="*/ 4905924 h 4907160"/>
              <a:gd name="connsiteX4" fmla="*/ 0 w 5120542"/>
              <a:gd name="connsiteY4" fmla="*/ 0 h 4907160"/>
              <a:gd name="connsiteX0" fmla="*/ 0 w 5120542"/>
              <a:gd name="connsiteY0" fmla="*/ 4074 h 4911234"/>
              <a:gd name="connsiteX1" fmla="*/ 5119478 w 5120542"/>
              <a:gd name="connsiteY1" fmla="*/ 0 h 4911234"/>
              <a:gd name="connsiteX2" fmla="*/ 5120328 w 5120542"/>
              <a:gd name="connsiteY2" fmla="*/ 4911234 h 4911234"/>
              <a:gd name="connsiteX3" fmla="*/ 973254 w 5120542"/>
              <a:gd name="connsiteY3" fmla="*/ 4909998 h 4911234"/>
              <a:gd name="connsiteX4" fmla="*/ 0 w 5120542"/>
              <a:gd name="connsiteY4" fmla="*/ 4074 h 4911234"/>
              <a:gd name="connsiteX0" fmla="*/ 0 w 5124845"/>
              <a:gd name="connsiteY0" fmla="*/ 0 h 4919860"/>
              <a:gd name="connsiteX1" fmla="*/ 5123781 w 5124845"/>
              <a:gd name="connsiteY1" fmla="*/ 8626 h 4919860"/>
              <a:gd name="connsiteX2" fmla="*/ 5124631 w 5124845"/>
              <a:gd name="connsiteY2" fmla="*/ 4919860 h 4919860"/>
              <a:gd name="connsiteX3" fmla="*/ 977557 w 5124845"/>
              <a:gd name="connsiteY3" fmla="*/ 4918624 h 4919860"/>
              <a:gd name="connsiteX4" fmla="*/ 0 w 5124845"/>
              <a:gd name="connsiteY4" fmla="*/ 0 h 4919860"/>
              <a:gd name="connsiteX0" fmla="*/ 0 w 5120543"/>
              <a:gd name="connsiteY0" fmla="*/ 0 h 4915626"/>
              <a:gd name="connsiteX1" fmla="*/ 5119479 w 5120543"/>
              <a:gd name="connsiteY1" fmla="*/ 4392 h 4915626"/>
              <a:gd name="connsiteX2" fmla="*/ 5120329 w 5120543"/>
              <a:gd name="connsiteY2" fmla="*/ 4915626 h 4915626"/>
              <a:gd name="connsiteX3" fmla="*/ 973255 w 5120543"/>
              <a:gd name="connsiteY3" fmla="*/ 4914390 h 4915626"/>
              <a:gd name="connsiteX4" fmla="*/ 0 w 5120543"/>
              <a:gd name="connsiteY4" fmla="*/ 0 h 4915626"/>
              <a:gd name="connsiteX0" fmla="*/ 0 w 5120543"/>
              <a:gd name="connsiteY0" fmla="*/ 0 h 4911392"/>
              <a:gd name="connsiteX1" fmla="*/ 5119479 w 5120543"/>
              <a:gd name="connsiteY1" fmla="*/ 158 h 4911392"/>
              <a:gd name="connsiteX2" fmla="*/ 5120329 w 5120543"/>
              <a:gd name="connsiteY2" fmla="*/ 4911392 h 4911392"/>
              <a:gd name="connsiteX3" fmla="*/ 973255 w 5120543"/>
              <a:gd name="connsiteY3" fmla="*/ 4910156 h 4911392"/>
              <a:gd name="connsiteX4" fmla="*/ 0 w 5120543"/>
              <a:gd name="connsiteY4" fmla="*/ 0 h 4911392"/>
              <a:gd name="connsiteX0" fmla="*/ 0 w 5120156"/>
              <a:gd name="connsiteY0" fmla="*/ 0 h 4910156"/>
              <a:gd name="connsiteX1" fmla="*/ 5119479 w 5120156"/>
              <a:gd name="connsiteY1" fmla="*/ 158 h 4910156"/>
              <a:gd name="connsiteX2" fmla="*/ 5116047 w 5120156"/>
              <a:gd name="connsiteY2" fmla="*/ 4902965 h 4910156"/>
              <a:gd name="connsiteX3" fmla="*/ 973255 w 5120156"/>
              <a:gd name="connsiteY3" fmla="*/ 4910156 h 4910156"/>
              <a:gd name="connsiteX4" fmla="*/ 0 w 5120156"/>
              <a:gd name="connsiteY4" fmla="*/ 0 h 4910156"/>
              <a:gd name="connsiteX0" fmla="*/ 0 w 5120156"/>
              <a:gd name="connsiteY0" fmla="*/ 0 h 4902965"/>
              <a:gd name="connsiteX1" fmla="*/ 5119479 w 5120156"/>
              <a:gd name="connsiteY1" fmla="*/ 158 h 4902965"/>
              <a:gd name="connsiteX2" fmla="*/ 5116047 w 5120156"/>
              <a:gd name="connsiteY2" fmla="*/ 4902965 h 4902965"/>
              <a:gd name="connsiteX3" fmla="*/ 973255 w 5120156"/>
              <a:gd name="connsiteY3" fmla="*/ 4901728 h 4902965"/>
              <a:gd name="connsiteX4" fmla="*/ 0 w 5120156"/>
              <a:gd name="connsiteY4" fmla="*/ 0 h 4902965"/>
              <a:gd name="connsiteX0" fmla="*/ 0 w 5126895"/>
              <a:gd name="connsiteY0" fmla="*/ 0 h 4902965"/>
              <a:gd name="connsiteX1" fmla="*/ 5119479 w 5126895"/>
              <a:gd name="connsiteY1" fmla="*/ 158 h 4902965"/>
              <a:gd name="connsiteX2" fmla="*/ 5126895 w 5126895"/>
              <a:gd name="connsiteY2" fmla="*/ 4902965 h 4902965"/>
              <a:gd name="connsiteX3" fmla="*/ 973255 w 5126895"/>
              <a:gd name="connsiteY3" fmla="*/ 4901728 h 4902965"/>
              <a:gd name="connsiteX4" fmla="*/ 0 w 5126895"/>
              <a:gd name="connsiteY4" fmla="*/ 0 h 4902965"/>
              <a:gd name="connsiteX0" fmla="*/ 0 w 5120230"/>
              <a:gd name="connsiteY0" fmla="*/ 0 h 4902965"/>
              <a:gd name="connsiteX1" fmla="*/ 5119479 w 5120230"/>
              <a:gd name="connsiteY1" fmla="*/ 158 h 4902965"/>
              <a:gd name="connsiteX2" fmla="*/ 5117214 w 5120230"/>
              <a:gd name="connsiteY2" fmla="*/ 4902965 h 4902965"/>
              <a:gd name="connsiteX3" fmla="*/ 973255 w 5120230"/>
              <a:gd name="connsiteY3" fmla="*/ 4901728 h 4902965"/>
              <a:gd name="connsiteX4" fmla="*/ 0 w 5120230"/>
              <a:gd name="connsiteY4" fmla="*/ 0 h 4902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20230" h="4902965">
                <a:moveTo>
                  <a:pt x="0" y="0"/>
                </a:moveTo>
                <a:lnTo>
                  <a:pt x="5119479" y="158"/>
                </a:lnTo>
                <a:cubicBezTo>
                  <a:pt x="5122785" y="1635673"/>
                  <a:pt x="5113908" y="3267450"/>
                  <a:pt x="5117214" y="4902965"/>
                </a:cubicBezTo>
                <a:lnTo>
                  <a:pt x="973255" y="490172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180000" indent="-180000" algn="ctr">
              <a:buNone/>
              <a:defRPr lang="sv-SE" sz="1600" noProof="0" dirty="0" smtClean="0"/>
            </a:lvl1pPr>
          </a:lstStyle>
          <a:p>
            <a:pPr marL="0" marR="0" lvl="0" indent="0" algn="ctr" latinLnBrk="0">
              <a:buClrTx/>
              <a:buSzTx/>
              <a:tabLst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9" name="Platshållare för innehåll 2">
            <a:extLst>
              <a:ext uri="{FF2B5EF4-FFF2-40B4-BE49-F238E27FC236}">
                <a16:creationId xmlns:a16="http://schemas.microsoft.com/office/drawing/2014/main" id="{1270153B-94A6-E744-8BC9-650BC793BEC4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84000" y="1440000"/>
            <a:ext cx="3599968" cy="2942564"/>
          </a:xfrm>
        </p:spPr>
        <p:txBody>
          <a:bodyPr/>
          <a:lstStyle>
            <a:lvl1pPr marL="216000" indent="-216000">
              <a:defRPr/>
            </a:lvl1pPr>
            <a:lvl2pPr marL="432000" indent="-216000">
              <a:defRPr/>
            </a:lvl2pPr>
            <a:lvl3pPr marL="648000" indent="-216000">
              <a:defRPr/>
            </a:lvl3pPr>
            <a:lvl4pPr marL="864000" indent="-216000">
              <a:defRPr/>
            </a:lvl4pPr>
            <a:lvl5pPr marL="1080000" indent="-216000">
              <a:defRPr/>
            </a:lvl5pPr>
          </a:lstStyle>
          <a:p>
            <a:pPr marL="216000" lvl="0" indent="-216000"/>
            <a:r>
              <a:rPr lang="en-US" noProof="0" dirty="0"/>
              <a:t>Type your text or click on the icons below to insert object</a:t>
            </a:r>
          </a:p>
          <a:p>
            <a:pPr marL="432000" lvl="1" indent="-216000"/>
            <a:r>
              <a:rPr lang="en-US" noProof="0" dirty="0"/>
              <a:t>Second level</a:t>
            </a:r>
          </a:p>
          <a:p>
            <a:pPr marL="648000" lvl="2" indent="-216000"/>
            <a:r>
              <a:rPr lang="en-US" noProof="0" dirty="0"/>
              <a:t>Third level</a:t>
            </a:r>
          </a:p>
          <a:p>
            <a:pPr marL="864000" lvl="3" indent="-216000"/>
            <a:r>
              <a:rPr lang="en-US" noProof="0" dirty="0"/>
              <a:t>Fourth level</a:t>
            </a:r>
          </a:p>
          <a:p>
            <a:pPr marL="1080000" lvl="4" indent="-216000"/>
            <a:r>
              <a:rPr lang="en-US" noProof="0" dirty="0"/>
              <a:t>Fifth level</a:t>
            </a:r>
          </a:p>
        </p:txBody>
      </p:sp>
      <p:sp>
        <p:nvSpPr>
          <p:cNvPr id="11" name="Rubrik 5">
            <a:extLst>
              <a:ext uri="{FF2B5EF4-FFF2-40B4-BE49-F238E27FC236}">
                <a16:creationId xmlns:a16="http://schemas.microsoft.com/office/drawing/2014/main" id="{3F30E36B-2076-8E49-9ED6-C6E2CF77A3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4000" y="504000"/>
            <a:ext cx="3599968" cy="569407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sv-SE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52A0BDEF-545D-7946-8861-F1CED8DD34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3249500D-6D6D-044F-9259-0788F7CED139}" type="datetime1">
              <a:rPr lang="sv-SE" smtClean="0"/>
              <a:t>2023-06-15</a:t>
            </a:fld>
            <a:endParaRPr lang="sv-SE"/>
          </a:p>
        </p:txBody>
      </p:sp>
      <p:sp>
        <p:nvSpPr>
          <p:cNvPr id="13" name="Platshållare för bildnummer 2">
            <a:extLst>
              <a:ext uri="{FF2B5EF4-FFF2-40B4-BE49-F238E27FC236}">
                <a16:creationId xmlns:a16="http://schemas.microsoft.com/office/drawing/2014/main" id="{8B2D1969-2763-C947-8CCF-E3AB3B07CE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8" name="Platshållare för sidfot 5">
            <a:extLst>
              <a:ext uri="{FF2B5EF4-FFF2-40B4-BE49-F238E27FC236}">
                <a16:creationId xmlns:a16="http://schemas.microsoft.com/office/drawing/2014/main" id="{022DCEC4-FB02-1046-85CC-15146A0FFE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149279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tshållare för bild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8760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600"/>
            </a:lvl1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FF3237EC-BF49-694A-87BA-1ECDA583A6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3D813F4A-5405-BA41-BA1D-4CB14AC4ACE6}" type="datetime1">
              <a:rPr lang="sv-SE" smtClean="0"/>
              <a:t>2023-06-15</a:t>
            </a:fld>
            <a:endParaRPr lang="sv-SE"/>
          </a:p>
        </p:txBody>
      </p:sp>
      <p:sp>
        <p:nvSpPr>
          <p:cNvPr id="9" name="Platshållare för bildnummer 2">
            <a:extLst>
              <a:ext uri="{FF2B5EF4-FFF2-40B4-BE49-F238E27FC236}">
                <a16:creationId xmlns:a16="http://schemas.microsoft.com/office/drawing/2014/main" id="{154DCE27-3F99-AA45-B1B0-BED3E0A854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67700273-D24A-BD46-BB9D-A2BC70F402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97511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tshållare för bild 2"/>
          <p:cNvSpPr>
            <a:spLocks noGrp="1"/>
          </p:cNvSpPr>
          <p:nvPr>
            <p:ph type="pic" idx="22" hasCustomPrompt="1"/>
          </p:nvPr>
        </p:nvSpPr>
        <p:spPr>
          <a:xfrm>
            <a:off x="4170373" y="2511073"/>
            <a:ext cx="4971600" cy="2364933"/>
          </a:xfrm>
          <a:custGeom>
            <a:avLst/>
            <a:gdLst>
              <a:gd name="connsiteX0" fmla="*/ 0 w 4461060"/>
              <a:gd name="connsiteY0" fmla="*/ 0 h 2527200"/>
              <a:gd name="connsiteX1" fmla="*/ 4461060 w 4461060"/>
              <a:gd name="connsiteY1" fmla="*/ 0 h 2527200"/>
              <a:gd name="connsiteX2" fmla="*/ 4461060 w 4461060"/>
              <a:gd name="connsiteY2" fmla="*/ 2527200 h 2527200"/>
              <a:gd name="connsiteX3" fmla="*/ 0 w 4461060"/>
              <a:gd name="connsiteY3" fmla="*/ 2527200 h 2527200"/>
              <a:gd name="connsiteX4" fmla="*/ 0 w 4461060"/>
              <a:gd name="connsiteY4" fmla="*/ 0 h 2527200"/>
              <a:gd name="connsiteX0" fmla="*/ 497434 w 4958494"/>
              <a:gd name="connsiteY0" fmla="*/ 0 h 2527200"/>
              <a:gd name="connsiteX1" fmla="*/ 4958494 w 4958494"/>
              <a:gd name="connsiteY1" fmla="*/ 0 h 2527200"/>
              <a:gd name="connsiteX2" fmla="*/ 4958494 w 4958494"/>
              <a:gd name="connsiteY2" fmla="*/ 2527200 h 2527200"/>
              <a:gd name="connsiteX3" fmla="*/ 0 w 4958494"/>
              <a:gd name="connsiteY3" fmla="*/ 2512570 h 2527200"/>
              <a:gd name="connsiteX4" fmla="*/ 497434 w 4958494"/>
              <a:gd name="connsiteY4" fmla="*/ 0 h 2527200"/>
              <a:gd name="connsiteX0" fmla="*/ 497434 w 4958494"/>
              <a:gd name="connsiteY0" fmla="*/ 0 h 2527200"/>
              <a:gd name="connsiteX1" fmla="*/ 4958494 w 4958494"/>
              <a:gd name="connsiteY1" fmla="*/ 0 h 2527200"/>
              <a:gd name="connsiteX2" fmla="*/ 4958494 w 4958494"/>
              <a:gd name="connsiteY2" fmla="*/ 2527200 h 2527200"/>
              <a:gd name="connsiteX3" fmla="*/ 0 w 4958494"/>
              <a:gd name="connsiteY3" fmla="*/ 2512570 h 2527200"/>
              <a:gd name="connsiteX4" fmla="*/ 497434 w 4958494"/>
              <a:gd name="connsiteY4" fmla="*/ 0 h 2527200"/>
              <a:gd name="connsiteX0" fmla="*/ 497434 w 4958494"/>
              <a:gd name="connsiteY0" fmla="*/ 0 h 2527200"/>
              <a:gd name="connsiteX1" fmla="*/ 4958494 w 4958494"/>
              <a:gd name="connsiteY1" fmla="*/ 0 h 2527200"/>
              <a:gd name="connsiteX2" fmla="*/ 4958494 w 4958494"/>
              <a:gd name="connsiteY2" fmla="*/ 2527200 h 2527200"/>
              <a:gd name="connsiteX3" fmla="*/ 0 w 4958494"/>
              <a:gd name="connsiteY3" fmla="*/ 2512570 h 2527200"/>
              <a:gd name="connsiteX4" fmla="*/ 497434 w 4958494"/>
              <a:gd name="connsiteY4" fmla="*/ 0 h 2527200"/>
              <a:gd name="connsiteX0" fmla="*/ 504749 w 4965809"/>
              <a:gd name="connsiteY0" fmla="*/ 0 h 2527200"/>
              <a:gd name="connsiteX1" fmla="*/ 4965809 w 4965809"/>
              <a:gd name="connsiteY1" fmla="*/ 0 h 2527200"/>
              <a:gd name="connsiteX2" fmla="*/ 4965809 w 4965809"/>
              <a:gd name="connsiteY2" fmla="*/ 2527200 h 2527200"/>
              <a:gd name="connsiteX3" fmla="*/ 0 w 4965809"/>
              <a:gd name="connsiteY3" fmla="*/ 2527200 h 2527200"/>
              <a:gd name="connsiteX4" fmla="*/ 504749 w 4965809"/>
              <a:gd name="connsiteY4" fmla="*/ 0 h 2527200"/>
              <a:gd name="connsiteX0" fmla="*/ 473487 w 4965809"/>
              <a:gd name="connsiteY0" fmla="*/ 0 h 2527200"/>
              <a:gd name="connsiteX1" fmla="*/ 4965809 w 4965809"/>
              <a:gd name="connsiteY1" fmla="*/ 0 h 2527200"/>
              <a:gd name="connsiteX2" fmla="*/ 4965809 w 4965809"/>
              <a:gd name="connsiteY2" fmla="*/ 2527200 h 2527200"/>
              <a:gd name="connsiteX3" fmla="*/ 0 w 4965809"/>
              <a:gd name="connsiteY3" fmla="*/ 2527200 h 2527200"/>
              <a:gd name="connsiteX4" fmla="*/ 473487 w 4965809"/>
              <a:gd name="connsiteY4" fmla="*/ 0 h 2527200"/>
              <a:gd name="connsiteX0" fmla="*/ 473487 w 4965809"/>
              <a:gd name="connsiteY0" fmla="*/ 0 h 2649964"/>
              <a:gd name="connsiteX1" fmla="*/ 4965809 w 4965809"/>
              <a:gd name="connsiteY1" fmla="*/ 0 h 2649964"/>
              <a:gd name="connsiteX2" fmla="*/ 4965809 w 4965809"/>
              <a:gd name="connsiteY2" fmla="*/ 2527200 h 2649964"/>
              <a:gd name="connsiteX3" fmla="*/ 0 w 4965809"/>
              <a:gd name="connsiteY3" fmla="*/ 2649964 h 2649964"/>
              <a:gd name="connsiteX4" fmla="*/ 473487 w 4965809"/>
              <a:gd name="connsiteY4" fmla="*/ 0 h 2649964"/>
              <a:gd name="connsiteX0" fmla="*/ 473487 w 4965809"/>
              <a:gd name="connsiteY0" fmla="*/ 0 h 2667504"/>
              <a:gd name="connsiteX1" fmla="*/ 4965809 w 4965809"/>
              <a:gd name="connsiteY1" fmla="*/ 0 h 2667504"/>
              <a:gd name="connsiteX2" fmla="*/ 4950178 w 4965809"/>
              <a:gd name="connsiteY2" fmla="*/ 2667504 h 2667504"/>
              <a:gd name="connsiteX3" fmla="*/ 0 w 4965809"/>
              <a:gd name="connsiteY3" fmla="*/ 2649964 h 2667504"/>
              <a:gd name="connsiteX4" fmla="*/ 473487 w 4965809"/>
              <a:gd name="connsiteY4" fmla="*/ 0 h 2667504"/>
              <a:gd name="connsiteX0" fmla="*/ 473487 w 4965809"/>
              <a:gd name="connsiteY0" fmla="*/ 0 h 2658734"/>
              <a:gd name="connsiteX1" fmla="*/ 4965809 w 4965809"/>
              <a:gd name="connsiteY1" fmla="*/ 0 h 2658734"/>
              <a:gd name="connsiteX2" fmla="*/ 4950178 w 4965809"/>
              <a:gd name="connsiteY2" fmla="*/ 2658734 h 2658734"/>
              <a:gd name="connsiteX3" fmla="*/ 0 w 4965809"/>
              <a:gd name="connsiteY3" fmla="*/ 2649964 h 2658734"/>
              <a:gd name="connsiteX4" fmla="*/ 473487 w 4965809"/>
              <a:gd name="connsiteY4" fmla="*/ 0 h 2658734"/>
              <a:gd name="connsiteX0" fmla="*/ 481303 w 4973625"/>
              <a:gd name="connsiteY0" fmla="*/ 0 h 2667501"/>
              <a:gd name="connsiteX1" fmla="*/ 4973625 w 4973625"/>
              <a:gd name="connsiteY1" fmla="*/ 0 h 2667501"/>
              <a:gd name="connsiteX2" fmla="*/ 4957994 w 4973625"/>
              <a:gd name="connsiteY2" fmla="*/ 2658734 h 2667501"/>
              <a:gd name="connsiteX3" fmla="*/ 0 w 4973625"/>
              <a:gd name="connsiteY3" fmla="*/ 2667501 h 2667501"/>
              <a:gd name="connsiteX4" fmla="*/ 481303 w 4973625"/>
              <a:gd name="connsiteY4" fmla="*/ 0 h 2667501"/>
              <a:gd name="connsiteX0" fmla="*/ 496934 w 4973625"/>
              <a:gd name="connsiteY0" fmla="*/ 0 h 2676269"/>
              <a:gd name="connsiteX1" fmla="*/ 4973625 w 4973625"/>
              <a:gd name="connsiteY1" fmla="*/ 8768 h 2676269"/>
              <a:gd name="connsiteX2" fmla="*/ 4957994 w 4973625"/>
              <a:gd name="connsiteY2" fmla="*/ 2667502 h 2676269"/>
              <a:gd name="connsiteX3" fmla="*/ 0 w 4973625"/>
              <a:gd name="connsiteY3" fmla="*/ 2676269 h 2676269"/>
              <a:gd name="connsiteX4" fmla="*/ 496934 w 4973625"/>
              <a:gd name="connsiteY4" fmla="*/ 0 h 2676269"/>
              <a:gd name="connsiteX0" fmla="*/ 496934 w 4965809"/>
              <a:gd name="connsiteY0" fmla="*/ 0 h 2676269"/>
              <a:gd name="connsiteX1" fmla="*/ 4965809 w 4965809"/>
              <a:gd name="connsiteY1" fmla="*/ 0 h 2676269"/>
              <a:gd name="connsiteX2" fmla="*/ 4957994 w 4965809"/>
              <a:gd name="connsiteY2" fmla="*/ 2667502 h 2676269"/>
              <a:gd name="connsiteX3" fmla="*/ 0 w 4965809"/>
              <a:gd name="connsiteY3" fmla="*/ 2676269 h 2676269"/>
              <a:gd name="connsiteX4" fmla="*/ 496934 w 4965809"/>
              <a:gd name="connsiteY4" fmla="*/ 0 h 2676269"/>
              <a:gd name="connsiteX0" fmla="*/ 496934 w 4965809"/>
              <a:gd name="connsiteY0" fmla="*/ 0 h 2676270"/>
              <a:gd name="connsiteX1" fmla="*/ 4965809 w 4965809"/>
              <a:gd name="connsiteY1" fmla="*/ 0 h 2676270"/>
              <a:gd name="connsiteX2" fmla="*/ 4957994 w 4965809"/>
              <a:gd name="connsiteY2" fmla="*/ 2676270 h 2676270"/>
              <a:gd name="connsiteX3" fmla="*/ 0 w 4965809"/>
              <a:gd name="connsiteY3" fmla="*/ 2676269 h 2676270"/>
              <a:gd name="connsiteX4" fmla="*/ 496934 w 4965809"/>
              <a:gd name="connsiteY4" fmla="*/ 0 h 2676270"/>
              <a:gd name="connsiteX0" fmla="*/ 490171 w 4965809"/>
              <a:gd name="connsiteY0" fmla="*/ 22799 h 2676270"/>
              <a:gd name="connsiteX1" fmla="*/ 4965809 w 4965809"/>
              <a:gd name="connsiteY1" fmla="*/ 0 h 2676270"/>
              <a:gd name="connsiteX2" fmla="*/ 4957994 w 4965809"/>
              <a:gd name="connsiteY2" fmla="*/ 2676270 h 2676270"/>
              <a:gd name="connsiteX3" fmla="*/ 0 w 4965809"/>
              <a:gd name="connsiteY3" fmla="*/ 2676269 h 2676270"/>
              <a:gd name="connsiteX4" fmla="*/ 490171 w 4965809"/>
              <a:gd name="connsiteY4" fmla="*/ 22799 h 2676270"/>
              <a:gd name="connsiteX0" fmla="*/ 469883 w 4965809"/>
              <a:gd name="connsiteY0" fmla="*/ 22799 h 2676270"/>
              <a:gd name="connsiteX1" fmla="*/ 4965809 w 4965809"/>
              <a:gd name="connsiteY1" fmla="*/ 0 h 2676270"/>
              <a:gd name="connsiteX2" fmla="*/ 4957994 w 4965809"/>
              <a:gd name="connsiteY2" fmla="*/ 2676270 h 2676270"/>
              <a:gd name="connsiteX3" fmla="*/ 0 w 4965809"/>
              <a:gd name="connsiteY3" fmla="*/ 2676269 h 2676270"/>
              <a:gd name="connsiteX4" fmla="*/ 469883 w 4965809"/>
              <a:gd name="connsiteY4" fmla="*/ 22799 h 2676270"/>
              <a:gd name="connsiteX0" fmla="*/ 469883 w 4959044"/>
              <a:gd name="connsiteY0" fmla="*/ 0 h 2653471"/>
              <a:gd name="connsiteX1" fmla="*/ 4952283 w 4959044"/>
              <a:gd name="connsiteY1" fmla="*/ 0 h 2653471"/>
              <a:gd name="connsiteX2" fmla="*/ 4957994 w 4959044"/>
              <a:gd name="connsiteY2" fmla="*/ 2653471 h 2653471"/>
              <a:gd name="connsiteX3" fmla="*/ 0 w 4959044"/>
              <a:gd name="connsiteY3" fmla="*/ 2653470 h 2653471"/>
              <a:gd name="connsiteX4" fmla="*/ 469883 w 4959044"/>
              <a:gd name="connsiteY4" fmla="*/ 0 h 2653471"/>
              <a:gd name="connsiteX0" fmla="*/ 469883 w 4972572"/>
              <a:gd name="connsiteY0" fmla="*/ 7599 h 2661070"/>
              <a:gd name="connsiteX1" fmla="*/ 4972572 w 4972572"/>
              <a:gd name="connsiteY1" fmla="*/ 0 h 2661070"/>
              <a:gd name="connsiteX2" fmla="*/ 4957994 w 4972572"/>
              <a:gd name="connsiteY2" fmla="*/ 2661070 h 2661070"/>
              <a:gd name="connsiteX3" fmla="*/ 0 w 4972572"/>
              <a:gd name="connsiteY3" fmla="*/ 2661069 h 2661070"/>
              <a:gd name="connsiteX4" fmla="*/ 469883 w 4972572"/>
              <a:gd name="connsiteY4" fmla="*/ 7599 h 2661070"/>
              <a:gd name="connsiteX0" fmla="*/ 469883 w 4959630"/>
              <a:gd name="connsiteY0" fmla="*/ 0 h 2653471"/>
              <a:gd name="connsiteX1" fmla="*/ 4959047 w 4959630"/>
              <a:gd name="connsiteY1" fmla="*/ 7601 h 2653471"/>
              <a:gd name="connsiteX2" fmla="*/ 4957994 w 4959630"/>
              <a:gd name="connsiteY2" fmla="*/ 2653471 h 2653471"/>
              <a:gd name="connsiteX3" fmla="*/ 0 w 4959630"/>
              <a:gd name="connsiteY3" fmla="*/ 2653470 h 2653471"/>
              <a:gd name="connsiteX4" fmla="*/ 469883 w 4959630"/>
              <a:gd name="connsiteY4" fmla="*/ 0 h 2653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59630" h="2653471">
                <a:moveTo>
                  <a:pt x="469883" y="0"/>
                </a:moveTo>
                <a:lnTo>
                  <a:pt x="4959047" y="7601"/>
                </a:lnTo>
                <a:cubicBezTo>
                  <a:pt x="4953837" y="896769"/>
                  <a:pt x="4963204" y="1764303"/>
                  <a:pt x="4957994" y="2653471"/>
                </a:cubicBezTo>
                <a:lnTo>
                  <a:pt x="0" y="2653470"/>
                </a:lnTo>
                <a:lnTo>
                  <a:pt x="46988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16" name="Platshållare för bild 7">
            <a:extLst>
              <a:ext uri="{FF2B5EF4-FFF2-40B4-BE49-F238E27FC236}">
                <a16:creationId xmlns:a16="http://schemas.microsoft.com/office/drawing/2014/main" id="{B56819B3-5642-3544-81C9-3725283DE1C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" y="-25526"/>
            <a:ext cx="5039217" cy="4901532"/>
          </a:xfrm>
          <a:custGeom>
            <a:avLst/>
            <a:gdLst>
              <a:gd name="connsiteX0" fmla="*/ 0 w 4118677"/>
              <a:gd name="connsiteY0" fmla="*/ 0 h 4901532"/>
              <a:gd name="connsiteX1" fmla="*/ 4118677 w 4118677"/>
              <a:gd name="connsiteY1" fmla="*/ 0 h 4901532"/>
              <a:gd name="connsiteX2" fmla="*/ 4118677 w 4118677"/>
              <a:gd name="connsiteY2" fmla="*/ 4901532 h 4901532"/>
              <a:gd name="connsiteX3" fmla="*/ 0 w 4118677"/>
              <a:gd name="connsiteY3" fmla="*/ 4901532 h 4901532"/>
              <a:gd name="connsiteX4" fmla="*/ 0 w 4118677"/>
              <a:gd name="connsiteY4" fmla="*/ 0 h 4901532"/>
              <a:gd name="connsiteX0" fmla="*/ 0 w 5077039"/>
              <a:gd name="connsiteY0" fmla="*/ 0 h 4901532"/>
              <a:gd name="connsiteX1" fmla="*/ 5077039 w 5077039"/>
              <a:gd name="connsiteY1" fmla="*/ 8792 h 4901532"/>
              <a:gd name="connsiteX2" fmla="*/ 4118677 w 5077039"/>
              <a:gd name="connsiteY2" fmla="*/ 4901532 h 4901532"/>
              <a:gd name="connsiteX3" fmla="*/ 0 w 5077039"/>
              <a:gd name="connsiteY3" fmla="*/ 4901532 h 4901532"/>
              <a:gd name="connsiteX4" fmla="*/ 0 w 5077039"/>
              <a:gd name="connsiteY4" fmla="*/ 0 h 4901532"/>
              <a:gd name="connsiteX0" fmla="*/ 0 w 5085831"/>
              <a:gd name="connsiteY0" fmla="*/ 0 h 4901532"/>
              <a:gd name="connsiteX1" fmla="*/ 5085831 w 5085831"/>
              <a:gd name="connsiteY1" fmla="*/ 0 h 4901532"/>
              <a:gd name="connsiteX2" fmla="*/ 4118677 w 5085831"/>
              <a:gd name="connsiteY2" fmla="*/ 4901532 h 4901532"/>
              <a:gd name="connsiteX3" fmla="*/ 0 w 5085831"/>
              <a:gd name="connsiteY3" fmla="*/ 4901532 h 4901532"/>
              <a:gd name="connsiteX4" fmla="*/ 0 w 5085831"/>
              <a:gd name="connsiteY4" fmla="*/ 0 h 4901532"/>
              <a:gd name="connsiteX0" fmla="*/ 0 w 5121576"/>
              <a:gd name="connsiteY0" fmla="*/ 0 h 4901532"/>
              <a:gd name="connsiteX1" fmla="*/ 5121576 w 5121576"/>
              <a:gd name="connsiteY1" fmla="*/ 0 h 4901532"/>
              <a:gd name="connsiteX2" fmla="*/ 4118677 w 5121576"/>
              <a:gd name="connsiteY2" fmla="*/ 4901532 h 4901532"/>
              <a:gd name="connsiteX3" fmla="*/ 0 w 5121576"/>
              <a:gd name="connsiteY3" fmla="*/ 4901532 h 4901532"/>
              <a:gd name="connsiteX4" fmla="*/ 0 w 5121576"/>
              <a:gd name="connsiteY4" fmla="*/ 0 h 4901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21576" h="4901532">
                <a:moveTo>
                  <a:pt x="0" y="0"/>
                </a:moveTo>
                <a:lnTo>
                  <a:pt x="5121576" y="0"/>
                </a:lnTo>
                <a:lnTo>
                  <a:pt x="4118677" y="4901532"/>
                </a:lnTo>
                <a:lnTo>
                  <a:pt x="0" y="490153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180000" indent="-180000" algn="ctr">
              <a:buNone/>
              <a:defRPr lang="sv-SE" sz="1600" noProof="0" dirty="0" smtClean="0"/>
            </a:lvl1pPr>
          </a:lstStyle>
          <a:p>
            <a:pPr marL="0" marR="0" lvl="0" indent="0" algn="ctr" latinLnBrk="0">
              <a:buClrTx/>
              <a:buSzTx/>
              <a:tabLst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8" name="Platshållare för bild 2"/>
          <p:cNvSpPr>
            <a:spLocks noGrp="1"/>
          </p:cNvSpPr>
          <p:nvPr>
            <p:ph type="pic" idx="13" hasCustomPrompt="1"/>
          </p:nvPr>
        </p:nvSpPr>
        <p:spPr>
          <a:xfrm>
            <a:off x="4667012" y="-39558"/>
            <a:ext cx="4485250" cy="2452327"/>
          </a:xfrm>
          <a:custGeom>
            <a:avLst/>
            <a:gdLst>
              <a:gd name="connsiteX0" fmla="*/ 0 w 4461060"/>
              <a:gd name="connsiteY0" fmla="*/ 0 h 2527200"/>
              <a:gd name="connsiteX1" fmla="*/ 4461060 w 4461060"/>
              <a:gd name="connsiteY1" fmla="*/ 0 h 2527200"/>
              <a:gd name="connsiteX2" fmla="*/ 4461060 w 4461060"/>
              <a:gd name="connsiteY2" fmla="*/ 2527200 h 2527200"/>
              <a:gd name="connsiteX3" fmla="*/ 0 w 4461060"/>
              <a:gd name="connsiteY3" fmla="*/ 2527200 h 2527200"/>
              <a:gd name="connsiteX4" fmla="*/ 0 w 4461060"/>
              <a:gd name="connsiteY4" fmla="*/ 0 h 2527200"/>
              <a:gd name="connsiteX0" fmla="*/ 475488 w 4461060"/>
              <a:gd name="connsiteY0" fmla="*/ 0 h 2534515"/>
              <a:gd name="connsiteX1" fmla="*/ 4461060 w 4461060"/>
              <a:gd name="connsiteY1" fmla="*/ 7315 h 2534515"/>
              <a:gd name="connsiteX2" fmla="*/ 4461060 w 4461060"/>
              <a:gd name="connsiteY2" fmla="*/ 2534515 h 2534515"/>
              <a:gd name="connsiteX3" fmla="*/ 0 w 4461060"/>
              <a:gd name="connsiteY3" fmla="*/ 2534515 h 2534515"/>
              <a:gd name="connsiteX4" fmla="*/ 475488 w 4461060"/>
              <a:gd name="connsiteY4" fmla="*/ 0 h 2534515"/>
              <a:gd name="connsiteX0" fmla="*/ 495808 w 4481380"/>
              <a:gd name="connsiteY0" fmla="*/ 0 h 2541544"/>
              <a:gd name="connsiteX1" fmla="*/ 4481380 w 4481380"/>
              <a:gd name="connsiteY1" fmla="*/ 7315 h 2541544"/>
              <a:gd name="connsiteX2" fmla="*/ 4481380 w 4481380"/>
              <a:gd name="connsiteY2" fmla="*/ 2534515 h 2541544"/>
              <a:gd name="connsiteX3" fmla="*/ 0 w 4481380"/>
              <a:gd name="connsiteY3" fmla="*/ 2541544 h 2541544"/>
              <a:gd name="connsiteX4" fmla="*/ 495808 w 4481380"/>
              <a:gd name="connsiteY4" fmla="*/ 0 h 2541544"/>
              <a:gd name="connsiteX0" fmla="*/ 475488 w 4461060"/>
              <a:gd name="connsiteY0" fmla="*/ 0 h 2534516"/>
              <a:gd name="connsiteX1" fmla="*/ 4461060 w 4461060"/>
              <a:gd name="connsiteY1" fmla="*/ 7315 h 2534516"/>
              <a:gd name="connsiteX2" fmla="*/ 4461060 w 4461060"/>
              <a:gd name="connsiteY2" fmla="*/ 2534515 h 2534516"/>
              <a:gd name="connsiteX3" fmla="*/ 0 w 4461060"/>
              <a:gd name="connsiteY3" fmla="*/ 2534516 h 2534516"/>
              <a:gd name="connsiteX4" fmla="*/ 475488 w 4461060"/>
              <a:gd name="connsiteY4" fmla="*/ 0 h 2534516"/>
              <a:gd name="connsiteX0" fmla="*/ 475488 w 4461060"/>
              <a:gd name="connsiteY0" fmla="*/ 14412 h 2548928"/>
              <a:gd name="connsiteX1" fmla="*/ 4461060 w 4461060"/>
              <a:gd name="connsiteY1" fmla="*/ 0 h 2548928"/>
              <a:gd name="connsiteX2" fmla="*/ 4461060 w 4461060"/>
              <a:gd name="connsiteY2" fmla="*/ 2548927 h 2548928"/>
              <a:gd name="connsiteX3" fmla="*/ 0 w 4461060"/>
              <a:gd name="connsiteY3" fmla="*/ 2548928 h 2548928"/>
              <a:gd name="connsiteX4" fmla="*/ 475488 w 4461060"/>
              <a:gd name="connsiteY4" fmla="*/ 14412 h 2548928"/>
              <a:gd name="connsiteX0" fmla="*/ 475488 w 4465293"/>
              <a:gd name="connsiteY0" fmla="*/ 0 h 2534516"/>
              <a:gd name="connsiteX1" fmla="*/ 4465293 w 4465293"/>
              <a:gd name="connsiteY1" fmla="*/ 3158 h 2534516"/>
              <a:gd name="connsiteX2" fmla="*/ 4461060 w 4465293"/>
              <a:gd name="connsiteY2" fmla="*/ 2534515 h 2534516"/>
              <a:gd name="connsiteX3" fmla="*/ 0 w 4465293"/>
              <a:gd name="connsiteY3" fmla="*/ 2534516 h 2534516"/>
              <a:gd name="connsiteX4" fmla="*/ 475488 w 4465293"/>
              <a:gd name="connsiteY4" fmla="*/ 0 h 2534516"/>
              <a:gd name="connsiteX0" fmla="*/ 475488 w 4465293"/>
              <a:gd name="connsiteY0" fmla="*/ 10019 h 2544535"/>
              <a:gd name="connsiteX1" fmla="*/ 4465293 w 4465293"/>
              <a:gd name="connsiteY1" fmla="*/ 0 h 2544535"/>
              <a:gd name="connsiteX2" fmla="*/ 4461060 w 4465293"/>
              <a:gd name="connsiteY2" fmla="*/ 2544534 h 2544535"/>
              <a:gd name="connsiteX3" fmla="*/ 0 w 4465293"/>
              <a:gd name="connsiteY3" fmla="*/ 2544535 h 2544535"/>
              <a:gd name="connsiteX4" fmla="*/ 475488 w 4465293"/>
              <a:gd name="connsiteY4" fmla="*/ 10019 h 2544535"/>
              <a:gd name="connsiteX0" fmla="*/ 479722 w 4465293"/>
              <a:gd name="connsiteY0" fmla="*/ 1234 h 2544535"/>
              <a:gd name="connsiteX1" fmla="*/ 4465293 w 4465293"/>
              <a:gd name="connsiteY1" fmla="*/ 0 h 2544535"/>
              <a:gd name="connsiteX2" fmla="*/ 4461060 w 4465293"/>
              <a:gd name="connsiteY2" fmla="*/ 2544534 h 2544535"/>
              <a:gd name="connsiteX3" fmla="*/ 0 w 4465293"/>
              <a:gd name="connsiteY3" fmla="*/ 2544535 h 2544535"/>
              <a:gd name="connsiteX4" fmla="*/ 479722 w 4465293"/>
              <a:gd name="connsiteY4" fmla="*/ 1234 h 2544535"/>
              <a:gd name="connsiteX0" fmla="*/ 492422 w 4477993"/>
              <a:gd name="connsiteY0" fmla="*/ 1234 h 2544535"/>
              <a:gd name="connsiteX1" fmla="*/ 4477993 w 4477993"/>
              <a:gd name="connsiteY1" fmla="*/ 0 h 2544535"/>
              <a:gd name="connsiteX2" fmla="*/ 4473760 w 4477993"/>
              <a:gd name="connsiteY2" fmla="*/ 2544534 h 2544535"/>
              <a:gd name="connsiteX3" fmla="*/ 0 w 4477993"/>
              <a:gd name="connsiteY3" fmla="*/ 2544535 h 2544535"/>
              <a:gd name="connsiteX4" fmla="*/ 492422 w 4477993"/>
              <a:gd name="connsiteY4" fmla="*/ 1234 h 2544535"/>
              <a:gd name="connsiteX0" fmla="*/ 475489 w 4477993"/>
              <a:gd name="connsiteY0" fmla="*/ 1234 h 2544535"/>
              <a:gd name="connsiteX1" fmla="*/ 4477993 w 4477993"/>
              <a:gd name="connsiteY1" fmla="*/ 0 h 2544535"/>
              <a:gd name="connsiteX2" fmla="*/ 4473760 w 4477993"/>
              <a:gd name="connsiteY2" fmla="*/ 2544534 h 2544535"/>
              <a:gd name="connsiteX3" fmla="*/ 0 w 4477993"/>
              <a:gd name="connsiteY3" fmla="*/ 2544535 h 2544535"/>
              <a:gd name="connsiteX4" fmla="*/ 475489 w 4477993"/>
              <a:gd name="connsiteY4" fmla="*/ 1234 h 2544535"/>
              <a:gd name="connsiteX0" fmla="*/ 482746 w 4485250"/>
              <a:gd name="connsiteY0" fmla="*/ 1234 h 2544535"/>
              <a:gd name="connsiteX1" fmla="*/ 4485250 w 4485250"/>
              <a:gd name="connsiteY1" fmla="*/ 0 h 2544535"/>
              <a:gd name="connsiteX2" fmla="*/ 4481017 w 4485250"/>
              <a:gd name="connsiteY2" fmla="*/ 2544534 h 2544535"/>
              <a:gd name="connsiteX3" fmla="*/ 0 w 4485250"/>
              <a:gd name="connsiteY3" fmla="*/ 2544535 h 2544535"/>
              <a:gd name="connsiteX4" fmla="*/ 482746 w 4485250"/>
              <a:gd name="connsiteY4" fmla="*/ 1234 h 254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85250" h="2544535">
                <a:moveTo>
                  <a:pt x="482746" y="1234"/>
                </a:moveTo>
                <a:lnTo>
                  <a:pt x="4485250" y="0"/>
                </a:lnTo>
                <a:lnTo>
                  <a:pt x="4481017" y="2544534"/>
                </a:lnTo>
                <a:lnTo>
                  <a:pt x="0" y="2544535"/>
                </a:lnTo>
                <a:lnTo>
                  <a:pt x="482746" y="12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67CC9675-0A3A-AE48-903C-5FCADEDF1B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64E951B-FBEA-DB4E-8E99-F727190E939E}" type="datetime1">
              <a:rPr lang="sv-SE" smtClean="0"/>
              <a:t>2023-06-15</a:t>
            </a:fld>
            <a:endParaRPr lang="sv-SE"/>
          </a:p>
        </p:txBody>
      </p:sp>
      <p:sp>
        <p:nvSpPr>
          <p:cNvPr id="13" name="Platshållare för bildnummer 2">
            <a:extLst>
              <a:ext uri="{FF2B5EF4-FFF2-40B4-BE49-F238E27FC236}">
                <a16:creationId xmlns:a16="http://schemas.microsoft.com/office/drawing/2014/main" id="{230FC82C-985F-4149-AED4-5427E239CC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0" name="Platshållare för sidfot 5">
            <a:extLst>
              <a:ext uri="{FF2B5EF4-FFF2-40B4-BE49-F238E27FC236}">
                <a16:creationId xmlns:a16="http://schemas.microsoft.com/office/drawing/2014/main" id="{ED787354-171D-1142-A370-44BEBEA7F2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175415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tshållare för bild 2"/>
          <p:cNvSpPr>
            <a:spLocks noGrp="1"/>
          </p:cNvSpPr>
          <p:nvPr>
            <p:ph type="pic" idx="14" hasCustomPrompt="1"/>
          </p:nvPr>
        </p:nvSpPr>
        <p:spPr>
          <a:xfrm>
            <a:off x="0" y="2404495"/>
            <a:ext cx="2952000" cy="24715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20" name="Platshållare för bild 2"/>
          <p:cNvSpPr>
            <a:spLocks noGrp="1"/>
          </p:cNvSpPr>
          <p:nvPr>
            <p:ph type="pic" idx="22" hasCustomPrompt="1"/>
          </p:nvPr>
        </p:nvSpPr>
        <p:spPr>
          <a:xfrm>
            <a:off x="6182970" y="2404495"/>
            <a:ext cx="2952000" cy="24715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21" name="Platshållare för bild 2"/>
          <p:cNvSpPr>
            <a:spLocks noGrp="1"/>
          </p:cNvSpPr>
          <p:nvPr>
            <p:ph type="pic" idx="23" hasCustomPrompt="1"/>
          </p:nvPr>
        </p:nvSpPr>
        <p:spPr>
          <a:xfrm>
            <a:off x="3078000" y="2404495"/>
            <a:ext cx="2988000" cy="24715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11" name="Platshållare för bild 2"/>
          <p:cNvSpPr>
            <a:spLocks noGrp="1"/>
          </p:cNvSpPr>
          <p:nvPr>
            <p:ph type="pic" idx="13" hasCustomPrompt="1"/>
          </p:nvPr>
        </p:nvSpPr>
        <p:spPr>
          <a:xfrm>
            <a:off x="0" y="-25526"/>
            <a:ext cx="9144000" cy="23235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B2A26AB6-3C18-7245-97AD-6C51FCF4F9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661197F1-F4E8-2242-83BD-B938E4535D90}" type="datetime1">
              <a:rPr lang="sv-SE" smtClean="0"/>
              <a:t>2023-06-15</a:t>
            </a:fld>
            <a:endParaRPr lang="sv-SE"/>
          </a:p>
        </p:txBody>
      </p:sp>
      <p:sp>
        <p:nvSpPr>
          <p:cNvPr id="13" name="Platshållare för bildnummer 2">
            <a:extLst>
              <a:ext uri="{FF2B5EF4-FFF2-40B4-BE49-F238E27FC236}">
                <a16:creationId xmlns:a16="http://schemas.microsoft.com/office/drawing/2014/main" id="{9729D238-1210-8843-B444-13E7A8F761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0" name="Platshållare för sidfot 5">
            <a:extLst>
              <a:ext uri="{FF2B5EF4-FFF2-40B4-BE49-F238E27FC236}">
                <a16:creationId xmlns:a16="http://schemas.microsoft.com/office/drawing/2014/main" id="{56F35F71-9266-734F-BD00-4AF995FC6D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2020703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tshållare för bild 2"/>
          <p:cNvSpPr>
            <a:spLocks noGrp="1"/>
          </p:cNvSpPr>
          <p:nvPr>
            <p:ph type="pic" idx="14" hasCustomPrompt="1"/>
          </p:nvPr>
        </p:nvSpPr>
        <p:spPr>
          <a:xfrm>
            <a:off x="0" y="2042169"/>
            <a:ext cx="2988000" cy="28338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20" name="Platshållare för bild 2"/>
          <p:cNvSpPr>
            <a:spLocks noGrp="1"/>
          </p:cNvSpPr>
          <p:nvPr>
            <p:ph type="pic" idx="22" hasCustomPrompt="1"/>
          </p:nvPr>
        </p:nvSpPr>
        <p:spPr>
          <a:xfrm>
            <a:off x="6156000" y="2042169"/>
            <a:ext cx="2988000" cy="28338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21" name="Platshållare för bild 2"/>
          <p:cNvSpPr>
            <a:spLocks noGrp="1"/>
          </p:cNvSpPr>
          <p:nvPr>
            <p:ph type="pic" idx="23" hasCustomPrompt="1"/>
          </p:nvPr>
        </p:nvSpPr>
        <p:spPr>
          <a:xfrm>
            <a:off x="3078000" y="2042169"/>
            <a:ext cx="2988000" cy="28338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15" name="Rubrik 2">
            <a:extLst>
              <a:ext uri="{FF2B5EF4-FFF2-40B4-BE49-F238E27FC236}">
                <a16:creationId xmlns:a16="http://schemas.microsoft.com/office/drawing/2014/main" id="{C49C3724-8070-F842-B31B-36A4963D15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560" y="561307"/>
            <a:ext cx="7920880" cy="612308"/>
          </a:xfrm>
        </p:spPr>
        <p:txBody>
          <a:bodyPr/>
          <a:lstStyle>
            <a:lvl1pPr algn="ctr">
              <a:defRPr/>
            </a:lvl1pPr>
          </a:lstStyle>
          <a:p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</a:t>
            </a:r>
            <a:r>
              <a:rPr lang="sv-SE" dirty="0" err="1"/>
              <a:t>title</a:t>
            </a:r>
            <a:endParaRPr lang="sv-SE" dirty="0"/>
          </a:p>
        </p:txBody>
      </p:sp>
      <p:sp>
        <p:nvSpPr>
          <p:cNvPr id="10" name="Platshållare för text 14">
            <a:extLst>
              <a:ext uri="{FF2B5EF4-FFF2-40B4-BE49-F238E27FC236}">
                <a16:creationId xmlns:a16="http://schemas.microsoft.com/office/drawing/2014/main" id="{BE8CCE30-3394-A348-BE98-DAB5C200856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1560" y="1303091"/>
            <a:ext cx="7920880" cy="914400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sv-SE" dirty="0" err="1"/>
              <a:t>Subtitle</a:t>
            </a:r>
            <a:endParaRPr lang="sv-SE" dirty="0"/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EE6818EB-D3CF-B549-818E-685AC03ED0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49C74F6-D3C4-3743-8699-E0883D9E9D5C}" type="datetime1">
              <a:rPr lang="sv-SE" smtClean="0"/>
              <a:t>2023-06-15</a:t>
            </a:fld>
            <a:endParaRPr lang="sv-SE"/>
          </a:p>
        </p:txBody>
      </p:sp>
      <p:sp>
        <p:nvSpPr>
          <p:cNvPr id="14" name="Platshållare för bildnummer 2">
            <a:extLst>
              <a:ext uri="{FF2B5EF4-FFF2-40B4-BE49-F238E27FC236}">
                <a16:creationId xmlns:a16="http://schemas.microsoft.com/office/drawing/2014/main" id="{E231FFA6-542F-B545-8A09-F3A433CDF7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1" name="Platshållare för sidfot 5">
            <a:extLst>
              <a:ext uri="{FF2B5EF4-FFF2-40B4-BE49-F238E27FC236}">
                <a16:creationId xmlns:a16="http://schemas.microsoft.com/office/drawing/2014/main" id="{D29A4B67-0C48-3444-A632-25A6B432AF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407222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C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tshållare för bild 8">
            <a:extLst>
              <a:ext uri="{FF2B5EF4-FFF2-40B4-BE49-F238E27FC236}">
                <a16:creationId xmlns:a16="http://schemas.microsoft.com/office/drawing/2014/main" id="{D5A31A2E-FB5E-B446-988F-734F9CE5185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787"/>
            <a:ext cx="9155967" cy="487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t" anchorCtr="0">
            <a:normAutofit/>
          </a:bodyPr>
          <a:lstStyle>
            <a:lvl1pPr marL="180000" indent="-180000" algn="ctr">
              <a:buNone/>
              <a:defRPr lang="sv-SE" sz="1600" noProof="0" dirty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ctr" latinLnBrk="0">
              <a:buClrTx/>
              <a:buSzTx/>
              <a:tabLst/>
            </a:pPr>
            <a:r>
              <a:rPr lang="sv-SE" noProof="0" dirty="0" err="1"/>
              <a:t>Click</a:t>
            </a:r>
            <a:r>
              <a:rPr lang="sv-SE" noProof="0" dirty="0"/>
              <a:t> on the </a:t>
            </a:r>
            <a:r>
              <a:rPr lang="sv-SE" noProof="0" dirty="0" err="1"/>
              <a:t>icon</a:t>
            </a:r>
            <a:br>
              <a:rPr lang="sv-SE" noProof="0" dirty="0"/>
            </a:br>
            <a:br>
              <a:rPr lang="sv-SE" noProof="0" dirty="0"/>
            </a:br>
            <a:r>
              <a:rPr lang="sv-SE" noProof="0" dirty="0"/>
              <a:t>to </a:t>
            </a:r>
            <a:r>
              <a:rPr lang="sv-SE" noProof="0" dirty="0" err="1"/>
              <a:t>add</a:t>
            </a:r>
            <a:r>
              <a:rPr lang="sv-SE" noProof="0" dirty="0"/>
              <a:t> a </a:t>
            </a:r>
            <a:r>
              <a:rPr lang="sv-SE" noProof="0" dirty="0" err="1"/>
              <a:t>picture</a:t>
            </a:r>
            <a:endParaRPr lang="sv-SE" noProof="0" dirty="0"/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684000" y="2108403"/>
            <a:ext cx="7848440" cy="8572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Ctr="0"/>
          <a:lstStyle>
            <a:lvl1pPr algn="l">
              <a:defRPr sz="4800" b="1" i="0" cap="none" baseline="0">
                <a:solidFill>
                  <a:schemeClr val="bg1"/>
                </a:solidFill>
                <a:effectLst/>
                <a:latin typeface="Arial Narrow" panose="020B0606020202030204" pitchFamily="34" charset="0"/>
              </a:defRPr>
            </a:lvl1pPr>
          </a:lstStyle>
          <a:p>
            <a:r>
              <a:rPr lang="en-GB" noProof="0" dirty="0">
                <a:effectLst/>
              </a:rPr>
              <a:t>Add presentation title (image)</a:t>
            </a:r>
            <a:endParaRPr lang="sv-SE" noProof="0" dirty="0"/>
          </a:p>
        </p:txBody>
      </p:sp>
      <p:sp>
        <p:nvSpPr>
          <p:cNvPr id="13" name="Platshållare för text 12"/>
          <p:cNvSpPr>
            <a:spLocks noGrp="1"/>
          </p:cNvSpPr>
          <p:nvPr>
            <p:ph type="body" sz="quarter" idx="14" hasCustomPrompt="1"/>
          </p:nvPr>
        </p:nvSpPr>
        <p:spPr>
          <a:xfrm>
            <a:off x="684000" y="3473130"/>
            <a:ext cx="7920000" cy="162167"/>
          </a:xfrm>
        </p:spPr>
        <p:txBody>
          <a:bodyPr t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0" i="0" cap="all" baseline="0">
                <a:latin typeface="Arial Narrow"/>
              </a:defRPr>
            </a:lvl1pPr>
          </a:lstStyle>
          <a:p>
            <a:pPr lvl="0"/>
            <a:r>
              <a:rPr lang="en-US" noProof="0" dirty="0"/>
              <a:t>Click to add name and title</a:t>
            </a:r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764D730E-0D01-7643-B171-B35254D8D1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4F4F342-875D-DD47-B730-0C3125B9BD97}" type="datetime1">
              <a:rPr lang="sv-SE" smtClean="0"/>
              <a:t>2023-06-15</a:t>
            </a:fld>
            <a:endParaRPr lang="sv-SE"/>
          </a:p>
        </p:txBody>
      </p:sp>
      <p:sp>
        <p:nvSpPr>
          <p:cNvPr id="12" name="Platshållare för bildnummer 2">
            <a:extLst>
              <a:ext uri="{FF2B5EF4-FFF2-40B4-BE49-F238E27FC236}">
                <a16:creationId xmlns:a16="http://schemas.microsoft.com/office/drawing/2014/main" id="{C81B3A5B-684F-3741-8CC1-3754B3B131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9" name="Platshållare för sidfot 5">
            <a:extLst>
              <a:ext uri="{FF2B5EF4-FFF2-40B4-BE49-F238E27FC236}">
                <a16:creationId xmlns:a16="http://schemas.microsoft.com/office/drawing/2014/main" id="{0D003C73-8353-EF49-8032-8AA7CC0110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  <p:sp>
        <p:nvSpPr>
          <p:cNvPr id="14" name="Platshållare för bild 7">
            <a:extLst>
              <a:ext uri="{FF2B5EF4-FFF2-40B4-BE49-F238E27FC236}">
                <a16:creationId xmlns:a16="http://schemas.microsoft.com/office/drawing/2014/main" id="{CDD24250-D2BD-974C-AF0E-1E01DB934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76157" y="-4068"/>
            <a:ext cx="858600" cy="871582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sv-SE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69793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16A352EF-9E87-684B-B0B1-4140CC0EC0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D4059DC6-679E-AC41-8A01-1D4382022CD7}" type="datetime1">
              <a:rPr lang="sv-SE" smtClean="0"/>
              <a:t>2023-06-15</a:t>
            </a:fld>
            <a:endParaRPr lang="sv-SE"/>
          </a:p>
        </p:txBody>
      </p:sp>
      <p:sp>
        <p:nvSpPr>
          <p:cNvPr id="8" name="Platshållare för bildnummer 2">
            <a:extLst>
              <a:ext uri="{FF2B5EF4-FFF2-40B4-BE49-F238E27FC236}">
                <a16:creationId xmlns:a16="http://schemas.microsoft.com/office/drawing/2014/main" id="{F016390A-FB9D-7F44-935B-12E854DFA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5" name="Platshållare för sidfot 5">
            <a:extLst>
              <a:ext uri="{FF2B5EF4-FFF2-40B4-BE49-F238E27FC236}">
                <a16:creationId xmlns:a16="http://schemas.microsoft.com/office/drawing/2014/main" id="{FB1CF51C-49C2-0D41-971E-897A9CDA9F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366065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B05F932-23FA-7342-91DB-0289499287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4000" y="3327594"/>
            <a:ext cx="7831350" cy="900340"/>
          </a:xfrm>
        </p:spPr>
        <p:txBody>
          <a:bodyPr anchor="t" anchorCtr="0"/>
          <a:lstStyle>
            <a:lvl1pPr algn="ctr">
              <a:defRPr sz="2000" b="1"/>
            </a:lvl1pPr>
          </a:lstStyle>
          <a:p>
            <a:r>
              <a:rPr lang="sv-SE" dirty="0"/>
              <a:t>VISIT OUR WEBSITE</a:t>
            </a:r>
            <a:br>
              <a:rPr lang="sv-SE" dirty="0"/>
            </a:br>
            <a:r>
              <a:rPr lang="sv-SE" dirty="0" err="1"/>
              <a:t>www.gu.se</a:t>
            </a:r>
            <a:endParaRPr lang="sv-SE" dirty="0"/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F32AE8B7-53CD-8341-AFDB-A21375C753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E32ACA5E-12FE-8C45-B036-4C957D2FAF38}" type="datetime1">
              <a:rPr lang="sv-SE" smtClean="0"/>
              <a:t>2023-06-15</a:t>
            </a:fld>
            <a:endParaRPr lang="sv-SE"/>
          </a:p>
        </p:txBody>
      </p:sp>
      <p:sp>
        <p:nvSpPr>
          <p:cNvPr id="10" name="Platshållare för bildnummer 2">
            <a:extLst>
              <a:ext uri="{FF2B5EF4-FFF2-40B4-BE49-F238E27FC236}">
                <a16:creationId xmlns:a16="http://schemas.microsoft.com/office/drawing/2014/main" id="{9EBC6C9A-73E4-AA42-9288-65DEFB644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9" name="Platshållare för sidfot 5">
            <a:extLst>
              <a:ext uri="{FF2B5EF4-FFF2-40B4-BE49-F238E27FC236}">
                <a16:creationId xmlns:a16="http://schemas.microsoft.com/office/drawing/2014/main" id="{05970BDB-759E-A541-940F-3D7EDF4A1B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  <p:pic>
        <p:nvPicPr>
          <p:cNvPr id="11" name="Bildobjekt 10">
            <a:extLst>
              <a:ext uri="{FF2B5EF4-FFF2-40B4-BE49-F238E27FC236}">
                <a16:creationId xmlns:a16="http://schemas.microsoft.com/office/drawing/2014/main" id="{7BE12CD4-12BA-BB4E-AEC3-04E73722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25423" y="922582"/>
            <a:ext cx="1888668" cy="194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61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B 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684000" y="1706400"/>
            <a:ext cx="7848440" cy="857250"/>
          </a:xfrm>
        </p:spPr>
        <p:txBody>
          <a:bodyPr anchor="t" anchorCtr="0"/>
          <a:lstStyle>
            <a:lvl1pPr algn="l">
              <a:defRPr sz="4800" b="1" i="0" cap="none" baseline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GB" noProof="0" dirty="0">
                <a:effectLst/>
              </a:rPr>
              <a:t>Add presentation title </a:t>
            </a:r>
            <a:br>
              <a:rPr lang="en-GB" noProof="0" dirty="0">
                <a:effectLst/>
              </a:rPr>
            </a:br>
            <a:r>
              <a:rPr lang="en-GB" noProof="0" dirty="0">
                <a:effectLst/>
              </a:rPr>
              <a:t>(BLACK background)</a:t>
            </a:r>
            <a:endParaRPr lang="sv-SE" noProof="0" dirty="0"/>
          </a:p>
        </p:txBody>
      </p:sp>
      <p:sp>
        <p:nvSpPr>
          <p:cNvPr id="13" name="Platshållare för text 12"/>
          <p:cNvSpPr>
            <a:spLocks noGrp="1"/>
          </p:cNvSpPr>
          <p:nvPr>
            <p:ph type="body" sz="quarter" idx="14" hasCustomPrompt="1"/>
          </p:nvPr>
        </p:nvSpPr>
        <p:spPr>
          <a:xfrm>
            <a:off x="684000" y="4522457"/>
            <a:ext cx="7920000" cy="162167"/>
          </a:xfrm>
        </p:spPr>
        <p:txBody>
          <a:bodyPr t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0" i="0" cap="all" baseline="0">
                <a:latin typeface="Arial Narrow"/>
              </a:defRPr>
            </a:lvl1pPr>
          </a:lstStyle>
          <a:p>
            <a:pPr lvl="0"/>
            <a:r>
              <a:rPr lang="en-US" noProof="0" dirty="0"/>
              <a:t>Click to add name and title</a:t>
            </a:r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DDC4B1F5-6121-7D42-BADF-54C302F435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C08D42E-2DD0-7548-A575-233516061C19}" type="datetime1">
              <a:rPr lang="sv-SE" smtClean="0"/>
              <a:t>2023-06-15</a:t>
            </a:fld>
            <a:endParaRPr lang="sv-SE"/>
          </a:p>
        </p:txBody>
      </p:sp>
      <p:sp>
        <p:nvSpPr>
          <p:cNvPr id="11" name="Platshållare för bildnummer 2">
            <a:extLst>
              <a:ext uri="{FF2B5EF4-FFF2-40B4-BE49-F238E27FC236}">
                <a16:creationId xmlns:a16="http://schemas.microsoft.com/office/drawing/2014/main" id="{EAF724F5-09E3-D54E-9932-CC940111FA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5" name="Platshållare för sidfot 5">
            <a:extLst>
              <a:ext uri="{FF2B5EF4-FFF2-40B4-BE49-F238E27FC236}">
                <a16:creationId xmlns:a16="http://schemas.microsoft.com/office/drawing/2014/main" id="{5824BDD7-8090-4342-A0FB-543B1030CC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  <p:pic>
        <p:nvPicPr>
          <p:cNvPr id="9" name="Platshållare för bild 29">
            <a:extLst>
              <a:ext uri="{FF2B5EF4-FFF2-40B4-BE49-F238E27FC236}">
                <a16:creationId xmlns:a16="http://schemas.microsoft.com/office/drawing/2014/main" id="{756FDC4C-92A0-7D4C-A402-83CA278CC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710" b="710"/>
          <a:stretch>
            <a:fillRect/>
          </a:stretch>
        </p:blipFill>
        <p:spPr>
          <a:xfrm>
            <a:off x="676157" y="-4068"/>
            <a:ext cx="858600" cy="87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3446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Section B black backgo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4"/>
          <p:cNvSpPr>
            <a:spLocks noGrp="1"/>
          </p:cNvSpPr>
          <p:nvPr>
            <p:ph type="title" hasCustomPrompt="1"/>
          </p:nvPr>
        </p:nvSpPr>
        <p:spPr>
          <a:xfrm>
            <a:off x="540000" y="1707654"/>
            <a:ext cx="8064000" cy="594000"/>
          </a:xfrm>
          <a:effectLst/>
        </p:spPr>
        <p:txBody>
          <a:bodyPr vert="horz" lIns="0" tIns="0" rIns="0" bIns="0" rtlCol="0" anchor="t" anchorCtr="0">
            <a:noAutofit/>
          </a:bodyPr>
          <a:lstStyle>
            <a:lvl1pPr marL="0" marR="0" indent="0" algn="ctr" defTabSz="4572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sv-SE" sz="4000" i="0" cap="none" baseline="0" dirty="0">
                <a:solidFill>
                  <a:schemeClr val="bg1">
                    <a:lumMod val="95000"/>
                  </a:schemeClr>
                </a:solidFill>
                <a:effectLst/>
                <a:latin typeface="Arial Narrow" panose="020B0606020202030204" pitchFamily="34" charset="0"/>
              </a:defRPr>
            </a:lvl1pPr>
          </a:lstStyle>
          <a:p>
            <a:pPr marL="0" marR="0" lvl="0" indent="0" algn="ctr" defTabSz="457200" rtl="0" eaLnBrk="0" fontAlgn="base" latinLnBrk="0" hangingPunct="0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v-SE" dirty="0"/>
              <a:t>New </a:t>
            </a:r>
            <a:r>
              <a:rPr lang="sv-SE" dirty="0" err="1"/>
              <a:t>section</a:t>
            </a:r>
            <a:r>
              <a:rPr lang="sv-SE" dirty="0"/>
              <a:t> </a:t>
            </a:r>
            <a:r>
              <a:rPr lang="sv-SE" dirty="0" err="1"/>
              <a:t>header</a:t>
            </a:r>
            <a:r>
              <a:rPr lang="sv-SE" dirty="0"/>
              <a:t> (BLACK)</a:t>
            </a:r>
          </a:p>
        </p:txBody>
      </p:sp>
      <p:sp>
        <p:nvSpPr>
          <p:cNvPr id="15" name="Platshållare för text 14">
            <a:extLst>
              <a:ext uri="{FF2B5EF4-FFF2-40B4-BE49-F238E27FC236}">
                <a16:creationId xmlns:a16="http://schemas.microsoft.com/office/drawing/2014/main" id="{92958D87-D8D8-704E-9098-0CC3332C56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0000" y="2499742"/>
            <a:ext cx="7960764" cy="914400"/>
          </a:xfrm>
        </p:spPr>
        <p:txBody>
          <a:bodyPr>
            <a:noAutofit/>
          </a:bodyPr>
          <a:lstStyle>
            <a:lvl1pPr marL="0" indent="0" algn="ctr">
              <a:buNone/>
              <a:defRPr sz="2400" b="0" i="0">
                <a:solidFill>
                  <a:schemeClr val="bg1">
                    <a:lumMod val="9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sv-SE" dirty="0" err="1"/>
              <a:t>Subtitle</a:t>
            </a:r>
            <a:endParaRPr lang="sv-SE" dirty="0"/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60FF9D25-7EB2-084D-A0CD-5915F4DAF6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CC648B2A-5053-F640-9D25-6118D5149AD4}" type="datetime1">
              <a:rPr lang="sv-SE" smtClean="0"/>
              <a:t>2023-06-15</a:t>
            </a:fld>
            <a:endParaRPr lang="sv-SE"/>
          </a:p>
        </p:txBody>
      </p:sp>
      <p:sp>
        <p:nvSpPr>
          <p:cNvPr id="9" name="Platshållare för bildnummer 2">
            <a:extLst>
              <a:ext uri="{FF2B5EF4-FFF2-40B4-BE49-F238E27FC236}">
                <a16:creationId xmlns:a16="http://schemas.microsoft.com/office/drawing/2014/main" id="{1C45DACB-DCF4-9047-8D4A-7BEB55BF57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1" name="Platshållare för sidfot 5">
            <a:extLst>
              <a:ext uri="{FF2B5EF4-FFF2-40B4-BE49-F238E27FC236}">
                <a16:creationId xmlns:a16="http://schemas.microsoft.com/office/drawing/2014/main" id="{A3872B4F-E793-D146-BBDB-F0B354DA8A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335871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innehåll 2"/>
          <p:cNvSpPr>
            <a:spLocks noGrp="1"/>
          </p:cNvSpPr>
          <p:nvPr>
            <p:ph sz="quarter" idx="12" hasCustomPrompt="1"/>
          </p:nvPr>
        </p:nvSpPr>
        <p:spPr>
          <a:xfrm>
            <a:off x="684001" y="1440000"/>
            <a:ext cx="6408279" cy="2939990"/>
          </a:xfrm>
        </p:spPr>
        <p:txBody>
          <a:bodyPr>
            <a:normAutofit/>
          </a:bodyPr>
          <a:lstStyle>
            <a:lvl1pPr marL="216000" indent="-216000"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32000" indent="-21600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48000" indent="-21600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864000" indent="-21600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80000" indent="-21600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216000" lvl="0" indent="-216000"/>
            <a:r>
              <a:rPr lang="en-US" noProof="0" dirty="0"/>
              <a:t>Type your text or click on the icons below to insert object</a:t>
            </a:r>
          </a:p>
          <a:p>
            <a:pPr marL="432000" lvl="1" indent="-216000"/>
            <a:r>
              <a:rPr lang="en-US" noProof="0" dirty="0"/>
              <a:t>Second level</a:t>
            </a:r>
          </a:p>
          <a:p>
            <a:pPr marL="648000" lvl="2" indent="-216000"/>
            <a:r>
              <a:rPr lang="en-US" noProof="0" dirty="0"/>
              <a:t>Third level</a:t>
            </a:r>
          </a:p>
          <a:p>
            <a:pPr marL="864000" lvl="3" indent="-216000"/>
            <a:r>
              <a:rPr lang="en-US" noProof="0" dirty="0"/>
              <a:t>Fourth level</a:t>
            </a:r>
          </a:p>
          <a:p>
            <a:pPr marL="1080000" lvl="4" indent="-216000"/>
            <a:r>
              <a:rPr lang="en-US" noProof="0" dirty="0"/>
              <a:t>Fifth level</a:t>
            </a:r>
          </a:p>
        </p:txBody>
      </p:sp>
      <p:sp>
        <p:nvSpPr>
          <p:cNvPr id="10" name="Rubrik 5">
            <a:extLst>
              <a:ext uri="{FF2B5EF4-FFF2-40B4-BE49-F238E27FC236}">
                <a16:creationId xmlns:a16="http://schemas.microsoft.com/office/drawing/2014/main" id="{B3AB4A1A-A57A-A74C-B584-46E088ED2E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4000" y="504000"/>
            <a:ext cx="7831350" cy="569407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</a:t>
            </a:r>
            <a:r>
              <a:rPr lang="sv-SE" dirty="0" err="1"/>
              <a:t>title</a:t>
            </a:r>
            <a:endParaRPr lang="sv-SE" dirty="0"/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FF2CF21E-92FE-264A-9887-5FCA73293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EF3762ED-625B-BC46-82C0-2C3968E94D6B}" type="datetime1">
              <a:rPr lang="sv-SE" smtClean="0"/>
              <a:t>2023-06-15</a:t>
            </a:fld>
            <a:endParaRPr lang="sv-SE"/>
          </a:p>
        </p:txBody>
      </p:sp>
      <p:sp>
        <p:nvSpPr>
          <p:cNvPr id="11" name="Platshållare för bildnummer 2">
            <a:extLst>
              <a:ext uri="{FF2B5EF4-FFF2-40B4-BE49-F238E27FC236}">
                <a16:creationId xmlns:a16="http://schemas.microsoft.com/office/drawing/2014/main" id="{4CDB4A09-01C1-4E41-B814-621F6DF5B6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3" name="Platshållare för sidfot 5">
            <a:extLst>
              <a:ext uri="{FF2B5EF4-FFF2-40B4-BE49-F238E27FC236}">
                <a16:creationId xmlns:a16="http://schemas.microsoft.com/office/drawing/2014/main" id="{A2E81B29-4D7F-DB4B-9479-153DBC3206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15719216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innehåll 2"/>
          <p:cNvSpPr>
            <a:spLocks noGrp="1"/>
          </p:cNvSpPr>
          <p:nvPr>
            <p:ph sz="quarter" idx="12" hasCustomPrompt="1"/>
          </p:nvPr>
        </p:nvSpPr>
        <p:spPr>
          <a:xfrm>
            <a:off x="684000" y="1440000"/>
            <a:ext cx="3816000" cy="2939990"/>
          </a:xfrm>
        </p:spPr>
        <p:txBody>
          <a:bodyPr/>
          <a:lstStyle>
            <a:lvl1pPr marL="216000" indent="-216000">
              <a:defRPr sz="1800"/>
            </a:lvl1pPr>
            <a:lvl2pPr marL="432000" indent="-216000">
              <a:defRPr sz="1600"/>
            </a:lvl2pPr>
            <a:lvl3pPr marL="648000" indent="-216000">
              <a:defRPr sz="1600"/>
            </a:lvl3pPr>
            <a:lvl4pPr marL="864000" indent="-216000">
              <a:defRPr sz="1600"/>
            </a:lvl4pPr>
            <a:lvl5pPr marL="1080000" indent="-216000">
              <a:defRPr sz="1600"/>
            </a:lvl5pPr>
          </a:lstStyle>
          <a:p>
            <a:pPr marL="216000" lvl="0" indent="-216000"/>
            <a:r>
              <a:rPr lang="en-US" noProof="0" dirty="0"/>
              <a:t>Type your text or click on the icons below to insert object</a:t>
            </a:r>
          </a:p>
          <a:p>
            <a:pPr marL="432000" lvl="1" indent="-216000"/>
            <a:r>
              <a:rPr lang="en-US" noProof="0" dirty="0"/>
              <a:t>Second level</a:t>
            </a:r>
          </a:p>
          <a:p>
            <a:pPr marL="648000" lvl="2" indent="-216000"/>
            <a:r>
              <a:rPr lang="en-US" noProof="0" dirty="0"/>
              <a:t>Third level</a:t>
            </a:r>
          </a:p>
          <a:p>
            <a:pPr marL="864000" lvl="3" indent="-216000"/>
            <a:r>
              <a:rPr lang="en-US" noProof="0" dirty="0"/>
              <a:t>Fourth level</a:t>
            </a:r>
          </a:p>
          <a:p>
            <a:pPr marL="1080000" lvl="4" indent="-216000"/>
            <a:r>
              <a:rPr lang="en-US" noProof="0" dirty="0"/>
              <a:t>Fifth level</a:t>
            </a:r>
          </a:p>
        </p:txBody>
      </p:sp>
      <p:sp>
        <p:nvSpPr>
          <p:cNvPr id="8" name="Platshållare för innehåll 3"/>
          <p:cNvSpPr>
            <a:spLocks noGrp="1"/>
          </p:cNvSpPr>
          <p:nvPr>
            <p:ph sz="quarter" idx="13" hasCustomPrompt="1"/>
          </p:nvPr>
        </p:nvSpPr>
        <p:spPr>
          <a:xfrm>
            <a:off x="4716016" y="1440000"/>
            <a:ext cx="3816000" cy="2939990"/>
          </a:xfrm>
        </p:spPr>
        <p:txBody>
          <a:bodyPr/>
          <a:lstStyle>
            <a:lvl1pPr marL="216000" indent="-216000">
              <a:defRPr sz="1800"/>
            </a:lvl1pPr>
            <a:lvl2pPr marL="432000" indent="-216000">
              <a:defRPr sz="1600"/>
            </a:lvl2pPr>
            <a:lvl3pPr marL="648000" indent="-216000">
              <a:defRPr sz="1600"/>
            </a:lvl3pPr>
            <a:lvl4pPr marL="864000" indent="-216000">
              <a:defRPr sz="1600"/>
            </a:lvl4pPr>
            <a:lvl5pPr marL="1080000" indent="-216000">
              <a:defRPr sz="1600"/>
            </a:lvl5pPr>
          </a:lstStyle>
          <a:p>
            <a:pPr marL="216000" lvl="0" indent="-216000"/>
            <a:r>
              <a:rPr lang="en-US" noProof="0" dirty="0"/>
              <a:t>Type your text or click on the icons below to insert object</a:t>
            </a:r>
          </a:p>
          <a:p>
            <a:pPr marL="432000" lvl="1" indent="-216000"/>
            <a:r>
              <a:rPr lang="en-US" noProof="0" dirty="0"/>
              <a:t>Second level</a:t>
            </a:r>
          </a:p>
          <a:p>
            <a:pPr marL="648000" lvl="2" indent="-216000"/>
            <a:r>
              <a:rPr lang="en-US" noProof="0" dirty="0"/>
              <a:t>Third level</a:t>
            </a:r>
          </a:p>
          <a:p>
            <a:pPr marL="864000" lvl="3" indent="-216000"/>
            <a:r>
              <a:rPr lang="en-US" noProof="0" dirty="0"/>
              <a:t>Fourth level</a:t>
            </a:r>
          </a:p>
          <a:p>
            <a:pPr marL="1080000" lvl="4" indent="-216000"/>
            <a:r>
              <a:rPr lang="en-US" noProof="0" dirty="0"/>
              <a:t>Fifth level</a:t>
            </a:r>
          </a:p>
        </p:txBody>
      </p:sp>
      <p:sp>
        <p:nvSpPr>
          <p:cNvPr id="9" name="Rubrik 5">
            <a:extLst>
              <a:ext uri="{FF2B5EF4-FFF2-40B4-BE49-F238E27FC236}">
                <a16:creationId xmlns:a16="http://schemas.microsoft.com/office/drawing/2014/main" id="{E9A697CC-9259-9E4A-A6D3-210CEB8670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4000" y="504000"/>
            <a:ext cx="7831350" cy="569407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sv-SE" dirty="0"/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A0EF5C59-5F28-9B4E-BC75-6ADCD27F8D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C787144E-8AE6-DB43-B7E3-17474DE4012C}" type="datetime1">
              <a:rPr lang="sv-SE" smtClean="0"/>
              <a:t>2023-06-15</a:t>
            </a:fld>
            <a:endParaRPr lang="sv-SE"/>
          </a:p>
        </p:txBody>
      </p:sp>
      <p:sp>
        <p:nvSpPr>
          <p:cNvPr id="12" name="Platshållare för bildnummer 2">
            <a:extLst>
              <a:ext uri="{FF2B5EF4-FFF2-40B4-BE49-F238E27FC236}">
                <a16:creationId xmlns:a16="http://schemas.microsoft.com/office/drawing/2014/main" id="{DE15BC4C-59A5-9242-9C74-17351515A9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4" name="Platshållare för sidfot 5">
            <a:extLst>
              <a:ext uri="{FF2B5EF4-FFF2-40B4-BE49-F238E27FC236}">
                <a16:creationId xmlns:a16="http://schemas.microsoft.com/office/drawing/2014/main" id="{A3A83A8D-38D1-CD48-8843-F2E0261958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286476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images (alt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tshållare för bild 7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-383"/>
            <a:ext cx="2992081" cy="2445380"/>
          </a:xfrm>
          <a:custGeom>
            <a:avLst/>
            <a:gdLst>
              <a:gd name="connsiteX0" fmla="*/ 0 w 2992081"/>
              <a:gd name="connsiteY0" fmla="*/ 0 h 2504044"/>
              <a:gd name="connsiteX1" fmla="*/ 2992081 w 2992081"/>
              <a:gd name="connsiteY1" fmla="*/ 0 h 2504044"/>
              <a:gd name="connsiteX2" fmla="*/ 2992081 w 2992081"/>
              <a:gd name="connsiteY2" fmla="*/ 2504044 h 2504044"/>
              <a:gd name="connsiteX3" fmla="*/ 0 w 2992081"/>
              <a:gd name="connsiteY3" fmla="*/ 2504044 h 2504044"/>
              <a:gd name="connsiteX4" fmla="*/ 0 w 2992081"/>
              <a:gd name="connsiteY4" fmla="*/ 0 h 2504044"/>
              <a:gd name="connsiteX0" fmla="*/ 0 w 2992081"/>
              <a:gd name="connsiteY0" fmla="*/ 0 h 2504044"/>
              <a:gd name="connsiteX1" fmla="*/ 2719707 w 2992081"/>
              <a:gd name="connsiteY1" fmla="*/ 19456 h 2504044"/>
              <a:gd name="connsiteX2" fmla="*/ 2992081 w 2992081"/>
              <a:gd name="connsiteY2" fmla="*/ 2504044 h 2504044"/>
              <a:gd name="connsiteX3" fmla="*/ 0 w 2992081"/>
              <a:gd name="connsiteY3" fmla="*/ 2504044 h 2504044"/>
              <a:gd name="connsiteX4" fmla="*/ 0 w 2992081"/>
              <a:gd name="connsiteY4" fmla="*/ 0 h 2504044"/>
              <a:gd name="connsiteX0" fmla="*/ 0 w 2992081"/>
              <a:gd name="connsiteY0" fmla="*/ 0 h 2504044"/>
              <a:gd name="connsiteX1" fmla="*/ 2719707 w 2992081"/>
              <a:gd name="connsiteY1" fmla="*/ 9728 h 2504044"/>
              <a:gd name="connsiteX2" fmla="*/ 2992081 w 2992081"/>
              <a:gd name="connsiteY2" fmla="*/ 2504044 h 2504044"/>
              <a:gd name="connsiteX3" fmla="*/ 0 w 2992081"/>
              <a:gd name="connsiteY3" fmla="*/ 2504044 h 2504044"/>
              <a:gd name="connsiteX4" fmla="*/ 0 w 2992081"/>
              <a:gd name="connsiteY4" fmla="*/ 0 h 2504044"/>
              <a:gd name="connsiteX0" fmla="*/ 0 w 2992081"/>
              <a:gd name="connsiteY0" fmla="*/ 0 h 2504044"/>
              <a:gd name="connsiteX1" fmla="*/ 2729435 w 2992081"/>
              <a:gd name="connsiteY1" fmla="*/ 0 h 2504044"/>
              <a:gd name="connsiteX2" fmla="*/ 2992081 w 2992081"/>
              <a:gd name="connsiteY2" fmla="*/ 2504044 h 2504044"/>
              <a:gd name="connsiteX3" fmla="*/ 0 w 2992081"/>
              <a:gd name="connsiteY3" fmla="*/ 2504044 h 2504044"/>
              <a:gd name="connsiteX4" fmla="*/ 0 w 2992081"/>
              <a:gd name="connsiteY4" fmla="*/ 0 h 2504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92081" h="2504044">
                <a:moveTo>
                  <a:pt x="0" y="0"/>
                </a:moveTo>
                <a:lnTo>
                  <a:pt x="2729435" y="0"/>
                </a:lnTo>
                <a:lnTo>
                  <a:pt x="2992081" y="2504044"/>
                </a:lnTo>
                <a:lnTo>
                  <a:pt x="0" y="250404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sv-SE" sz="1600" noProof="0"/>
            </a:lvl1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7" name="Platshållare för innehåll 2"/>
          <p:cNvSpPr>
            <a:spLocks noGrp="1"/>
          </p:cNvSpPr>
          <p:nvPr>
            <p:ph sz="quarter" idx="12" hasCustomPrompt="1"/>
          </p:nvPr>
        </p:nvSpPr>
        <p:spPr>
          <a:xfrm>
            <a:off x="3559921" y="1440000"/>
            <a:ext cx="5184000" cy="2989462"/>
          </a:xfrm>
        </p:spPr>
        <p:txBody>
          <a:bodyPr/>
          <a:lstStyle>
            <a:lvl1pPr marL="216000" indent="-216000">
              <a:defRPr sz="1800"/>
            </a:lvl1pPr>
            <a:lvl2pPr marL="432000" indent="-216000">
              <a:defRPr sz="1600"/>
            </a:lvl2pPr>
            <a:lvl3pPr marL="648000" indent="-216000">
              <a:defRPr sz="1600"/>
            </a:lvl3pPr>
            <a:lvl4pPr marL="864000" indent="-216000">
              <a:defRPr sz="1600"/>
            </a:lvl4pPr>
            <a:lvl5pPr marL="1080000" indent="-216000">
              <a:defRPr sz="1600"/>
            </a:lvl5pPr>
          </a:lstStyle>
          <a:p>
            <a:pPr marL="216000" lvl="0" indent="-216000"/>
            <a:r>
              <a:rPr lang="en-US" noProof="0" dirty="0"/>
              <a:t>Type your text or click on the icons below to insert object</a:t>
            </a:r>
          </a:p>
          <a:p>
            <a:pPr marL="432000" lvl="1" indent="-216000"/>
            <a:r>
              <a:rPr lang="en-US" noProof="0" dirty="0"/>
              <a:t>Second level</a:t>
            </a:r>
          </a:p>
          <a:p>
            <a:pPr marL="648000" lvl="2" indent="-216000"/>
            <a:r>
              <a:rPr lang="en-US" noProof="0" dirty="0"/>
              <a:t>Third level</a:t>
            </a:r>
          </a:p>
          <a:p>
            <a:pPr marL="864000" lvl="3" indent="-216000"/>
            <a:r>
              <a:rPr lang="en-US" noProof="0" dirty="0"/>
              <a:t>Fourth level</a:t>
            </a:r>
          </a:p>
          <a:p>
            <a:pPr marL="1080000" lvl="4" indent="-216000"/>
            <a:r>
              <a:rPr lang="en-US" noProof="0" dirty="0"/>
              <a:t>Fifth level</a:t>
            </a:r>
          </a:p>
        </p:txBody>
      </p:sp>
      <p:sp>
        <p:nvSpPr>
          <p:cNvPr id="12" name="Platshållare för bild 7">
            <a:extLst>
              <a:ext uri="{FF2B5EF4-FFF2-40B4-BE49-F238E27FC236}">
                <a16:creationId xmlns:a16="http://schemas.microsoft.com/office/drawing/2014/main" id="{CDA96045-4293-124F-BA2E-05F28A48A705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-1" y="2571750"/>
            <a:ext cx="3332549" cy="2304000"/>
          </a:xfrm>
          <a:custGeom>
            <a:avLst/>
            <a:gdLst>
              <a:gd name="connsiteX0" fmla="*/ 0 w 2992081"/>
              <a:gd name="connsiteY0" fmla="*/ 0 h 2329782"/>
              <a:gd name="connsiteX1" fmla="*/ 2992081 w 2992081"/>
              <a:gd name="connsiteY1" fmla="*/ 0 h 2329782"/>
              <a:gd name="connsiteX2" fmla="*/ 2992081 w 2992081"/>
              <a:gd name="connsiteY2" fmla="*/ 2329782 h 2329782"/>
              <a:gd name="connsiteX3" fmla="*/ 0 w 2992081"/>
              <a:gd name="connsiteY3" fmla="*/ 2329782 h 2329782"/>
              <a:gd name="connsiteX4" fmla="*/ 0 w 2992081"/>
              <a:gd name="connsiteY4" fmla="*/ 0 h 2329782"/>
              <a:gd name="connsiteX0" fmla="*/ 0 w 3449281"/>
              <a:gd name="connsiteY0" fmla="*/ 0 h 2329782"/>
              <a:gd name="connsiteX1" fmla="*/ 2992081 w 3449281"/>
              <a:gd name="connsiteY1" fmla="*/ 0 h 2329782"/>
              <a:gd name="connsiteX2" fmla="*/ 3449281 w 3449281"/>
              <a:gd name="connsiteY2" fmla="*/ 2329782 h 2329782"/>
              <a:gd name="connsiteX3" fmla="*/ 0 w 3449281"/>
              <a:gd name="connsiteY3" fmla="*/ 2329782 h 2329782"/>
              <a:gd name="connsiteX4" fmla="*/ 0 w 3449281"/>
              <a:gd name="connsiteY4" fmla="*/ 0 h 2329782"/>
              <a:gd name="connsiteX0" fmla="*/ 0 w 3400643"/>
              <a:gd name="connsiteY0" fmla="*/ 0 h 2329782"/>
              <a:gd name="connsiteX1" fmla="*/ 2992081 w 3400643"/>
              <a:gd name="connsiteY1" fmla="*/ 0 h 2329782"/>
              <a:gd name="connsiteX2" fmla="*/ 3400643 w 3400643"/>
              <a:gd name="connsiteY2" fmla="*/ 2329782 h 2329782"/>
              <a:gd name="connsiteX3" fmla="*/ 0 w 3400643"/>
              <a:gd name="connsiteY3" fmla="*/ 2329782 h 2329782"/>
              <a:gd name="connsiteX4" fmla="*/ 0 w 3400643"/>
              <a:gd name="connsiteY4" fmla="*/ 0 h 2329782"/>
              <a:gd name="connsiteX0" fmla="*/ 0 w 3371460"/>
              <a:gd name="connsiteY0" fmla="*/ 0 h 2329782"/>
              <a:gd name="connsiteX1" fmla="*/ 2992081 w 3371460"/>
              <a:gd name="connsiteY1" fmla="*/ 0 h 2329782"/>
              <a:gd name="connsiteX2" fmla="*/ 3371460 w 3371460"/>
              <a:gd name="connsiteY2" fmla="*/ 2329782 h 2329782"/>
              <a:gd name="connsiteX3" fmla="*/ 0 w 3371460"/>
              <a:gd name="connsiteY3" fmla="*/ 2329782 h 2329782"/>
              <a:gd name="connsiteX4" fmla="*/ 0 w 3371460"/>
              <a:gd name="connsiteY4" fmla="*/ 0 h 2329782"/>
              <a:gd name="connsiteX0" fmla="*/ 0 w 3332549"/>
              <a:gd name="connsiteY0" fmla="*/ 0 h 2329782"/>
              <a:gd name="connsiteX1" fmla="*/ 2992081 w 3332549"/>
              <a:gd name="connsiteY1" fmla="*/ 0 h 2329782"/>
              <a:gd name="connsiteX2" fmla="*/ 3332549 w 3332549"/>
              <a:gd name="connsiteY2" fmla="*/ 2329782 h 2329782"/>
              <a:gd name="connsiteX3" fmla="*/ 0 w 3332549"/>
              <a:gd name="connsiteY3" fmla="*/ 2329782 h 2329782"/>
              <a:gd name="connsiteX4" fmla="*/ 0 w 3332549"/>
              <a:gd name="connsiteY4" fmla="*/ 0 h 2329782"/>
              <a:gd name="connsiteX0" fmla="*/ 0 w 3332549"/>
              <a:gd name="connsiteY0" fmla="*/ 0 h 2329782"/>
              <a:gd name="connsiteX1" fmla="*/ 3021264 w 3332549"/>
              <a:gd name="connsiteY1" fmla="*/ 0 h 2329782"/>
              <a:gd name="connsiteX2" fmla="*/ 3332549 w 3332549"/>
              <a:gd name="connsiteY2" fmla="*/ 2329782 h 2329782"/>
              <a:gd name="connsiteX3" fmla="*/ 0 w 3332549"/>
              <a:gd name="connsiteY3" fmla="*/ 2329782 h 2329782"/>
              <a:gd name="connsiteX4" fmla="*/ 0 w 3332549"/>
              <a:gd name="connsiteY4" fmla="*/ 0 h 2329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2549" h="2329782">
                <a:moveTo>
                  <a:pt x="0" y="0"/>
                </a:moveTo>
                <a:lnTo>
                  <a:pt x="3021264" y="0"/>
                </a:lnTo>
                <a:lnTo>
                  <a:pt x="3332549" y="2329782"/>
                </a:lnTo>
                <a:lnTo>
                  <a:pt x="0" y="232978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sv-SE" sz="1600" noProof="0"/>
            </a:lvl1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9" name="Rubrik 5">
            <a:extLst>
              <a:ext uri="{FF2B5EF4-FFF2-40B4-BE49-F238E27FC236}">
                <a16:creationId xmlns:a16="http://schemas.microsoft.com/office/drawing/2014/main" id="{25204F60-9D72-B54D-8C7F-43065DDAB2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59920" y="504000"/>
            <a:ext cx="4955429" cy="569407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sv-SE" dirty="0"/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FAB2E288-024E-6444-A2F4-EFB7D7218D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F259999-45B3-A64A-A424-D3243F02FD06}" type="datetime1">
              <a:rPr lang="sv-SE" smtClean="0"/>
              <a:t>2023-06-15</a:t>
            </a:fld>
            <a:endParaRPr lang="sv-SE"/>
          </a:p>
        </p:txBody>
      </p:sp>
      <p:sp>
        <p:nvSpPr>
          <p:cNvPr id="13" name="Platshållare för bildnummer 2">
            <a:extLst>
              <a:ext uri="{FF2B5EF4-FFF2-40B4-BE49-F238E27FC236}">
                <a16:creationId xmlns:a16="http://schemas.microsoft.com/office/drawing/2014/main" id="{1A770A41-0291-9F4C-B77A-62E501A1C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6" name="Platshållare för sidfot 5">
            <a:extLst>
              <a:ext uri="{FF2B5EF4-FFF2-40B4-BE49-F238E27FC236}">
                <a16:creationId xmlns:a16="http://schemas.microsoft.com/office/drawing/2014/main" id="{527F5B02-5D4A-FD45-BF05-6337B29DE5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68728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alt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tshållare för bild 7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2991600" cy="487600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sv-SE" sz="1600" noProof="0"/>
            </a:lvl1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7" name="Platshållare för innehåll 2"/>
          <p:cNvSpPr>
            <a:spLocks noGrp="1"/>
          </p:cNvSpPr>
          <p:nvPr>
            <p:ph sz="quarter" idx="12" hasCustomPrompt="1"/>
          </p:nvPr>
        </p:nvSpPr>
        <p:spPr>
          <a:xfrm>
            <a:off x="3347864" y="1440000"/>
            <a:ext cx="5184000" cy="2942564"/>
          </a:xfrm>
        </p:spPr>
        <p:txBody>
          <a:bodyPr/>
          <a:lstStyle>
            <a:lvl1pPr marL="216000" indent="-216000">
              <a:defRPr sz="1800"/>
            </a:lvl1pPr>
            <a:lvl2pPr marL="432000" indent="-216000">
              <a:defRPr sz="1600"/>
            </a:lvl2pPr>
            <a:lvl3pPr marL="648000" indent="-216000">
              <a:defRPr sz="1600"/>
            </a:lvl3pPr>
            <a:lvl4pPr marL="864000" indent="-216000">
              <a:defRPr sz="1600"/>
            </a:lvl4pPr>
            <a:lvl5pPr marL="1080000" indent="-216000">
              <a:defRPr sz="1600"/>
            </a:lvl5pPr>
          </a:lstStyle>
          <a:p>
            <a:pPr marL="216000" lvl="0" indent="-216000"/>
            <a:r>
              <a:rPr lang="en-US" noProof="0" dirty="0"/>
              <a:t>Type your text or click on the icons below to insert object</a:t>
            </a:r>
          </a:p>
          <a:p>
            <a:pPr marL="432000" lvl="1" indent="-216000"/>
            <a:r>
              <a:rPr lang="en-US" noProof="0" dirty="0"/>
              <a:t>Second level</a:t>
            </a:r>
          </a:p>
          <a:p>
            <a:pPr marL="648000" lvl="2" indent="-216000"/>
            <a:r>
              <a:rPr lang="en-US" noProof="0" dirty="0"/>
              <a:t>Third level</a:t>
            </a:r>
          </a:p>
          <a:p>
            <a:pPr marL="864000" lvl="3" indent="-216000"/>
            <a:r>
              <a:rPr lang="en-US" noProof="0" dirty="0"/>
              <a:t>Fourth level</a:t>
            </a:r>
          </a:p>
          <a:p>
            <a:pPr marL="1080000" lvl="4" indent="-216000"/>
            <a:r>
              <a:rPr lang="en-US" noProof="0" dirty="0"/>
              <a:t>Fifth level</a:t>
            </a:r>
          </a:p>
        </p:txBody>
      </p:sp>
      <p:sp>
        <p:nvSpPr>
          <p:cNvPr id="8" name="Rubrik 5">
            <a:extLst>
              <a:ext uri="{FF2B5EF4-FFF2-40B4-BE49-F238E27FC236}">
                <a16:creationId xmlns:a16="http://schemas.microsoft.com/office/drawing/2014/main" id="{4A046CDC-B1E2-0B4F-AE67-FFD8B97568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31350" y="504000"/>
            <a:ext cx="5184000" cy="569407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sv-SE" dirty="0"/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F1EF50CF-9760-624D-84E7-586177991A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E1AAC07F-25D7-674F-953E-3D7306566A9B}" type="datetime1">
              <a:rPr lang="sv-SE" smtClean="0"/>
              <a:t>2023-06-15</a:t>
            </a:fld>
            <a:endParaRPr lang="sv-SE"/>
          </a:p>
        </p:txBody>
      </p:sp>
      <p:sp>
        <p:nvSpPr>
          <p:cNvPr id="11" name="Platshållare för bildnummer 2">
            <a:extLst>
              <a:ext uri="{FF2B5EF4-FFF2-40B4-BE49-F238E27FC236}">
                <a16:creationId xmlns:a16="http://schemas.microsoft.com/office/drawing/2014/main" id="{1CF87DC6-2C8E-0F42-AEE4-60768A941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3" name="Platshållare för sidfot 5">
            <a:extLst>
              <a:ext uri="{FF2B5EF4-FFF2-40B4-BE49-F238E27FC236}">
                <a16:creationId xmlns:a16="http://schemas.microsoft.com/office/drawing/2014/main" id="{895FD322-913A-C244-830C-91E3B063BE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235511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alt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tshållare för bild 7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4572001" cy="4874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180000" indent="-180000" algn="ctr">
              <a:buNone/>
              <a:defRPr lang="sv-SE" sz="1600" noProof="0" dirty="0" smtClean="0"/>
            </a:lvl1pPr>
          </a:lstStyle>
          <a:p>
            <a:pPr marL="0" marR="0" lvl="0" indent="0" algn="ctr" latinLnBrk="0">
              <a:buClrTx/>
              <a:buSzTx/>
              <a:tabLst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7" name="Platshållare för innehåll 2"/>
          <p:cNvSpPr>
            <a:spLocks noGrp="1"/>
          </p:cNvSpPr>
          <p:nvPr>
            <p:ph sz="quarter" idx="12" hasCustomPrompt="1"/>
          </p:nvPr>
        </p:nvSpPr>
        <p:spPr>
          <a:xfrm>
            <a:off x="4932448" y="1440000"/>
            <a:ext cx="3672000" cy="2989462"/>
          </a:xfrm>
        </p:spPr>
        <p:txBody>
          <a:bodyPr/>
          <a:lstStyle>
            <a:lvl1pPr marL="216000" indent="-216000">
              <a:defRPr sz="1800"/>
            </a:lvl1pPr>
            <a:lvl2pPr marL="432000" indent="-216000">
              <a:defRPr sz="1600"/>
            </a:lvl2pPr>
            <a:lvl3pPr marL="648000" indent="-216000">
              <a:defRPr sz="1600"/>
            </a:lvl3pPr>
            <a:lvl4pPr marL="864000" indent="-216000">
              <a:defRPr sz="1600"/>
            </a:lvl4pPr>
            <a:lvl5pPr marL="1080000" indent="-216000">
              <a:defRPr sz="1600"/>
            </a:lvl5pPr>
          </a:lstStyle>
          <a:p>
            <a:pPr marL="216000" lvl="0" indent="-216000"/>
            <a:r>
              <a:rPr lang="en-US" noProof="0" dirty="0"/>
              <a:t>Type your text or click on the icons below to insert object</a:t>
            </a:r>
          </a:p>
          <a:p>
            <a:pPr marL="432000" lvl="1" indent="-216000"/>
            <a:r>
              <a:rPr lang="en-US" noProof="0" dirty="0"/>
              <a:t>Second level</a:t>
            </a:r>
          </a:p>
          <a:p>
            <a:pPr marL="648000" lvl="2" indent="-216000"/>
            <a:r>
              <a:rPr lang="en-US" noProof="0" dirty="0"/>
              <a:t>Third level</a:t>
            </a:r>
          </a:p>
          <a:p>
            <a:pPr marL="864000" lvl="3" indent="-216000"/>
            <a:r>
              <a:rPr lang="en-US" noProof="0" dirty="0"/>
              <a:t>Fourth level</a:t>
            </a:r>
          </a:p>
          <a:p>
            <a:pPr marL="1080000" lvl="4" indent="-216000"/>
            <a:r>
              <a:rPr lang="en-US" noProof="0" dirty="0"/>
              <a:t>Fifth level</a:t>
            </a:r>
          </a:p>
        </p:txBody>
      </p:sp>
      <p:sp>
        <p:nvSpPr>
          <p:cNvPr id="8" name="Rubrik 5">
            <a:extLst>
              <a:ext uri="{FF2B5EF4-FFF2-40B4-BE49-F238E27FC236}">
                <a16:creationId xmlns:a16="http://schemas.microsoft.com/office/drawing/2014/main" id="{E269CEC0-D993-D844-9A1F-87AB9ECBCF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2448" y="504000"/>
            <a:ext cx="3582902" cy="569407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sv-SE" dirty="0"/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8799C88F-C3CB-0A48-87D9-7AA164D161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43D3B874-423B-BF44-ABCB-A615E25435AE}" type="datetime1">
              <a:rPr lang="sv-SE" smtClean="0"/>
              <a:t>2023-06-15</a:t>
            </a:fld>
            <a:endParaRPr lang="sv-SE"/>
          </a:p>
        </p:txBody>
      </p:sp>
      <p:sp>
        <p:nvSpPr>
          <p:cNvPr id="11" name="Platshållare för bildnummer 2">
            <a:extLst>
              <a:ext uri="{FF2B5EF4-FFF2-40B4-BE49-F238E27FC236}">
                <a16:creationId xmlns:a16="http://schemas.microsoft.com/office/drawing/2014/main" id="{24163AF8-FC50-D541-AA42-F57C70FFAD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3" name="Platshållare för sidfot 5">
            <a:extLst>
              <a:ext uri="{FF2B5EF4-FFF2-40B4-BE49-F238E27FC236}">
                <a16:creationId xmlns:a16="http://schemas.microsoft.com/office/drawing/2014/main" id="{B2704FCD-4ABF-5647-9E41-99BC4F7A4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86729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alt 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tshållare för bild 7">
            <a:extLst>
              <a:ext uri="{FF2B5EF4-FFF2-40B4-BE49-F238E27FC236}">
                <a16:creationId xmlns:a16="http://schemas.microsoft.com/office/drawing/2014/main" id="{61B5B853-6050-104B-B64B-70CD31ABC800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9618" y="14922"/>
            <a:ext cx="4378848" cy="4876193"/>
          </a:xfrm>
          <a:custGeom>
            <a:avLst/>
            <a:gdLst>
              <a:gd name="connsiteX0" fmla="*/ 0 w 4118677"/>
              <a:gd name="connsiteY0" fmla="*/ 0 h 4901532"/>
              <a:gd name="connsiteX1" fmla="*/ 4118677 w 4118677"/>
              <a:gd name="connsiteY1" fmla="*/ 0 h 4901532"/>
              <a:gd name="connsiteX2" fmla="*/ 4118677 w 4118677"/>
              <a:gd name="connsiteY2" fmla="*/ 4901532 h 4901532"/>
              <a:gd name="connsiteX3" fmla="*/ 0 w 4118677"/>
              <a:gd name="connsiteY3" fmla="*/ 4901532 h 4901532"/>
              <a:gd name="connsiteX4" fmla="*/ 0 w 4118677"/>
              <a:gd name="connsiteY4" fmla="*/ 0 h 4901532"/>
              <a:gd name="connsiteX0" fmla="*/ 0 w 5077039"/>
              <a:gd name="connsiteY0" fmla="*/ 0 h 4901532"/>
              <a:gd name="connsiteX1" fmla="*/ 5077039 w 5077039"/>
              <a:gd name="connsiteY1" fmla="*/ 8792 h 4901532"/>
              <a:gd name="connsiteX2" fmla="*/ 4118677 w 5077039"/>
              <a:gd name="connsiteY2" fmla="*/ 4901532 h 4901532"/>
              <a:gd name="connsiteX3" fmla="*/ 0 w 5077039"/>
              <a:gd name="connsiteY3" fmla="*/ 4901532 h 4901532"/>
              <a:gd name="connsiteX4" fmla="*/ 0 w 5077039"/>
              <a:gd name="connsiteY4" fmla="*/ 0 h 4901532"/>
              <a:gd name="connsiteX0" fmla="*/ 0 w 5085831"/>
              <a:gd name="connsiteY0" fmla="*/ 0 h 4901532"/>
              <a:gd name="connsiteX1" fmla="*/ 5085831 w 5085831"/>
              <a:gd name="connsiteY1" fmla="*/ 0 h 4901532"/>
              <a:gd name="connsiteX2" fmla="*/ 4118677 w 5085831"/>
              <a:gd name="connsiteY2" fmla="*/ 4901532 h 4901532"/>
              <a:gd name="connsiteX3" fmla="*/ 0 w 5085831"/>
              <a:gd name="connsiteY3" fmla="*/ 4901532 h 4901532"/>
              <a:gd name="connsiteX4" fmla="*/ 0 w 5085831"/>
              <a:gd name="connsiteY4" fmla="*/ 0 h 4901532"/>
              <a:gd name="connsiteX0" fmla="*/ 0 w 5121576"/>
              <a:gd name="connsiteY0" fmla="*/ 0 h 4901532"/>
              <a:gd name="connsiteX1" fmla="*/ 5121576 w 5121576"/>
              <a:gd name="connsiteY1" fmla="*/ 0 h 4901532"/>
              <a:gd name="connsiteX2" fmla="*/ 4118677 w 5121576"/>
              <a:gd name="connsiteY2" fmla="*/ 4901532 h 4901532"/>
              <a:gd name="connsiteX3" fmla="*/ 0 w 5121576"/>
              <a:gd name="connsiteY3" fmla="*/ 4901532 h 4901532"/>
              <a:gd name="connsiteX4" fmla="*/ 0 w 5121576"/>
              <a:gd name="connsiteY4" fmla="*/ 0 h 4901532"/>
              <a:gd name="connsiteX0" fmla="*/ 0 w 5710525"/>
              <a:gd name="connsiteY0" fmla="*/ 0 h 4901532"/>
              <a:gd name="connsiteX1" fmla="*/ 5121576 w 5710525"/>
              <a:gd name="connsiteY1" fmla="*/ 0 h 4901532"/>
              <a:gd name="connsiteX2" fmla="*/ 5710525 w 5710525"/>
              <a:gd name="connsiteY2" fmla="*/ 4901532 h 4901532"/>
              <a:gd name="connsiteX3" fmla="*/ 0 w 5710525"/>
              <a:gd name="connsiteY3" fmla="*/ 4901532 h 4901532"/>
              <a:gd name="connsiteX4" fmla="*/ 0 w 5710525"/>
              <a:gd name="connsiteY4" fmla="*/ 0 h 4901532"/>
              <a:gd name="connsiteX0" fmla="*/ 0 w 5719669"/>
              <a:gd name="connsiteY0" fmla="*/ 0 h 4901532"/>
              <a:gd name="connsiteX1" fmla="*/ 5719669 w 5719669"/>
              <a:gd name="connsiteY1" fmla="*/ 9053 h 4901532"/>
              <a:gd name="connsiteX2" fmla="*/ 5710525 w 5719669"/>
              <a:gd name="connsiteY2" fmla="*/ 4901532 h 4901532"/>
              <a:gd name="connsiteX3" fmla="*/ 0 w 5719669"/>
              <a:gd name="connsiteY3" fmla="*/ 4901532 h 4901532"/>
              <a:gd name="connsiteX4" fmla="*/ 0 w 5719669"/>
              <a:gd name="connsiteY4" fmla="*/ 0 h 4901532"/>
              <a:gd name="connsiteX0" fmla="*/ 0 w 5719669"/>
              <a:gd name="connsiteY0" fmla="*/ 0 h 4919639"/>
              <a:gd name="connsiteX1" fmla="*/ 5719669 w 5719669"/>
              <a:gd name="connsiteY1" fmla="*/ 9053 h 4919639"/>
              <a:gd name="connsiteX2" fmla="*/ 5710525 w 5719669"/>
              <a:gd name="connsiteY2" fmla="*/ 4901532 h 4919639"/>
              <a:gd name="connsiteX3" fmla="*/ 1573445 w 5719669"/>
              <a:gd name="connsiteY3" fmla="*/ 4919639 h 4919639"/>
              <a:gd name="connsiteX4" fmla="*/ 0 w 5719669"/>
              <a:gd name="connsiteY4" fmla="*/ 0 h 4919639"/>
              <a:gd name="connsiteX0" fmla="*/ 0 w 5139979"/>
              <a:gd name="connsiteY0" fmla="*/ 9054 h 4910586"/>
              <a:gd name="connsiteX1" fmla="*/ 5139979 w 5139979"/>
              <a:gd name="connsiteY1" fmla="*/ 0 h 4910586"/>
              <a:gd name="connsiteX2" fmla="*/ 5130835 w 5139979"/>
              <a:gd name="connsiteY2" fmla="*/ 4892479 h 4910586"/>
              <a:gd name="connsiteX3" fmla="*/ 993755 w 5139979"/>
              <a:gd name="connsiteY3" fmla="*/ 4910586 h 4910586"/>
              <a:gd name="connsiteX4" fmla="*/ 0 w 5139979"/>
              <a:gd name="connsiteY4" fmla="*/ 9054 h 4910586"/>
              <a:gd name="connsiteX0" fmla="*/ 0 w 5139979"/>
              <a:gd name="connsiteY0" fmla="*/ 9054 h 4901532"/>
              <a:gd name="connsiteX1" fmla="*/ 5139979 w 5139979"/>
              <a:gd name="connsiteY1" fmla="*/ 0 h 4901532"/>
              <a:gd name="connsiteX2" fmla="*/ 5130835 w 5139979"/>
              <a:gd name="connsiteY2" fmla="*/ 4892479 h 4901532"/>
              <a:gd name="connsiteX3" fmla="*/ 993755 w 5139979"/>
              <a:gd name="connsiteY3" fmla="*/ 4901532 h 4901532"/>
              <a:gd name="connsiteX4" fmla="*/ 0 w 5139979"/>
              <a:gd name="connsiteY4" fmla="*/ 9054 h 4901532"/>
              <a:gd name="connsiteX0" fmla="*/ 0 w 5126312"/>
              <a:gd name="connsiteY0" fmla="*/ 2331 h 4901532"/>
              <a:gd name="connsiteX1" fmla="*/ 5126312 w 5126312"/>
              <a:gd name="connsiteY1" fmla="*/ 0 h 4901532"/>
              <a:gd name="connsiteX2" fmla="*/ 5117168 w 5126312"/>
              <a:gd name="connsiteY2" fmla="*/ 4892479 h 4901532"/>
              <a:gd name="connsiteX3" fmla="*/ 980088 w 5126312"/>
              <a:gd name="connsiteY3" fmla="*/ 4901532 h 4901532"/>
              <a:gd name="connsiteX4" fmla="*/ 0 w 5126312"/>
              <a:gd name="connsiteY4" fmla="*/ 2331 h 4901532"/>
              <a:gd name="connsiteX0" fmla="*/ 0 w 5139979"/>
              <a:gd name="connsiteY0" fmla="*/ 0 h 4912648"/>
              <a:gd name="connsiteX1" fmla="*/ 5139979 w 5139979"/>
              <a:gd name="connsiteY1" fmla="*/ 11116 h 4912648"/>
              <a:gd name="connsiteX2" fmla="*/ 5130835 w 5139979"/>
              <a:gd name="connsiteY2" fmla="*/ 4903595 h 4912648"/>
              <a:gd name="connsiteX3" fmla="*/ 993755 w 5139979"/>
              <a:gd name="connsiteY3" fmla="*/ 4912648 h 4912648"/>
              <a:gd name="connsiteX4" fmla="*/ 0 w 5139979"/>
              <a:gd name="connsiteY4" fmla="*/ 0 h 4912648"/>
              <a:gd name="connsiteX0" fmla="*/ 0 w 5126312"/>
              <a:gd name="connsiteY0" fmla="*/ 83013 h 4901532"/>
              <a:gd name="connsiteX1" fmla="*/ 5126312 w 5126312"/>
              <a:gd name="connsiteY1" fmla="*/ 0 h 4901532"/>
              <a:gd name="connsiteX2" fmla="*/ 5117168 w 5126312"/>
              <a:gd name="connsiteY2" fmla="*/ 4892479 h 4901532"/>
              <a:gd name="connsiteX3" fmla="*/ 980088 w 5126312"/>
              <a:gd name="connsiteY3" fmla="*/ 4901532 h 4901532"/>
              <a:gd name="connsiteX4" fmla="*/ 0 w 5126312"/>
              <a:gd name="connsiteY4" fmla="*/ 83013 h 4901532"/>
              <a:gd name="connsiteX0" fmla="*/ 0 w 5119478"/>
              <a:gd name="connsiteY0" fmla="*/ 0 h 4905924"/>
              <a:gd name="connsiteX1" fmla="*/ 5119478 w 5119478"/>
              <a:gd name="connsiteY1" fmla="*/ 4392 h 4905924"/>
              <a:gd name="connsiteX2" fmla="*/ 5110334 w 5119478"/>
              <a:gd name="connsiteY2" fmla="*/ 4896871 h 4905924"/>
              <a:gd name="connsiteX3" fmla="*/ 973254 w 5119478"/>
              <a:gd name="connsiteY3" fmla="*/ 4905924 h 4905924"/>
              <a:gd name="connsiteX4" fmla="*/ 0 w 5119478"/>
              <a:gd name="connsiteY4" fmla="*/ 0 h 4905924"/>
              <a:gd name="connsiteX0" fmla="*/ 0 w 5129396"/>
              <a:gd name="connsiteY0" fmla="*/ 0 h 4905924"/>
              <a:gd name="connsiteX1" fmla="*/ 5119478 w 5129396"/>
              <a:gd name="connsiteY1" fmla="*/ 4392 h 4905924"/>
              <a:gd name="connsiteX2" fmla="*/ 5129396 w 5129396"/>
              <a:gd name="connsiteY2" fmla="*/ 4892181 h 4905924"/>
              <a:gd name="connsiteX3" fmla="*/ 973254 w 5129396"/>
              <a:gd name="connsiteY3" fmla="*/ 4905924 h 4905924"/>
              <a:gd name="connsiteX4" fmla="*/ 0 w 5129396"/>
              <a:gd name="connsiteY4" fmla="*/ 0 h 4905924"/>
              <a:gd name="connsiteX0" fmla="*/ 0 w 5124629"/>
              <a:gd name="connsiteY0" fmla="*/ 0 h 4905924"/>
              <a:gd name="connsiteX1" fmla="*/ 5119478 w 5124629"/>
              <a:gd name="connsiteY1" fmla="*/ 4392 h 4905924"/>
              <a:gd name="connsiteX2" fmla="*/ 5124629 w 5124629"/>
              <a:gd name="connsiteY2" fmla="*/ 4901559 h 4905924"/>
              <a:gd name="connsiteX3" fmla="*/ 973254 w 5124629"/>
              <a:gd name="connsiteY3" fmla="*/ 4905924 h 4905924"/>
              <a:gd name="connsiteX4" fmla="*/ 0 w 5124629"/>
              <a:gd name="connsiteY4" fmla="*/ 0 h 4905924"/>
              <a:gd name="connsiteX0" fmla="*/ 0 w 5129395"/>
              <a:gd name="connsiteY0" fmla="*/ 0 h 4910938"/>
              <a:gd name="connsiteX1" fmla="*/ 5119478 w 5129395"/>
              <a:gd name="connsiteY1" fmla="*/ 4392 h 4910938"/>
              <a:gd name="connsiteX2" fmla="*/ 5129395 w 5129395"/>
              <a:gd name="connsiteY2" fmla="*/ 4910938 h 4910938"/>
              <a:gd name="connsiteX3" fmla="*/ 973254 w 5129395"/>
              <a:gd name="connsiteY3" fmla="*/ 4905924 h 4910938"/>
              <a:gd name="connsiteX4" fmla="*/ 0 w 5129395"/>
              <a:gd name="connsiteY4" fmla="*/ 0 h 4910938"/>
              <a:gd name="connsiteX0" fmla="*/ 0 w 5120105"/>
              <a:gd name="connsiteY0" fmla="*/ 0 h 4915627"/>
              <a:gd name="connsiteX1" fmla="*/ 5119478 w 5120105"/>
              <a:gd name="connsiteY1" fmla="*/ 4392 h 4915627"/>
              <a:gd name="connsiteX2" fmla="*/ 5115098 w 5120105"/>
              <a:gd name="connsiteY2" fmla="*/ 4915627 h 4915627"/>
              <a:gd name="connsiteX3" fmla="*/ 973254 w 5120105"/>
              <a:gd name="connsiteY3" fmla="*/ 4905924 h 4915627"/>
              <a:gd name="connsiteX4" fmla="*/ 0 w 5120105"/>
              <a:gd name="connsiteY4" fmla="*/ 0 h 4915627"/>
              <a:gd name="connsiteX0" fmla="*/ 0 w 5124630"/>
              <a:gd name="connsiteY0" fmla="*/ 0 h 4915627"/>
              <a:gd name="connsiteX1" fmla="*/ 5119478 w 5124630"/>
              <a:gd name="connsiteY1" fmla="*/ 4392 h 4915627"/>
              <a:gd name="connsiteX2" fmla="*/ 5124630 w 5124630"/>
              <a:gd name="connsiteY2" fmla="*/ 4915627 h 4915627"/>
              <a:gd name="connsiteX3" fmla="*/ 973254 w 5124630"/>
              <a:gd name="connsiteY3" fmla="*/ 4905924 h 4915627"/>
              <a:gd name="connsiteX4" fmla="*/ 0 w 5124630"/>
              <a:gd name="connsiteY4" fmla="*/ 0 h 4915627"/>
              <a:gd name="connsiteX0" fmla="*/ 0 w 5120542"/>
              <a:gd name="connsiteY0" fmla="*/ 0 h 4907160"/>
              <a:gd name="connsiteX1" fmla="*/ 5119478 w 5120542"/>
              <a:gd name="connsiteY1" fmla="*/ 4392 h 4907160"/>
              <a:gd name="connsiteX2" fmla="*/ 5120328 w 5120542"/>
              <a:gd name="connsiteY2" fmla="*/ 4907160 h 4907160"/>
              <a:gd name="connsiteX3" fmla="*/ 973254 w 5120542"/>
              <a:gd name="connsiteY3" fmla="*/ 4905924 h 4907160"/>
              <a:gd name="connsiteX4" fmla="*/ 0 w 5120542"/>
              <a:gd name="connsiteY4" fmla="*/ 0 h 4907160"/>
              <a:gd name="connsiteX0" fmla="*/ 0 w 5120542"/>
              <a:gd name="connsiteY0" fmla="*/ 4074 h 4911234"/>
              <a:gd name="connsiteX1" fmla="*/ 5119478 w 5120542"/>
              <a:gd name="connsiteY1" fmla="*/ 0 h 4911234"/>
              <a:gd name="connsiteX2" fmla="*/ 5120328 w 5120542"/>
              <a:gd name="connsiteY2" fmla="*/ 4911234 h 4911234"/>
              <a:gd name="connsiteX3" fmla="*/ 973254 w 5120542"/>
              <a:gd name="connsiteY3" fmla="*/ 4909998 h 4911234"/>
              <a:gd name="connsiteX4" fmla="*/ 0 w 5120542"/>
              <a:gd name="connsiteY4" fmla="*/ 4074 h 4911234"/>
              <a:gd name="connsiteX0" fmla="*/ 0 w 5124845"/>
              <a:gd name="connsiteY0" fmla="*/ 0 h 4919860"/>
              <a:gd name="connsiteX1" fmla="*/ 5123781 w 5124845"/>
              <a:gd name="connsiteY1" fmla="*/ 8626 h 4919860"/>
              <a:gd name="connsiteX2" fmla="*/ 5124631 w 5124845"/>
              <a:gd name="connsiteY2" fmla="*/ 4919860 h 4919860"/>
              <a:gd name="connsiteX3" fmla="*/ 977557 w 5124845"/>
              <a:gd name="connsiteY3" fmla="*/ 4918624 h 4919860"/>
              <a:gd name="connsiteX4" fmla="*/ 0 w 5124845"/>
              <a:gd name="connsiteY4" fmla="*/ 0 h 4919860"/>
              <a:gd name="connsiteX0" fmla="*/ 0 w 5120543"/>
              <a:gd name="connsiteY0" fmla="*/ 0 h 4915626"/>
              <a:gd name="connsiteX1" fmla="*/ 5119479 w 5120543"/>
              <a:gd name="connsiteY1" fmla="*/ 4392 h 4915626"/>
              <a:gd name="connsiteX2" fmla="*/ 5120329 w 5120543"/>
              <a:gd name="connsiteY2" fmla="*/ 4915626 h 4915626"/>
              <a:gd name="connsiteX3" fmla="*/ 973255 w 5120543"/>
              <a:gd name="connsiteY3" fmla="*/ 4914390 h 4915626"/>
              <a:gd name="connsiteX4" fmla="*/ 0 w 5120543"/>
              <a:gd name="connsiteY4" fmla="*/ 0 h 4915626"/>
              <a:gd name="connsiteX0" fmla="*/ 0 w 5120543"/>
              <a:gd name="connsiteY0" fmla="*/ 0 h 4911392"/>
              <a:gd name="connsiteX1" fmla="*/ 5119479 w 5120543"/>
              <a:gd name="connsiteY1" fmla="*/ 158 h 4911392"/>
              <a:gd name="connsiteX2" fmla="*/ 5120329 w 5120543"/>
              <a:gd name="connsiteY2" fmla="*/ 4911392 h 4911392"/>
              <a:gd name="connsiteX3" fmla="*/ 973255 w 5120543"/>
              <a:gd name="connsiteY3" fmla="*/ 4910156 h 4911392"/>
              <a:gd name="connsiteX4" fmla="*/ 0 w 5120543"/>
              <a:gd name="connsiteY4" fmla="*/ 0 h 4911392"/>
              <a:gd name="connsiteX0" fmla="*/ 0 w 5120543"/>
              <a:gd name="connsiteY0" fmla="*/ 0 h 4931928"/>
              <a:gd name="connsiteX1" fmla="*/ 5119479 w 5120543"/>
              <a:gd name="connsiteY1" fmla="*/ 158 h 4931928"/>
              <a:gd name="connsiteX2" fmla="*/ 5120329 w 5120543"/>
              <a:gd name="connsiteY2" fmla="*/ 4911392 h 4931928"/>
              <a:gd name="connsiteX3" fmla="*/ 10719 w 5120543"/>
              <a:gd name="connsiteY3" fmla="*/ 4931928 h 4931928"/>
              <a:gd name="connsiteX4" fmla="*/ 0 w 5120543"/>
              <a:gd name="connsiteY4" fmla="*/ 0 h 4931928"/>
              <a:gd name="connsiteX0" fmla="*/ 0 w 5119489"/>
              <a:gd name="connsiteY0" fmla="*/ 0 h 4931928"/>
              <a:gd name="connsiteX1" fmla="*/ 5119479 w 5119489"/>
              <a:gd name="connsiteY1" fmla="*/ 158 h 4931928"/>
              <a:gd name="connsiteX2" fmla="*/ 4312685 w 5119489"/>
              <a:gd name="connsiteY2" fmla="*/ 4922278 h 4931928"/>
              <a:gd name="connsiteX3" fmla="*/ 10719 w 5119489"/>
              <a:gd name="connsiteY3" fmla="*/ 4931928 h 4931928"/>
              <a:gd name="connsiteX4" fmla="*/ 0 w 5119489"/>
              <a:gd name="connsiteY4" fmla="*/ 0 h 4931928"/>
              <a:gd name="connsiteX0" fmla="*/ 0 w 5119489"/>
              <a:gd name="connsiteY0" fmla="*/ 0 h 4931928"/>
              <a:gd name="connsiteX1" fmla="*/ 5119479 w 5119489"/>
              <a:gd name="connsiteY1" fmla="*/ 158 h 4931928"/>
              <a:gd name="connsiteX2" fmla="*/ 4312685 w 5119489"/>
              <a:gd name="connsiteY2" fmla="*/ 4922278 h 4931928"/>
              <a:gd name="connsiteX3" fmla="*/ 10719 w 5119489"/>
              <a:gd name="connsiteY3" fmla="*/ 4931928 h 4931928"/>
              <a:gd name="connsiteX4" fmla="*/ 0 w 5119489"/>
              <a:gd name="connsiteY4" fmla="*/ 0 h 4931928"/>
              <a:gd name="connsiteX0" fmla="*/ 0 w 5119479"/>
              <a:gd name="connsiteY0" fmla="*/ 0 h 4931928"/>
              <a:gd name="connsiteX1" fmla="*/ 5119479 w 5119479"/>
              <a:gd name="connsiteY1" fmla="*/ 158 h 4931928"/>
              <a:gd name="connsiteX2" fmla="*/ 4312685 w 5119479"/>
              <a:gd name="connsiteY2" fmla="*/ 4922278 h 4931928"/>
              <a:gd name="connsiteX3" fmla="*/ 10719 w 5119479"/>
              <a:gd name="connsiteY3" fmla="*/ 4931928 h 4931928"/>
              <a:gd name="connsiteX4" fmla="*/ 0 w 5119479"/>
              <a:gd name="connsiteY4" fmla="*/ 0 h 4931928"/>
              <a:gd name="connsiteX0" fmla="*/ 0 w 5119479"/>
              <a:gd name="connsiteY0" fmla="*/ 0 h 4922288"/>
              <a:gd name="connsiteX1" fmla="*/ 5119479 w 5119479"/>
              <a:gd name="connsiteY1" fmla="*/ 158 h 4922288"/>
              <a:gd name="connsiteX2" fmla="*/ 4312685 w 5119479"/>
              <a:gd name="connsiteY2" fmla="*/ 4922278 h 4922288"/>
              <a:gd name="connsiteX3" fmla="*/ 10719 w 5119479"/>
              <a:gd name="connsiteY3" fmla="*/ 4914173 h 4922288"/>
              <a:gd name="connsiteX4" fmla="*/ 0 w 5119479"/>
              <a:gd name="connsiteY4" fmla="*/ 0 h 4922288"/>
              <a:gd name="connsiteX0" fmla="*/ 0 w 4713455"/>
              <a:gd name="connsiteY0" fmla="*/ 0 h 4922288"/>
              <a:gd name="connsiteX1" fmla="*/ 4713455 w 4713455"/>
              <a:gd name="connsiteY1" fmla="*/ 158 h 4922288"/>
              <a:gd name="connsiteX2" fmla="*/ 4312685 w 4713455"/>
              <a:gd name="connsiteY2" fmla="*/ 4922278 h 4922288"/>
              <a:gd name="connsiteX3" fmla="*/ 10719 w 4713455"/>
              <a:gd name="connsiteY3" fmla="*/ 4914173 h 4922288"/>
              <a:gd name="connsiteX4" fmla="*/ 0 w 4713455"/>
              <a:gd name="connsiteY4" fmla="*/ 0 h 4922288"/>
              <a:gd name="connsiteX0" fmla="*/ 0 w 4713455"/>
              <a:gd name="connsiteY0" fmla="*/ 0 h 4922288"/>
              <a:gd name="connsiteX1" fmla="*/ 4713455 w 4713455"/>
              <a:gd name="connsiteY1" fmla="*/ 158 h 4922288"/>
              <a:gd name="connsiteX2" fmla="*/ 4078093 w 4713455"/>
              <a:gd name="connsiteY2" fmla="*/ 4922278 h 4922288"/>
              <a:gd name="connsiteX3" fmla="*/ 10719 w 4713455"/>
              <a:gd name="connsiteY3" fmla="*/ 4914173 h 4922288"/>
              <a:gd name="connsiteX4" fmla="*/ 0 w 4713455"/>
              <a:gd name="connsiteY4" fmla="*/ 0 h 4922288"/>
              <a:gd name="connsiteX0" fmla="*/ 0 w 4713455"/>
              <a:gd name="connsiteY0" fmla="*/ 0 h 4914173"/>
              <a:gd name="connsiteX1" fmla="*/ 4713455 w 4713455"/>
              <a:gd name="connsiteY1" fmla="*/ 158 h 4914173"/>
              <a:gd name="connsiteX2" fmla="*/ 4088160 w 4713455"/>
              <a:gd name="connsiteY2" fmla="*/ 4908210 h 4914173"/>
              <a:gd name="connsiteX3" fmla="*/ 10719 w 4713455"/>
              <a:gd name="connsiteY3" fmla="*/ 4914173 h 4914173"/>
              <a:gd name="connsiteX4" fmla="*/ 0 w 4713455"/>
              <a:gd name="connsiteY4" fmla="*/ 0 h 4914173"/>
              <a:gd name="connsiteX0" fmla="*/ 0 w 4713455"/>
              <a:gd name="connsiteY0" fmla="*/ 0 h 4909484"/>
              <a:gd name="connsiteX1" fmla="*/ 4713455 w 4713455"/>
              <a:gd name="connsiteY1" fmla="*/ 158 h 4909484"/>
              <a:gd name="connsiteX2" fmla="*/ 4088160 w 4713455"/>
              <a:gd name="connsiteY2" fmla="*/ 4908210 h 4909484"/>
              <a:gd name="connsiteX3" fmla="*/ 35886 w 4713455"/>
              <a:gd name="connsiteY3" fmla="*/ 4909484 h 4909484"/>
              <a:gd name="connsiteX4" fmla="*/ 0 w 4713455"/>
              <a:gd name="connsiteY4" fmla="*/ 0 h 4909484"/>
              <a:gd name="connsiteX0" fmla="*/ 0 w 4713455"/>
              <a:gd name="connsiteY0" fmla="*/ 0 h 4908220"/>
              <a:gd name="connsiteX1" fmla="*/ 4713455 w 4713455"/>
              <a:gd name="connsiteY1" fmla="*/ 158 h 4908220"/>
              <a:gd name="connsiteX2" fmla="*/ 4088160 w 4713455"/>
              <a:gd name="connsiteY2" fmla="*/ 4908210 h 4908220"/>
              <a:gd name="connsiteX3" fmla="*/ 30853 w 4713455"/>
              <a:gd name="connsiteY3" fmla="*/ 4890727 h 4908220"/>
              <a:gd name="connsiteX4" fmla="*/ 0 w 4713455"/>
              <a:gd name="connsiteY4" fmla="*/ 0 h 4908220"/>
              <a:gd name="connsiteX0" fmla="*/ 0 w 4713455"/>
              <a:gd name="connsiteY0" fmla="*/ 0 h 4908220"/>
              <a:gd name="connsiteX1" fmla="*/ 4713455 w 4713455"/>
              <a:gd name="connsiteY1" fmla="*/ 158 h 4908220"/>
              <a:gd name="connsiteX2" fmla="*/ 4088160 w 4713455"/>
              <a:gd name="connsiteY2" fmla="*/ 4908210 h 4908220"/>
              <a:gd name="connsiteX3" fmla="*/ 30853 w 4713455"/>
              <a:gd name="connsiteY3" fmla="*/ 4904795 h 4908220"/>
              <a:gd name="connsiteX4" fmla="*/ 0 w 4713455"/>
              <a:gd name="connsiteY4" fmla="*/ 0 h 4908220"/>
              <a:gd name="connsiteX0" fmla="*/ 0 w 4713455"/>
              <a:gd name="connsiteY0" fmla="*/ 0 h 4904795"/>
              <a:gd name="connsiteX1" fmla="*/ 4713455 w 4713455"/>
              <a:gd name="connsiteY1" fmla="*/ 158 h 4904795"/>
              <a:gd name="connsiteX2" fmla="*/ 4088160 w 4713455"/>
              <a:gd name="connsiteY2" fmla="*/ 4903521 h 4904795"/>
              <a:gd name="connsiteX3" fmla="*/ 30853 w 4713455"/>
              <a:gd name="connsiteY3" fmla="*/ 4904795 h 4904795"/>
              <a:gd name="connsiteX4" fmla="*/ 0 w 4713455"/>
              <a:gd name="connsiteY4" fmla="*/ 0 h 4904795"/>
              <a:gd name="connsiteX0" fmla="*/ 0 w 4713455"/>
              <a:gd name="connsiteY0" fmla="*/ 0 h 4903531"/>
              <a:gd name="connsiteX1" fmla="*/ 4713455 w 4713455"/>
              <a:gd name="connsiteY1" fmla="*/ 158 h 4903531"/>
              <a:gd name="connsiteX2" fmla="*/ 4088160 w 4713455"/>
              <a:gd name="connsiteY2" fmla="*/ 4903521 h 4903531"/>
              <a:gd name="connsiteX3" fmla="*/ 17708 w 4713455"/>
              <a:gd name="connsiteY3" fmla="*/ 4900712 h 4903531"/>
              <a:gd name="connsiteX4" fmla="*/ 0 w 4713455"/>
              <a:gd name="connsiteY4" fmla="*/ 0 h 4903531"/>
              <a:gd name="connsiteX0" fmla="*/ 0 w 4700309"/>
              <a:gd name="connsiteY0" fmla="*/ 3980 h 4903429"/>
              <a:gd name="connsiteX1" fmla="*/ 4700309 w 4700309"/>
              <a:gd name="connsiteY1" fmla="*/ 56 h 4903429"/>
              <a:gd name="connsiteX2" fmla="*/ 4075014 w 4700309"/>
              <a:gd name="connsiteY2" fmla="*/ 4903419 h 4903429"/>
              <a:gd name="connsiteX3" fmla="*/ 4562 w 4700309"/>
              <a:gd name="connsiteY3" fmla="*/ 4900610 h 4903429"/>
              <a:gd name="connsiteX4" fmla="*/ 0 w 4700309"/>
              <a:gd name="connsiteY4" fmla="*/ 3980 h 4903429"/>
              <a:gd name="connsiteX0" fmla="*/ 0 w 4700309"/>
              <a:gd name="connsiteY0" fmla="*/ 3980 h 4909855"/>
              <a:gd name="connsiteX1" fmla="*/ 4700309 w 4700309"/>
              <a:gd name="connsiteY1" fmla="*/ 56 h 4909855"/>
              <a:gd name="connsiteX2" fmla="*/ 4075014 w 4700309"/>
              <a:gd name="connsiteY2" fmla="*/ 4903419 h 4909855"/>
              <a:gd name="connsiteX3" fmla="*/ 4562 w 4700309"/>
              <a:gd name="connsiteY3" fmla="*/ 4909855 h 4909855"/>
              <a:gd name="connsiteX4" fmla="*/ 0 w 4700309"/>
              <a:gd name="connsiteY4" fmla="*/ 3980 h 4909855"/>
              <a:gd name="connsiteX0" fmla="*/ 0 w 4700309"/>
              <a:gd name="connsiteY0" fmla="*/ 3980 h 4905233"/>
              <a:gd name="connsiteX1" fmla="*/ 4700309 w 4700309"/>
              <a:gd name="connsiteY1" fmla="*/ 56 h 4905233"/>
              <a:gd name="connsiteX2" fmla="*/ 4075014 w 4700309"/>
              <a:gd name="connsiteY2" fmla="*/ 4903419 h 4905233"/>
              <a:gd name="connsiteX3" fmla="*/ 4562 w 4700309"/>
              <a:gd name="connsiteY3" fmla="*/ 4905233 h 4905233"/>
              <a:gd name="connsiteX4" fmla="*/ 0 w 4700309"/>
              <a:gd name="connsiteY4" fmla="*/ 3980 h 4905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00309" h="4905233">
                <a:moveTo>
                  <a:pt x="0" y="3980"/>
                </a:moveTo>
                <a:lnTo>
                  <a:pt x="4700309" y="56"/>
                </a:lnTo>
                <a:cubicBezTo>
                  <a:pt x="4670424" y="-19058"/>
                  <a:pt x="4082772" y="4911647"/>
                  <a:pt x="4075014" y="4903419"/>
                </a:cubicBezTo>
                <a:lnTo>
                  <a:pt x="4562" y="4905233"/>
                </a:lnTo>
                <a:cubicBezTo>
                  <a:pt x="-1341" y="3271662"/>
                  <a:pt x="5903" y="1637551"/>
                  <a:pt x="0" y="398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180000" indent="-180000" algn="ctr">
              <a:buNone/>
              <a:defRPr lang="sv-SE" sz="1600" noProof="0" dirty="0" smtClean="0"/>
            </a:lvl1pPr>
          </a:lstStyle>
          <a:p>
            <a:pPr marL="0" marR="0" lvl="0" indent="0" algn="ctr" latinLnBrk="0">
              <a:buClrTx/>
              <a:buSzTx/>
              <a:tabLst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9" name="Platshållare för innehåll 2">
            <a:extLst>
              <a:ext uri="{FF2B5EF4-FFF2-40B4-BE49-F238E27FC236}">
                <a16:creationId xmlns:a16="http://schemas.microsoft.com/office/drawing/2014/main" id="{1270153B-94A6-E744-8BC9-650BC793BEC4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92104" y="1440000"/>
            <a:ext cx="3888432" cy="2942564"/>
          </a:xfrm>
        </p:spPr>
        <p:txBody>
          <a:bodyPr/>
          <a:lstStyle>
            <a:lvl1pPr marL="216000" indent="-216000">
              <a:defRPr/>
            </a:lvl1pPr>
            <a:lvl2pPr marL="432000" indent="-216000">
              <a:defRPr/>
            </a:lvl2pPr>
            <a:lvl3pPr marL="648000" indent="-216000">
              <a:defRPr/>
            </a:lvl3pPr>
            <a:lvl4pPr marL="864000" indent="-216000">
              <a:defRPr/>
            </a:lvl4pPr>
            <a:lvl5pPr marL="1080000" indent="-216000">
              <a:defRPr/>
            </a:lvl5pPr>
          </a:lstStyle>
          <a:p>
            <a:pPr marL="216000" lvl="0" indent="-216000"/>
            <a:r>
              <a:rPr lang="en-US" noProof="0" dirty="0"/>
              <a:t>Type your text or click on the icons below to insert object</a:t>
            </a:r>
          </a:p>
          <a:p>
            <a:pPr marL="432000" lvl="1" indent="-216000"/>
            <a:r>
              <a:rPr lang="en-US" noProof="0" dirty="0"/>
              <a:t>Second level</a:t>
            </a:r>
          </a:p>
          <a:p>
            <a:pPr marL="648000" lvl="2" indent="-216000"/>
            <a:r>
              <a:rPr lang="en-US" noProof="0" dirty="0"/>
              <a:t>Third level</a:t>
            </a:r>
          </a:p>
          <a:p>
            <a:pPr marL="864000" lvl="3" indent="-216000"/>
            <a:r>
              <a:rPr lang="en-US" noProof="0" dirty="0"/>
              <a:t>Fourth level</a:t>
            </a:r>
          </a:p>
          <a:p>
            <a:pPr marL="1080000" lvl="4" indent="-216000"/>
            <a:r>
              <a:rPr lang="en-US" noProof="0" dirty="0"/>
              <a:t>Fifth level</a:t>
            </a:r>
          </a:p>
        </p:txBody>
      </p:sp>
      <p:sp>
        <p:nvSpPr>
          <p:cNvPr id="11" name="Rubrik 5">
            <a:extLst>
              <a:ext uri="{FF2B5EF4-FFF2-40B4-BE49-F238E27FC236}">
                <a16:creationId xmlns:a16="http://schemas.microsoft.com/office/drawing/2014/main" id="{AF8162BA-40E2-2747-A300-C724B1637D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0" y="504000"/>
            <a:ext cx="3943350" cy="569407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sv-SE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CACF485C-7849-A64B-AFE9-3C3BCA20F9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9FE703E2-B9A3-B74F-A652-AA85B95F5211}" type="datetime1">
              <a:rPr lang="sv-SE" smtClean="0"/>
              <a:t>2023-06-15</a:t>
            </a:fld>
            <a:endParaRPr lang="sv-SE"/>
          </a:p>
        </p:txBody>
      </p:sp>
      <p:sp>
        <p:nvSpPr>
          <p:cNvPr id="13" name="Platshållare för bildnummer 2">
            <a:extLst>
              <a:ext uri="{FF2B5EF4-FFF2-40B4-BE49-F238E27FC236}">
                <a16:creationId xmlns:a16="http://schemas.microsoft.com/office/drawing/2014/main" id="{F8887C3C-CAC5-4845-B0AB-885DC432EC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5" name="Platshållare för sidfot 5">
            <a:extLst>
              <a:ext uri="{FF2B5EF4-FFF2-40B4-BE49-F238E27FC236}">
                <a16:creationId xmlns:a16="http://schemas.microsoft.com/office/drawing/2014/main" id="{C654D40A-377C-924C-A3C0-087B0273BC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355131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Section A vhite backgo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4"/>
          <p:cNvSpPr>
            <a:spLocks noGrp="1"/>
          </p:cNvSpPr>
          <p:nvPr>
            <p:ph type="title" hasCustomPrompt="1"/>
          </p:nvPr>
        </p:nvSpPr>
        <p:spPr>
          <a:xfrm>
            <a:off x="540000" y="1707654"/>
            <a:ext cx="8064000" cy="594000"/>
          </a:xfrm>
          <a:effectLst/>
        </p:spPr>
        <p:txBody>
          <a:bodyPr vert="horz" lIns="0" tIns="0" rIns="0" bIns="0" rtlCol="0" anchor="t" anchorCtr="0">
            <a:noAutofit/>
          </a:bodyPr>
          <a:lstStyle>
            <a:lvl1pPr marL="0" marR="0" indent="0" algn="ctr" defTabSz="4572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sv-SE" sz="4000" i="0" cap="none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Narrow" panose="020B0606020202030204" pitchFamily="34" charset="0"/>
              </a:defRPr>
            </a:lvl1pPr>
          </a:lstStyle>
          <a:p>
            <a:pPr marL="0" marR="0" lvl="0" indent="0" algn="ctr" defTabSz="457200" rtl="0" eaLnBrk="0" fontAlgn="base" latinLnBrk="0" hangingPunct="0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v-SE" dirty="0"/>
              <a:t>New </a:t>
            </a:r>
            <a:r>
              <a:rPr lang="sv-SE" dirty="0" err="1"/>
              <a:t>section</a:t>
            </a:r>
            <a:r>
              <a:rPr lang="sv-SE" dirty="0"/>
              <a:t> </a:t>
            </a:r>
            <a:r>
              <a:rPr lang="sv-SE" dirty="0" err="1"/>
              <a:t>header</a:t>
            </a:r>
            <a:r>
              <a:rPr lang="sv-SE" dirty="0"/>
              <a:t> (</a:t>
            </a:r>
            <a:r>
              <a:rPr lang="sv-SE" dirty="0" err="1"/>
              <a:t>vhite</a:t>
            </a:r>
            <a:r>
              <a:rPr lang="sv-SE" dirty="0"/>
              <a:t>)</a:t>
            </a:r>
          </a:p>
        </p:txBody>
      </p:sp>
      <p:sp>
        <p:nvSpPr>
          <p:cNvPr id="15" name="Platshållare för text 14">
            <a:extLst>
              <a:ext uri="{FF2B5EF4-FFF2-40B4-BE49-F238E27FC236}">
                <a16:creationId xmlns:a16="http://schemas.microsoft.com/office/drawing/2014/main" id="{92958D87-D8D8-704E-9098-0CC3332C56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0000" y="2499742"/>
            <a:ext cx="7960764" cy="914400"/>
          </a:xfrm>
        </p:spPr>
        <p:txBody>
          <a:bodyPr>
            <a:noAutofit/>
          </a:bodyPr>
          <a:lstStyle>
            <a:lvl1pPr marL="0" indent="0" algn="ctr">
              <a:buNone/>
              <a:defRPr sz="2400" b="0" i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sv-SE" dirty="0" err="1"/>
              <a:t>Subtitle</a:t>
            </a:r>
            <a:endParaRPr lang="sv-SE" dirty="0"/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1FDA1F9E-A2C9-774B-A280-A91198D6D6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F4D4D47-04B3-1C49-A3B6-252C604E63F8}" type="datetime1">
              <a:rPr lang="sv-SE" smtClean="0"/>
              <a:t>2023-06-15</a:t>
            </a:fld>
            <a:endParaRPr lang="sv-SE"/>
          </a:p>
        </p:txBody>
      </p:sp>
      <p:sp>
        <p:nvSpPr>
          <p:cNvPr id="9" name="Platshållare för bildnummer 2">
            <a:extLst>
              <a:ext uri="{FF2B5EF4-FFF2-40B4-BE49-F238E27FC236}">
                <a16:creationId xmlns:a16="http://schemas.microsoft.com/office/drawing/2014/main" id="{3DFD3A44-E47C-8946-855C-41815F3E8C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8" name="Platshållare för sidfot 5">
            <a:extLst>
              <a:ext uri="{FF2B5EF4-FFF2-40B4-BE49-F238E27FC236}">
                <a16:creationId xmlns:a16="http://schemas.microsoft.com/office/drawing/2014/main" id="{C28B2377-4B53-3745-96AC-04DF2F6CE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320159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hree images (alt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tshållare för innehåll 2"/>
          <p:cNvSpPr>
            <a:spLocks noGrp="1"/>
          </p:cNvSpPr>
          <p:nvPr>
            <p:ph sz="quarter" idx="12" hasCustomPrompt="1"/>
          </p:nvPr>
        </p:nvSpPr>
        <p:spPr>
          <a:xfrm>
            <a:off x="684000" y="1440000"/>
            <a:ext cx="5112000" cy="2989462"/>
          </a:xfrm>
        </p:spPr>
        <p:txBody>
          <a:bodyPr/>
          <a:lstStyle>
            <a:lvl1pPr marL="216000" indent="-216000">
              <a:defRPr/>
            </a:lvl1pPr>
            <a:lvl2pPr marL="432000" indent="-216000">
              <a:defRPr/>
            </a:lvl2pPr>
            <a:lvl3pPr marL="648000" indent="-216000">
              <a:defRPr/>
            </a:lvl3pPr>
            <a:lvl4pPr marL="864000" indent="-216000">
              <a:defRPr/>
            </a:lvl4pPr>
            <a:lvl5pPr marL="1080000" indent="-216000">
              <a:defRPr/>
            </a:lvl5pPr>
          </a:lstStyle>
          <a:p>
            <a:pPr marL="216000" lvl="0" indent="-216000"/>
            <a:r>
              <a:rPr lang="en-US" noProof="0" dirty="0"/>
              <a:t>Type your text or click on the icons below to insert object</a:t>
            </a:r>
          </a:p>
          <a:p>
            <a:pPr marL="432000" lvl="1" indent="-216000"/>
            <a:r>
              <a:rPr lang="en-US" noProof="0" dirty="0"/>
              <a:t>Second level</a:t>
            </a:r>
          </a:p>
          <a:p>
            <a:pPr marL="648000" lvl="2" indent="-216000"/>
            <a:r>
              <a:rPr lang="en-US" noProof="0" dirty="0"/>
              <a:t>Third level</a:t>
            </a:r>
          </a:p>
          <a:p>
            <a:pPr marL="864000" lvl="3" indent="-216000"/>
            <a:r>
              <a:rPr lang="en-US" noProof="0" dirty="0"/>
              <a:t>Fourth level</a:t>
            </a:r>
          </a:p>
          <a:p>
            <a:pPr marL="1080000" lvl="4" indent="-216000"/>
            <a:r>
              <a:rPr lang="en-US" noProof="0" dirty="0"/>
              <a:t>Fifth level</a:t>
            </a:r>
          </a:p>
        </p:txBody>
      </p:sp>
      <p:sp>
        <p:nvSpPr>
          <p:cNvPr id="8" name="Platshållare för bild 7"/>
          <p:cNvSpPr>
            <a:spLocks noGrp="1"/>
          </p:cNvSpPr>
          <p:nvPr>
            <p:ph type="pic" sz="quarter" idx="17" hasCustomPrompt="1"/>
          </p:nvPr>
        </p:nvSpPr>
        <p:spPr>
          <a:xfrm>
            <a:off x="6151919" y="2912"/>
            <a:ext cx="2992081" cy="1394743"/>
          </a:xfrm>
          <a:custGeom>
            <a:avLst/>
            <a:gdLst>
              <a:gd name="connsiteX0" fmla="*/ 0 w 2992081"/>
              <a:gd name="connsiteY0" fmla="*/ 0 h 1656000"/>
              <a:gd name="connsiteX1" fmla="*/ 2992081 w 2992081"/>
              <a:gd name="connsiteY1" fmla="*/ 0 h 1656000"/>
              <a:gd name="connsiteX2" fmla="*/ 2992081 w 2992081"/>
              <a:gd name="connsiteY2" fmla="*/ 1656000 h 1656000"/>
              <a:gd name="connsiteX3" fmla="*/ 0 w 2992081"/>
              <a:gd name="connsiteY3" fmla="*/ 1656000 h 1656000"/>
              <a:gd name="connsiteX4" fmla="*/ 0 w 2992081"/>
              <a:gd name="connsiteY4" fmla="*/ 0 h 1656000"/>
              <a:gd name="connsiteX0" fmla="*/ 200025 w 2992081"/>
              <a:gd name="connsiteY0" fmla="*/ 0 h 1656000"/>
              <a:gd name="connsiteX1" fmla="*/ 2992081 w 2992081"/>
              <a:gd name="connsiteY1" fmla="*/ 0 h 1656000"/>
              <a:gd name="connsiteX2" fmla="*/ 2992081 w 2992081"/>
              <a:gd name="connsiteY2" fmla="*/ 1656000 h 1656000"/>
              <a:gd name="connsiteX3" fmla="*/ 0 w 2992081"/>
              <a:gd name="connsiteY3" fmla="*/ 1656000 h 1656000"/>
              <a:gd name="connsiteX4" fmla="*/ 200025 w 2992081"/>
              <a:gd name="connsiteY4" fmla="*/ 0 h 1656000"/>
              <a:gd name="connsiteX0" fmla="*/ 163739 w 2992081"/>
              <a:gd name="connsiteY0" fmla="*/ 261257 h 1656000"/>
              <a:gd name="connsiteX1" fmla="*/ 2992081 w 2992081"/>
              <a:gd name="connsiteY1" fmla="*/ 0 h 1656000"/>
              <a:gd name="connsiteX2" fmla="*/ 2992081 w 2992081"/>
              <a:gd name="connsiteY2" fmla="*/ 1656000 h 1656000"/>
              <a:gd name="connsiteX3" fmla="*/ 0 w 2992081"/>
              <a:gd name="connsiteY3" fmla="*/ 1656000 h 1656000"/>
              <a:gd name="connsiteX4" fmla="*/ 163739 w 2992081"/>
              <a:gd name="connsiteY4" fmla="*/ 261257 h 1656000"/>
              <a:gd name="connsiteX0" fmla="*/ 163739 w 2992081"/>
              <a:gd name="connsiteY0" fmla="*/ 0 h 1394743"/>
              <a:gd name="connsiteX1" fmla="*/ 2992081 w 2992081"/>
              <a:gd name="connsiteY1" fmla="*/ 0 h 1394743"/>
              <a:gd name="connsiteX2" fmla="*/ 2992081 w 2992081"/>
              <a:gd name="connsiteY2" fmla="*/ 1394743 h 1394743"/>
              <a:gd name="connsiteX3" fmla="*/ 0 w 2992081"/>
              <a:gd name="connsiteY3" fmla="*/ 1394743 h 1394743"/>
              <a:gd name="connsiteX4" fmla="*/ 163739 w 2992081"/>
              <a:gd name="connsiteY4" fmla="*/ 0 h 1394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92081" h="1394743">
                <a:moveTo>
                  <a:pt x="163739" y="0"/>
                </a:moveTo>
                <a:lnTo>
                  <a:pt x="2992081" y="0"/>
                </a:lnTo>
                <a:lnTo>
                  <a:pt x="2992081" y="1394743"/>
                </a:lnTo>
                <a:lnTo>
                  <a:pt x="0" y="1394743"/>
                </a:lnTo>
                <a:lnTo>
                  <a:pt x="163739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180000" indent="-180000" algn="ctr">
              <a:buNone/>
              <a:defRPr lang="sv-SE" sz="1600" noProof="0" dirty="0" smtClean="0"/>
            </a:lvl1pPr>
          </a:lstStyle>
          <a:p>
            <a:pPr marL="0" marR="0" lvl="0" indent="0" algn="ctr" latinLnBrk="0">
              <a:buClrTx/>
              <a:buSzTx/>
              <a:tabLst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7" name="Platshållare för bild 7"/>
          <p:cNvSpPr>
            <a:spLocks noGrp="1"/>
          </p:cNvSpPr>
          <p:nvPr>
            <p:ph type="pic" sz="quarter" idx="22" hasCustomPrompt="1"/>
          </p:nvPr>
        </p:nvSpPr>
        <p:spPr>
          <a:xfrm>
            <a:off x="5923736" y="1473004"/>
            <a:ext cx="3220266" cy="1656000"/>
          </a:xfrm>
          <a:custGeom>
            <a:avLst/>
            <a:gdLst>
              <a:gd name="connsiteX0" fmla="*/ 0 w 2992081"/>
              <a:gd name="connsiteY0" fmla="*/ 0 h 1656000"/>
              <a:gd name="connsiteX1" fmla="*/ 2992081 w 2992081"/>
              <a:gd name="connsiteY1" fmla="*/ 0 h 1656000"/>
              <a:gd name="connsiteX2" fmla="*/ 2992081 w 2992081"/>
              <a:gd name="connsiteY2" fmla="*/ 1656000 h 1656000"/>
              <a:gd name="connsiteX3" fmla="*/ 0 w 2992081"/>
              <a:gd name="connsiteY3" fmla="*/ 1656000 h 1656000"/>
              <a:gd name="connsiteX4" fmla="*/ 0 w 2992081"/>
              <a:gd name="connsiteY4" fmla="*/ 0 h 1656000"/>
              <a:gd name="connsiteX0" fmla="*/ 221456 w 3213537"/>
              <a:gd name="connsiteY0" fmla="*/ 0 h 1670288"/>
              <a:gd name="connsiteX1" fmla="*/ 3213537 w 3213537"/>
              <a:gd name="connsiteY1" fmla="*/ 0 h 1670288"/>
              <a:gd name="connsiteX2" fmla="*/ 3213537 w 3213537"/>
              <a:gd name="connsiteY2" fmla="*/ 1656000 h 1670288"/>
              <a:gd name="connsiteX3" fmla="*/ 0 w 3213537"/>
              <a:gd name="connsiteY3" fmla="*/ 1670288 h 1670288"/>
              <a:gd name="connsiteX4" fmla="*/ 221456 w 3213537"/>
              <a:gd name="connsiteY4" fmla="*/ 0 h 1670288"/>
              <a:gd name="connsiteX0" fmla="*/ 221456 w 3213537"/>
              <a:gd name="connsiteY0" fmla="*/ 0 h 1663145"/>
              <a:gd name="connsiteX1" fmla="*/ 3213537 w 3213537"/>
              <a:gd name="connsiteY1" fmla="*/ 0 h 1663145"/>
              <a:gd name="connsiteX2" fmla="*/ 3213537 w 3213537"/>
              <a:gd name="connsiteY2" fmla="*/ 1656000 h 1663145"/>
              <a:gd name="connsiteX3" fmla="*/ 0 w 3213537"/>
              <a:gd name="connsiteY3" fmla="*/ 1663145 h 1663145"/>
              <a:gd name="connsiteX4" fmla="*/ 221456 w 3213537"/>
              <a:gd name="connsiteY4" fmla="*/ 0 h 1663145"/>
              <a:gd name="connsiteX0" fmla="*/ 214312 w 3206393"/>
              <a:gd name="connsiteY0" fmla="*/ 0 h 1656000"/>
              <a:gd name="connsiteX1" fmla="*/ 3206393 w 3206393"/>
              <a:gd name="connsiteY1" fmla="*/ 0 h 1656000"/>
              <a:gd name="connsiteX2" fmla="*/ 3206393 w 3206393"/>
              <a:gd name="connsiteY2" fmla="*/ 1656000 h 1656000"/>
              <a:gd name="connsiteX3" fmla="*/ 0 w 3206393"/>
              <a:gd name="connsiteY3" fmla="*/ 1641714 h 1656000"/>
              <a:gd name="connsiteX4" fmla="*/ 214312 w 3206393"/>
              <a:gd name="connsiteY4" fmla="*/ 0 h 1656000"/>
              <a:gd name="connsiteX0" fmla="*/ 214312 w 3206393"/>
              <a:gd name="connsiteY0" fmla="*/ 0 h 1656000"/>
              <a:gd name="connsiteX1" fmla="*/ 3206393 w 3206393"/>
              <a:gd name="connsiteY1" fmla="*/ 0 h 1656000"/>
              <a:gd name="connsiteX2" fmla="*/ 3206393 w 3206393"/>
              <a:gd name="connsiteY2" fmla="*/ 1656000 h 1656000"/>
              <a:gd name="connsiteX3" fmla="*/ 0 w 3206393"/>
              <a:gd name="connsiteY3" fmla="*/ 1648858 h 1656000"/>
              <a:gd name="connsiteX4" fmla="*/ 214312 w 3206393"/>
              <a:gd name="connsiteY4" fmla="*/ 0 h 1656000"/>
              <a:gd name="connsiteX0" fmla="*/ 235743 w 3227824"/>
              <a:gd name="connsiteY0" fmla="*/ 0 h 1663145"/>
              <a:gd name="connsiteX1" fmla="*/ 3227824 w 3227824"/>
              <a:gd name="connsiteY1" fmla="*/ 0 h 1663145"/>
              <a:gd name="connsiteX2" fmla="*/ 3227824 w 3227824"/>
              <a:gd name="connsiteY2" fmla="*/ 1656000 h 1663145"/>
              <a:gd name="connsiteX3" fmla="*/ 0 w 3227824"/>
              <a:gd name="connsiteY3" fmla="*/ 1663145 h 1663145"/>
              <a:gd name="connsiteX4" fmla="*/ 235743 w 3227824"/>
              <a:gd name="connsiteY4" fmla="*/ 0 h 1663145"/>
              <a:gd name="connsiteX0" fmla="*/ 224408 w 3227824"/>
              <a:gd name="connsiteY0" fmla="*/ 0 h 1663145"/>
              <a:gd name="connsiteX1" fmla="*/ 3227824 w 3227824"/>
              <a:gd name="connsiteY1" fmla="*/ 0 h 1663145"/>
              <a:gd name="connsiteX2" fmla="*/ 3227824 w 3227824"/>
              <a:gd name="connsiteY2" fmla="*/ 1656000 h 1663145"/>
              <a:gd name="connsiteX3" fmla="*/ 0 w 3227824"/>
              <a:gd name="connsiteY3" fmla="*/ 1663145 h 1663145"/>
              <a:gd name="connsiteX4" fmla="*/ 224408 w 3227824"/>
              <a:gd name="connsiteY4" fmla="*/ 0 h 1663145"/>
              <a:gd name="connsiteX0" fmla="*/ 216851 w 3220267"/>
              <a:gd name="connsiteY0" fmla="*/ 0 h 1659366"/>
              <a:gd name="connsiteX1" fmla="*/ 3220267 w 3220267"/>
              <a:gd name="connsiteY1" fmla="*/ 0 h 1659366"/>
              <a:gd name="connsiteX2" fmla="*/ 3220267 w 3220267"/>
              <a:gd name="connsiteY2" fmla="*/ 1656000 h 1659366"/>
              <a:gd name="connsiteX3" fmla="*/ 0 w 3220267"/>
              <a:gd name="connsiteY3" fmla="*/ 1659366 h 1659366"/>
              <a:gd name="connsiteX4" fmla="*/ 216851 w 3220267"/>
              <a:gd name="connsiteY4" fmla="*/ 0 h 1659366"/>
              <a:gd name="connsiteX0" fmla="*/ 216851 w 3220267"/>
              <a:gd name="connsiteY0" fmla="*/ 0 h 1656000"/>
              <a:gd name="connsiteX1" fmla="*/ 3220267 w 3220267"/>
              <a:gd name="connsiteY1" fmla="*/ 0 h 1656000"/>
              <a:gd name="connsiteX2" fmla="*/ 3220267 w 3220267"/>
              <a:gd name="connsiteY2" fmla="*/ 1656000 h 1656000"/>
              <a:gd name="connsiteX3" fmla="*/ 0 w 3220267"/>
              <a:gd name="connsiteY3" fmla="*/ 1648031 h 1656000"/>
              <a:gd name="connsiteX4" fmla="*/ 216851 w 3220267"/>
              <a:gd name="connsiteY4" fmla="*/ 0 h 1656000"/>
              <a:gd name="connsiteX0" fmla="*/ 247079 w 3250495"/>
              <a:gd name="connsiteY0" fmla="*/ 0 h 1742493"/>
              <a:gd name="connsiteX1" fmla="*/ 3250495 w 3250495"/>
              <a:gd name="connsiteY1" fmla="*/ 0 h 1742493"/>
              <a:gd name="connsiteX2" fmla="*/ 3250495 w 3250495"/>
              <a:gd name="connsiteY2" fmla="*/ 1656000 h 1742493"/>
              <a:gd name="connsiteX3" fmla="*/ 0 w 3250495"/>
              <a:gd name="connsiteY3" fmla="*/ 1742493 h 1742493"/>
              <a:gd name="connsiteX4" fmla="*/ 247079 w 3250495"/>
              <a:gd name="connsiteY4" fmla="*/ 0 h 1742493"/>
              <a:gd name="connsiteX0" fmla="*/ 213072 w 3216488"/>
              <a:gd name="connsiteY0" fmla="*/ 0 h 1656000"/>
              <a:gd name="connsiteX1" fmla="*/ 3216488 w 3216488"/>
              <a:gd name="connsiteY1" fmla="*/ 0 h 1656000"/>
              <a:gd name="connsiteX2" fmla="*/ 3216488 w 3216488"/>
              <a:gd name="connsiteY2" fmla="*/ 1656000 h 1656000"/>
              <a:gd name="connsiteX3" fmla="*/ 0 w 3216488"/>
              <a:gd name="connsiteY3" fmla="*/ 1636695 h 1656000"/>
              <a:gd name="connsiteX4" fmla="*/ 213072 w 3216488"/>
              <a:gd name="connsiteY4" fmla="*/ 0 h 1656000"/>
              <a:gd name="connsiteX0" fmla="*/ 216850 w 3220266"/>
              <a:gd name="connsiteY0" fmla="*/ 0 h 1656000"/>
              <a:gd name="connsiteX1" fmla="*/ 3220266 w 3220266"/>
              <a:gd name="connsiteY1" fmla="*/ 0 h 1656000"/>
              <a:gd name="connsiteX2" fmla="*/ 3220266 w 3220266"/>
              <a:gd name="connsiteY2" fmla="*/ 1656000 h 1656000"/>
              <a:gd name="connsiteX3" fmla="*/ 0 w 3220266"/>
              <a:gd name="connsiteY3" fmla="*/ 1655587 h 1656000"/>
              <a:gd name="connsiteX4" fmla="*/ 216850 w 3220266"/>
              <a:gd name="connsiteY4" fmla="*/ 0 h 16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20266" h="1656000">
                <a:moveTo>
                  <a:pt x="216850" y="0"/>
                </a:moveTo>
                <a:lnTo>
                  <a:pt x="3220266" y="0"/>
                </a:lnTo>
                <a:lnTo>
                  <a:pt x="3220266" y="1656000"/>
                </a:lnTo>
                <a:lnTo>
                  <a:pt x="0" y="1655587"/>
                </a:lnTo>
                <a:lnTo>
                  <a:pt x="21685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180000" indent="-180000" algn="ctr">
              <a:buNone/>
              <a:defRPr lang="sv-SE" sz="1600" noProof="0"/>
            </a:lvl1pPr>
          </a:lstStyle>
          <a:p>
            <a:pPr marL="0" marR="0" lvl="0" indent="0" algn="ctr" latinLnBrk="0">
              <a:buClrTx/>
              <a:buSzTx/>
              <a:tabLst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10" name="Platshållare för bild 7">
            <a:extLst>
              <a:ext uri="{FF2B5EF4-FFF2-40B4-BE49-F238E27FC236}">
                <a16:creationId xmlns:a16="http://schemas.microsoft.com/office/drawing/2014/main" id="{75A4FAA9-F64E-D542-B83E-45FB509AE0C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680303" y="3218400"/>
            <a:ext cx="3464172" cy="1660033"/>
          </a:xfrm>
          <a:custGeom>
            <a:avLst/>
            <a:gdLst>
              <a:gd name="connsiteX0" fmla="*/ 0 w 2992081"/>
              <a:gd name="connsiteY0" fmla="*/ 0 h 1656000"/>
              <a:gd name="connsiteX1" fmla="*/ 2992081 w 2992081"/>
              <a:gd name="connsiteY1" fmla="*/ 0 h 1656000"/>
              <a:gd name="connsiteX2" fmla="*/ 2992081 w 2992081"/>
              <a:gd name="connsiteY2" fmla="*/ 1656000 h 1656000"/>
              <a:gd name="connsiteX3" fmla="*/ 0 w 2992081"/>
              <a:gd name="connsiteY3" fmla="*/ 1656000 h 1656000"/>
              <a:gd name="connsiteX4" fmla="*/ 0 w 2992081"/>
              <a:gd name="connsiteY4" fmla="*/ 0 h 1656000"/>
              <a:gd name="connsiteX0" fmla="*/ 471488 w 3463569"/>
              <a:gd name="connsiteY0" fmla="*/ 0 h 1670287"/>
              <a:gd name="connsiteX1" fmla="*/ 3463569 w 3463569"/>
              <a:gd name="connsiteY1" fmla="*/ 0 h 1670287"/>
              <a:gd name="connsiteX2" fmla="*/ 3463569 w 3463569"/>
              <a:gd name="connsiteY2" fmla="*/ 1656000 h 1670287"/>
              <a:gd name="connsiteX3" fmla="*/ 0 w 3463569"/>
              <a:gd name="connsiteY3" fmla="*/ 1670287 h 1670287"/>
              <a:gd name="connsiteX4" fmla="*/ 471488 w 3463569"/>
              <a:gd name="connsiteY4" fmla="*/ 0 h 1670287"/>
              <a:gd name="connsiteX0" fmla="*/ 228601 w 3463569"/>
              <a:gd name="connsiteY0" fmla="*/ 0 h 1677431"/>
              <a:gd name="connsiteX1" fmla="*/ 3463569 w 3463569"/>
              <a:gd name="connsiteY1" fmla="*/ 7144 h 1677431"/>
              <a:gd name="connsiteX2" fmla="*/ 3463569 w 3463569"/>
              <a:gd name="connsiteY2" fmla="*/ 1663144 h 1677431"/>
              <a:gd name="connsiteX3" fmla="*/ 0 w 3463569"/>
              <a:gd name="connsiteY3" fmla="*/ 1677431 h 1677431"/>
              <a:gd name="connsiteX4" fmla="*/ 228601 w 3463569"/>
              <a:gd name="connsiteY4" fmla="*/ 0 h 1677431"/>
              <a:gd name="connsiteX0" fmla="*/ 235745 w 3463569"/>
              <a:gd name="connsiteY0" fmla="*/ 7144 h 1670287"/>
              <a:gd name="connsiteX1" fmla="*/ 3463569 w 3463569"/>
              <a:gd name="connsiteY1" fmla="*/ 0 h 1670287"/>
              <a:gd name="connsiteX2" fmla="*/ 3463569 w 3463569"/>
              <a:gd name="connsiteY2" fmla="*/ 1656000 h 1670287"/>
              <a:gd name="connsiteX3" fmla="*/ 0 w 3463569"/>
              <a:gd name="connsiteY3" fmla="*/ 1670287 h 1670287"/>
              <a:gd name="connsiteX4" fmla="*/ 235745 w 3463569"/>
              <a:gd name="connsiteY4" fmla="*/ 7144 h 1670287"/>
              <a:gd name="connsiteX0" fmla="*/ 224410 w 3463569"/>
              <a:gd name="connsiteY0" fmla="*/ 0 h 1670700"/>
              <a:gd name="connsiteX1" fmla="*/ 3463569 w 3463569"/>
              <a:gd name="connsiteY1" fmla="*/ 413 h 1670700"/>
              <a:gd name="connsiteX2" fmla="*/ 3463569 w 3463569"/>
              <a:gd name="connsiteY2" fmla="*/ 1656413 h 1670700"/>
              <a:gd name="connsiteX3" fmla="*/ 0 w 3463569"/>
              <a:gd name="connsiteY3" fmla="*/ 1670700 h 1670700"/>
              <a:gd name="connsiteX4" fmla="*/ 224410 w 3463569"/>
              <a:gd name="connsiteY4" fmla="*/ 0 h 1670700"/>
              <a:gd name="connsiteX0" fmla="*/ 220632 w 3459791"/>
              <a:gd name="connsiteY0" fmla="*/ 0 h 1663143"/>
              <a:gd name="connsiteX1" fmla="*/ 3459791 w 3459791"/>
              <a:gd name="connsiteY1" fmla="*/ 413 h 1663143"/>
              <a:gd name="connsiteX2" fmla="*/ 3459791 w 3459791"/>
              <a:gd name="connsiteY2" fmla="*/ 1656413 h 1663143"/>
              <a:gd name="connsiteX3" fmla="*/ 0 w 3459791"/>
              <a:gd name="connsiteY3" fmla="*/ 1663143 h 1663143"/>
              <a:gd name="connsiteX4" fmla="*/ 220632 w 3459791"/>
              <a:gd name="connsiteY4" fmla="*/ 0 h 1663143"/>
              <a:gd name="connsiteX0" fmla="*/ 220632 w 3459791"/>
              <a:gd name="connsiteY0" fmla="*/ 0 h 1659364"/>
              <a:gd name="connsiteX1" fmla="*/ 3459791 w 3459791"/>
              <a:gd name="connsiteY1" fmla="*/ 413 h 1659364"/>
              <a:gd name="connsiteX2" fmla="*/ 3459791 w 3459791"/>
              <a:gd name="connsiteY2" fmla="*/ 1656413 h 1659364"/>
              <a:gd name="connsiteX3" fmla="*/ 0 w 3459791"/>
              <a:gd name="connsiteY3" fmla="*/ 1659364 h 1659364"/>
              <a:gd name="connsiteX4" fmla="*/ 220632 w 3459791"/>
              <a:gd name="connsiteY4" fmla="*/ 0 h 1659364"/>
              <a:gd name="connsiteX0" fmla="*/ 215716 w 3454875"/>
              <a:gd name="connsiteY0" fmla="*/ 0 h 1656413"/>
              <a:gd name="connsiteX1" fmla="*/ 3454875 w 3454875"/>
              <a:gd name="connsiteY1" fmla="*/ 413 h 1656413"/>
              <a:gd name="connsiteX2" fmla="*/ 3454875 w 3454875"/>
              <a:gd name="connsiteY2" fmla="*/ 1656413 h 1656413"/>
              <a:gd name="connsiteX3" fmla="*/ 0 w 3454875"/>
              <a:gd name="connsiteY3" fmla="*/ 1654447 h 1656413"/>
              <a:gd name="connsiteX4" fmla="*/ 215716 w 3454875"/>
              <a:gd name="connsiteY4" fmla="*/ 0 h 1656413"/>
              <a:gd name="connsiteX0" fmla="*/ 215716 w 3454875"/>
              <a:gd name="connsiteY0" fmla="*/ 0 h 1656413"/>
              <a:gd name="connsiteX1" fmla="*/ 3454875 w 3454875"/>
              <a:gd name="connsiteY1" fmla="*/ 413 h 1656413"/>
              <a:gd name="connsiteX2" fmla="*/ 3454875 w 3454875"/>
              <a:gd name="connsiteY2" fmla="*/ 1656413 h 1656413"/>
              <a:gd name="connsiteX3" fmla="*/ 0 w 3454875"/>
              <a:gd name="connsiteY3" fmla="*/ 1654447 h 1656413"/>
              <a:gd name="connsiteX4" fmla="*/ 215716 w 3454875"/>
              <a:gd name="connsiteY4" fmla="*/ 0 h 1656413"/>
              <a:gd name="connsiteX0" fmla="*/ 220632 w 3459791"/>
              <a:gd name="connsiteY0" fmla="*/ 0 h 1674117"/>
              <a:gd name="connsiteX1" fmla="*/ 3459791 w 3459791"/>
              <a:gd name="connsiteY1" fmla="*/ 413 h 1674117"/>
              <a:gd name="connsiteX2" fmla="*/ 3459791 w 3459791"/>
              <a:gd name="connsiteY2" fmla="*/ 1656413 h 1674117"/>
              <a:gd name="connsiteX3" fmla="*/ 0 w 3459791"/>
              <a:gd name="connsiteY3" fmla="*/ 1674117 h 1674117"/>
              <a:gd name="connsiteX4" fmla="*/ 220632 w 3459791"/>
              <a:gd name="connsiteY4" fmla="*/ 0 h 1674117"/>
              <a:gd name="connsiteX0" fmla="*/ 220632 w 3459791"/>
              <a:gd name="connsiteY0" fmla="*/ 0 h 1674117"/>
              <a:gd name="connsiteX1" fmla="*/ 3459791 w 3459791"/>
              <a:gd name="connsiteY1" fmla="*/ 413 h 1674117"/>
              <a:gd name="connsiteX2" fmla="*/ 3454875 w 3459791"/>
              <a:gd name="connsiteY2" fmla="*/ 1671164 h 1674117"/>
              <a:gd name="connsiteX3" fmla="*/ 0 w 3459791"/>
              <a:gd name="connsiteY3" fmla="*/ 1674117 h 1674117"/>
              <a:gd name="connsiteX4" fmla="*/ 220632 w 3459791"/>
              <a:gd name="connsiteY4" fmla="*/ 0 h 1674117"/>
              <a:gd name="connsiteX0" fmla="*/ 220632 w 3460264"/>
              <a:gd name="connsiteY0" fmla="*/ 0 h 1676081"/>
              <a:gd name="connsiteX1" fmla="*/ 3459791 w 3460264"/>
              <a:gd name="connsiteY1" fmla="*/ 413 h 1676081"/>
              <a:gd name="connsiteX2" fmla="*/ 3459791 w 3460264"/>
              <a:gd name="connsiteY2" fmla="*/ 1676081 h 1676081"/>
              <a:gd name="connsiteX3" fmla="*/ 0 w 3460264"/>
              <a:gd name="connsiteY3" fmla="*/ 1674117 h 1676081"/>
              <a:gd name="connsiteX4" fmla="*/ 220632 w 3460264"/>
              <a:gd name="connsiteY4" fmla="*/ 0 h 1676081"/>
              <a:gd name="connsiteX0" fmla="*/ 216724 w 3456356"/>
              <a:gd name="connsiteY0" fmla="*/ 0 h 1676081"/>
              <a:gd name="connsiteX1" fmla="*/ 3455883 w 3456356"/>
              <a:gd name="connsiteY1" fmla="*/ 413 h 1676081"/>
              <a:gd name="connsiteX2" fmla="*/ 3455883 w 3456356"/>
              <a:gd name="connsiteY2" fmla="*/ 1676081 h 1676081"/>
              <a:gd name="connsiteX3" fmla="*/ 0 w 3456356"/>
              <a:gd name="connsiteY3" fmla="*/ 1662392 h 1676081"/>
              <a:gd name="connsiteX4" fmla="*/ 216724 w 3456356"/>
              <a:gd name="connsiteY4" fmla="*/ 0 h 1676081"/>
              <a:gd name="connsiteX0" fmla="*/ 220631 w 3460263"/>
              <a:gd name="connsiteY0" fmla="*/ 0 h 1676081"/>
              <a:gd name="connsiteX1" fmla="*/ 3459790 w 3460263"/>
              <a:gd name="connsiteY1" fmla="*/ 413 h 1676081"/>
              <a:gd name="connsiteX2" fmla="*/ 3459790 w 3460263"/>
              <a:gd name="connsiteY2" fmla="*/ 1676081 h 1676081"/>
              <a:gd name="connsiteX3" fmla="*/ 0 w 3460263"/>
              <a:gd name="connsiteY3" fmla="*/ 1674118 h 1676081"/>
              <a:gd name="connsiteX4" fmla="*/ 220631 w 3460263"/>
              <a:gd name="connsiteY4" fmla="*/ 0 h 1676081"/>
              <a:gd name="connsiteX0" fmla="*/ 224539 w 3464171"/>
              <a:gd name="connsiteY0" fmla="*/ 0 h 1676081"/>
              <a:gd name="connsiteX1" fmla="*/ 3463698 w 3464171"/>
              <a:gd name="connsiteY1" fmla="*/ 413 h 1676081"/>
              <a:gd name="connsiteX2" fmla="*/ 3463698 w 3464171"/>
              <a:gd name="connsiteY2" fmla="*/ 1676081 h 1676081"/>
              <a:gd name="connsiteX3" fmla="*/ 0 w 3464171"/>
              <a:gd name="connsiteY3" fmla="*/ 1658484 h 1676081"/>
              <a:gd name="connsiteX4" fmla="*/ 224539 w 3464171"/>
              <a:gd name="connsiteY4" fmla="*/ 0 h 1676081"/>
              <a:gd name="connsiteX0" fmla="*/ 224539 w 3463698"/>
              <a:gd name="connsiteY0" fmla="*/ 0 h 1664355"/>
              <a:gd name="connsiteX1" fmla="*/ 3463698 w 3463698"/>
              <a:gd name="connsiteY1" fmla="*/ 413 h 1664355"/>
              <a:gd name="connsiteX2" fmla="*/ 3459791 w 3463698"/>
              <a:gd name="connsiteY2" fmla="*/ 1664355 h 1664355"/>
              <a:gd name="connsiteX3" fmla="*/ 0 w 3463698"/>
              <a:gd name="connsiteY3" fmla="*/ 1658484 h 1664355"/>
              <a:gd name="connsiteX4" fmla="*/ 224539 w 3463698"/>
              <a:gd name="connsiteY4" fmla="*/ 0 h 1664355"/>
              <a:gd name="connsiteX0" fmla="*/ 224539 w 3464172"/>
              <a:gd name="connsiteY0" fmla="*/ 0 h 1658484"/>
              <a:gd name="connsiteX1" fmla="*/ 3463698 w 3464172"/>
              <a:gd name="connsiteY1" fmla="*/ 413 h 1658484"/>
              <a:gd name="connsiteX2" fmla="*/ 3463699 w 3464172"/>
              <a:gd name="connsiteY2" fmla="*/ 1648721 h 1658484"/>
              <a:gd name="connsiteX3" fmla="*/ 0 w 3464172"/>
              <a:gd name="connsiteY3" fmla="*/ 1658484 h 1658484"/>
              <a:gd name="connsiteX4" fmla="*/ 224539 w 3464172"/>
              <a:gd name="connsiteY4" fmla="*/ 0 h 1658484"/>
              <a:gd name="connsiteX0" fmla="*/ 224539 w 3464172"/>
              <a:gd name="connsiteY0" fmla="*/ 0 h 1660446"/>
              <a:gd name="connsiteX1" fmla="*/ 3463698 w 3464172"/>
              <a:gd name="connsiteY1" fmla="*/ 413 h 1660446"/>
              <a:gd name="connsiteX2" fmla="*/ 3463699 w 3464172"/>
              <a:gd name="connsiteY2" fmla="*/ 1660446 h 1660446"/>
              <a:gd name="connsiteX3" fmla="*/ 0 w 3464172"/>
              <a:gd name="connsiteY3" fmla="*/ 1658484 h 1660446"/>
              <a:gd name="connsiteX4" fmla="*/ 224539 w 3464172"/>
              <a:gd name="connsiteY4" fmla="*/ 0 h 1660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4172" h="1660446">
                <a:moveTo>
                  <a:pt x="224539" y="0"/>
                </a:moveTo>
                <a:lnTo>
                  <a:pt x="3463698" y="413"/>
                </a:lnTo>
                <a:cubicBezTo>
                  <a:pt x="3462059" y="557330"/>
                  <a:pt x="3465338" y="1103529"/>
                  <a:pt x="3463699" y="1660446"/>
                </a:cubicBezTo>
                <a:lnTo>
                  <a:pt x="0" y="1658484"/>
                </a:lnTo>
                <a:lnTo>
                  <a:pt x="224539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180000" indent="-180000" algn="ctr">
              <a:buNone/>
              <a:defRPr lang="sv-SE" sz="1600" noProof="0"/>
            </a:lvl1pPr>
          </a:lstStyle>
          <a:p>
            <a:pPr marL="0" marR="0" lvl="0" indent="0" algn="ctr" latinLnBrk="0">
              <a:buClrTx/>
              <a:buSzTx/>
              <a:tabLst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12" name="Rubrik 5">
            <a:extLst>
              <a:ext uri="{FF2B5EF4-FFF2-40B4-BE49-F238E27FC236}">
                <a16:creationId xmlns:a16="http://schemas.microsoft.com/office/drawing/2014/main" id="{D98FC7C0-00F4-724B-B760-FC9D047416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4000" y="504000"/>
            <a:ext cx="5112000" cy="569407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sv-SE" dirty="0"/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7BAA1E68-DD76-E94A-8B8B-0E04D9763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C0651EE3-77EC-1047-8FB1-12705D656675}" type="datetime1">
              <a:rPr lang="sv-SE" smtClean="0"/>
              <a:t>2023-06-15</a:t>
            </a:fld>
            <a:endParaRPr lang="sv-SE"/>
          </a:p>
        </p:txBody>
      </p:sp>
      <p:sp>
        <p:nvSpPr>
          <p:cNvPr id="14" name="Platshållare för bildnummer 2">
            <a:extLst>
              <a:ext uri="{FF2B5EF4-FFF2-40B4-BE49-F238E27FC236}">
                <a16:creationId xmlns:a16="http://schemas.microsoft.com/office/drawing/2014/main" id="{3DC89A94-8EA4-EF41-B844-F4F33BBF1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6" name="Platshållare för sidfot 5">
            <a:extLst>
              <a:ext uri="{FF2B5EF4-FFF2-40B4-BE49-F238E27FC236}">
                <a16:creationId xmlns:a16="http://schemas.microsoft.com/office/drawing/2014/main" id="{55BF7CD5-8DA5-5E4D-AF0A-D06E84FF71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3967911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images (alt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tshållare för innehåll 2"/>
          <p:cNvSpPr>
            <a:spLocks noGrp="1"/>
          </p:cNvSpPr>
          <p:nvPr>
            <p:ph sz="quarter" idx="12" hasCustomPrompt="1"/>
          </p:nvPr>
        </p:nvSpPr>
        <p:spPr>
          <a:xfrm>
            <a:off x="684000" y="1440000"/>
            <a:ext cx="5112000" cy="2989462"/>
          </a:xfrm>
        </p:spPr>
        <p:txBody>
          <a:bodyPr/>
          <a:lstStyle>
            <a:lvl1pPr marL="216000" indent="-216000">
              <a:defRPr sz="1800"/>
            </a:lvl1pPr>
            <a:lvl2pPr marL="432000" indent="-216000">
              <a:defRPr sz="1600"/>
            </a:lvl2pPr>
            <a:lvl3pPr marL="648000" indent="-216000">
              <a:defRPr sz="1600"/>
            </a:lvl3pPr>
            <a:lvl4pPr marL="864000" indent="-216000">
              <a:defRPr sz="1600"/>
            </a:lvl4pPr>
            <a:lvl5pPr marL="1080000" indent="-216000">
              <a:defRPr sz="1600"/>
            </a:lvl5pPr>
          </a:lstStyle>
          <a:p>
            <a:pPr marL="216000" lvl="0" indent="-216000"/>
            <a:r>
              <a:rPr lang="en-US" noProof="0" dirty="0"/>
              <a:t>Type your text or click on the icons below to insert object</a:t>
            </a:r>
          </a:p>
          <a:p>
            <a:pPr marL="432000" lvl="1" indent="-216000"/>
            <a:r>
              <a:rPr lang="en-US" noProof="0" dirty="0"/>
              <a:t>Second level</a:t>
            </a:r>
          </a:p>
          <a:p>
            <a:pPr marL="648000" lvl="2" indent="-216000"/>
            <a:r>
              <a:rPr lang="en-US" noProof="0" dirty="0"/>
              <a:t>Third level</a:t>
            </a:r>
          </a:p>
          <a:p>
            <a:pPr marL="864000" lvl="3" indent="-216000"/>
            <a:r>
              <a:rPr lang="en-US" noProof="0" dirty="0"/>
              <a:t>Fourth level</a:t>
            </a:r>
          </a:p>
          <a:p>
            <a:pPr marL="1080000" lvl="4" indent="-216000"/>
            <a:r>
              <a:rPr lang="en-US" noProof="0" dirty="0"/>
              <a:t>Fifth level</a:t>
            </a:r>
          </a:p>
        </p:txBody>
      </p:sp>
      <p:sp>
        <p:nvSpPr>
          <p:cNvPr id="14" name="Platshållare för bild 7"/>
          <p:cNvSpPr>
            <a:spLocks noGrp="1"/>
          </p:cNvSpPr>
          <p:nvPr>
            <p:ph type="pic" sz="quarter" idx="17" hasCustomPrompt="1"/>
          </p:nvPr>
        </p:nvSpPr>
        <p:spPr>
          <a:xfrm>
            <a:off x="5654769" y="-278219"/>
            <a:ext cx="3489231" cy="2527200"/>
          </a:xfrm>
          <a:custGeom>
            <a:avLst/>
            <a:gdLst>
              <a:gd name="connsiteX0" fmla="*/ 0 w 2992081"/>
              <a:gd name="connsiteY0" fmla="*/ 0 h 2527200"/>
              <a:gd name="connsiteX1" fmla="*/ 2992081 w 2992081"/>
              <a:gd name="connsiteY1" fmla="*/ 0 h 2527200"/>
              <a:gd name="connsiteX2" fmla="*/ 2992081 w 2992081"/>
              <a:gd name="connsiteY2" fmla="*/ 2527200 h 2527200"/>
              <a:gd name="connsiteX3" fmla="*/ 0 w 2992081"/>
              <a:gd name="connsiteY3" fmla="*/ 2527200 h 2527200"/>
              <a:gd name="connsiteX4" fmla="*/ 0 w 2992081"/>
              <a:gd name="connsiteY4" fmla="*/ 0 h 2527200"/>
              <a:gd name="connsiteX0" fmla="*/ 0 w 3489231"/>
              <a:gd name="connsiteY0" fmla="*/ 0 h 2527200"/>
              <a:gd name="connsiteX1" fmla="*/ 3489231 w 3489231"/>
              <a:gd name="connsiteY1" fmla="*/ 0 h 2527200"/>
              <a:gd name="connsiteX2" fmla="*/ 3489231 w 3489231"/>
              <a:gd name="connsiteY2" fmla="*/ 2527200 h 2527200"/>
              <a:gd name="connsiteX3" fmla="*/ 497150 w 3489231"/>
              <a:gd name="connsiteY3" fmla="*/ 2527200 h 2527200"/>
              <a:gd name="connsiteX4" fmla="*/ 0 w 3489231"/>
              <a:gd name="connsiteY4" fmla="*/ 0 h 2527200"/>
              <a:gd name="connsiteX0" fmla="*/ 0 w 3489231"/>
              <a:gd name="connsiteY0" fmla="*/ 0 h 2532366"/>
              <a:gd name="connsiteX1" fmla="*/ 3489231 w 3489231"/>
              <a:gd name="connsiteY1" fmla="*/ 0 h 2532366"/>
              <a:gd name="connsiteX2" fmla="*/ 3489231 w 3489231"/>
              <a:gd name="connsiteY2" fmla="*/ 2527200 h 2532366"/>
              <a:gd name="connsiteX3" fmla="*/ 352499 w 3489231"/>
              <a:gd name="connsiteY3" fmla="*/ 2532366 h 2532366"/>
              <a:gd name="connsiteX4" fmla="*/ 0 w 3489231"/>
              <a:gd name="connsiteY4" fmla="*/ 0 h 2532366"/>
              <a:gd name="connsiteX0" fmla="*/ 0 w 3489231"/>
              <a:gd name="connsiteY0" fmla="*/ 0 h 2527200"/>
              <a:gd name="connsiteX1" fmla="*/ 3489231 w 3489231"/>
              <a:gd name="connsiteY1" fmla="*/ 0 h 2527200"/>
              <a:gd name="connsiteX2" fmla="*/ 3489231 w 3489231"/>
              <a:gd name="connsiteY2" fmla="*/ 2527200 h 2527200"/>
              <a:gd name="connsiteX3" fmla="*/ 331835 w 3489231"/>
              <a:gd name="connsiteY3" fmla="*/ 2465206 h 2527200"/>
              <a:gd name="connsiteX4" fmla="*/ 0 w 3489231"/>
              <a:gd name="connsiteY4" fmla="*/ 0 h 2527200"/>
              <a:gd name="connsiteX0" fmla="*/ 0 w 3489231"/>
              <a:gd name="connsiteY0" fmla="*/ 0 h 2532366"/>
              <a:gd name="connsiteX1" fmla="*/ 3489231 w 3489231"/>
              <a:gd name="connsiteY1" fmla="*/ 0 h 2532366"/>
              <a:gd name="connsiteX2" fmla="*/ 3489231 w 3489231"/>
              <a:gd name="connsiteY2" fmla="*/ 2527200 h 2532366"/>
              <a:gd name="connsiteX3" fmla="*/ 347333 w 3489231"/>
              <a:gd name="connsiteY3" fmla="*/ 2532366 h 2532366"/>
              <a:gd name="connsiteX4" fmla="*/ 0 w 3489231"/>
              <a:gd name="connsiteY4" fmla="*/ 0 h 2532366"/>
              <a:gd name="connsiteX0" fmla="*/ 0 w 3489231"/>
              <a:gd name="connsiteY0" fmla="*/ 0 h 2527200"/>
              <a:gd name="connsiteX1" fmla="*/ 3489231 w 3489231"/>
              <a:gd name="connsiteY1" fmla="*/ 0 h 2527200"/>
              <a:gd name="connsiteX2" fmla="*/ 3489231 w 3489231"/>
              <a:gd name="connsiteY2" fmla="*/ 2527200 h 2527200"/>
              <a:gd name="connsiteX3" fmla="*/ 347333 w 3489231"/>
              <a:gd name="connsiteY3" fmla="*/ 2522033 h 2527200"/>
              <a:gd name="connsiteX4" fmla="*/ 0 w 3489231"/>
              <a:gd name="connsiteY4" fmla="*/ 0 h 252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9231" h="2527200">
                <a:moveTo>
                  <a:pt x="0" y="0"/>
                </a:moveTo>
                <a:lnTo>
                  <a:pt x="3489231" y="0"/>
                </a:lnTo>
                <a:lnTo>
                  <a:pt x="3489231" y="2527200"/>
                </a:lnTo>
                <a:lnTo>
                  <a:pt x="347333" y="252203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sv-SE" sz="1600" noProof="0"/>
            </a:lvl1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9" name="Platshållare för bild 7">
            <a:extLst>
              <a:ext uri="{FF2B5EF4-FFF2-40B4-BE49-F238E27FC236}">
                <a16:creationId xmlns:a16="http://schemas.microsoft.com/office/drawing/2014/main" id="{C6E7842F-5E6D-0D4E-95D1-DF406180B4C7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022766" y="2352973"/>
            <a:ext cx="3128242" cy="2525223"/>
          </a:xfrm>
          <a:custGeom>
            <a:avLst/>
            <a:gdLst>
              <a:gd name="connsiteX0" fmla="*/ 0 w 2992081"/>
              <a:gd name="connsiteY0" fmla="*/ 0 h 2527200"/>
              <a:gd name="connsiteX1" fmla="*/ 2992081 w 2992081"/>
              <a:gd name="connsiteY1" fmla="*/ 0 h 2527200"/>
              <a:gd name="connsiteX2" fmla="*/ 2992081 w 2992081"/>
              <a:gd name="connsiteY2" fmla="*/ 2527200 h 2527200"/>
              <a:gd name="connsiteX3" fmla="*/ 0 w 2992081"/>
              <a:gd name="connsiteY3" fmla="*/ 2527200 h 2527200"/>
              <a:gd name="connsiteX4" fmla="*/ 0 w 2992081"/>
              <a:gd name="connsiteY4" fmla="*/ 0 h 2527200"/>
              <a:gd name="connsiteX0" fmla="*/ 0 w 3121234"/>
              <a:gd name="connsiteY0" fmla="*/ 0 h 2527200"/>
              <a:gd name="connsiteX1" fmla="*/ 3121234 w 3121234"/>
              <a:gd name="connsiteY1" fmla="*/ 0 h 2527200"/>
              <a:gd name="connsiteX2" fmla="*/ 3121234 w 3121234"/>
              <a:gd name="connsiteY2" fmla="*/ 2527200 h 2527200"/>
              <a:gd name="connsiteX3" fmla="*/ 129153 w 3121234"/>
              <a:gd name="connsiteY3" fmla="*/ 2527200 h 2527200"/>
              <a:gd name="connsiteX4" fmla="*/ 0 w 3121234"/>
              <a:gd name="connsiteY4" fmla="*/ 0 h 2527200"/>
              <a:gd name="connsiteX0" fmla="*/ 0 w 3121234"/>
              <a:gd name="connsiteY0" fmla="*/ 0 h 2527200"/>
              <a:gd name="connsiteX1" fmla="*/ 3121234 w 3121234"/>
              <a:gd name="connsiteY1" fmla="*/ 0 h 2527200"/>
              <a:gd name="connsiteX2" fmla="*/ 3121234 w 3121234"/>
              <a:gd name="connsiteY2" fmla="*/ 2527200 h 2527200"/>
              <a:gd name="connsiteX3" fmla="*/ 361628 w 3121234"/>
              <a:gd name="connsiteY3" fmla="*/ 2527200 h 2527200"/>
              <a:gd name="connsiteX4" fmla="*/ 0 w 3121234"/>
              <a:gd name="connsiteY4" fmla="*/ 0 h 2527200"/>
              <a:gd name="connsiteX0" fmla="*/ 0 w 3121234"/>
              <a:gd name="connsiteY0" fmla="*/ 0 h 2527200"/>
              <a:gd name="connsiteX1" fmla="*/ 3121234 w 3121234"/>
              <a:gd name="connsiteY1" fmla="*/ 0 h 2527200"/>
              <a:gd name="connsiteX2" fmla="*/ 3121234 w 3121234"/>
              <a:gd name="connsiteY2" fmla="*/ 2527200 h 2527200"/>
              <a:gd name="connsiteX3" fmla="*/ 355877 w 3121234"/>
              <a:gd name="connsiteY3" fmla="*/ 2515698 h 2527200"/>
              <a:gd name="connsiteX4" fmla="*/ 0 w 3121234"/>
              <a:gd name="connsiteY4" fmla="*/ 0 h 2527200"/>
              <a:gd name="connsiteX0" fmla="*/ 0 w 3121234"/>
              <a:gd name="connsiteY0" fmla="*/ 0 h 2521449"/>
              <a:gd name="connsiteX1" fmla="*/ 3121234 w 3121234"/>
              <a:gd name="connsiteY1" fmla="*/ 0 h 2521449"/>
              <a:gd name="connsiteX2" fmla="*/ 3115483 w 3121234"/>
              <a:gd name="connsiteY2" fmla="*/ 2521449 h 2521449"/>
              <a:gd name="connsiteX3" fmla="*/ 355877 w 3121234"/>
              <a:gd name="connsiteY3" fmla="*/ 2515698 h 2521449"/>
              <a:gd name="connsiteX4" fmla="*/ 0 w 3121234"/>
              <a:gd name="connsiteY4" fmla="*/ 0 h 2521449"/>
              <a:gd name="connsiteX0" fmla="*/ 0 w 3121234"/>
              <a:gd name="connsiteY0" fmla="*/ 0 h 2525223"/>
              <a:gd name="connsiteX1" fmla="*/ 3121234 w 3121234"/>
              <a:gd name="connsiteY1" fmla="*/ 0 h 2525223"/>
              <a:gd name="connsiteX2" fmla="*/ 3115483 w 3121234"/>
              <a:gd name="connsiteY2" fmla="*/ 2521449 h 2525223"/>
              <a:gd name="connsiteX3" fmla="*/ 355877 w 3121234"/>
              <a:gd name="connsiteY3" fmla="*/ 2525223 h 2525223"/>
              <a:gd name="connsiteX4" fmla="*/ 0 w 3121234"/>
              <a:gd name="connsiteY4" fmla="*/ 0 h 2525223"/>
              <a:gd name="connsiteX0" fmla="*/ 0 w 3121234"/>
              <a:gd name="connsiteY0" fmla="*/ 0 h 2525223"/>
              <a:gd name="connsiteX1" fmla="*/ 3121234 w 3121234"/>
              <a:gd name="connsiteY1" fmla="*/ 0 h 2525223"/>
              <a:gd name="connsiteX2" fmla="*/ 3118658 w 3121234"/>
              <a:gd name="connsiteY2" fmla="*/ 2524624 h 2525223"/>
              <a:gd name="connsiteX3" fmla="*/ 355877 w 3121234"/>
              <a:gd name="connsiteY3" fmla="*/ 2525223 h 2525223"/>
              <a:gd name="connsiteX4" fmla="*/ 0 w 3121234"/>
              <a:gd name="connsiteY4" fmla="*/ 0 h 2525223"/>
              <a:gd name="connsiteX0" fmla="*/ 0 w 3128242"/>
              <a:gd name="connsiteY0" fmla="*/ 0 h 2525223"/>
              <a:gd name="connsiteX1" fmla="*/ 3121234 w 3128242"/>
              <a:gd name="connsiteY1" fmla="*/ 0 h 2525223"/>
              <a:gd name="connsiteX2" fmla="*/ 3128183 w 3128242"/>
              <a:gd name="connsiteY2" fmla="*/ 2524624 h 2525223"/>
              <a:gd name="connsiteX3" fmla="*/ 355877 w 3128242"/>
              <a:gd name="connsiteY3" fmla="*/ 2525223 h 2525223"/>
              <a:gd name="connsiteX4" fmla="*/ 0 w 3128242"/>
              <a:gd name="connsiteY4" fmla="*/ 0 h 2525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28242" h="2525223">
                <a:moveTo>
                  <a:pt x="0" y="0"/>
                </a:moveTo>
                <a:lnTo>
                  <a:pt x="3121234" y="0"/>
                </a:lnTo>
                <a:cubicBezTo>
                  <a:pt x="3120375" y="841541"/>
                  <a:pt x="3129042" y="1683083"/>
                  <a:pt x="3128183" y="2524624"/>
                </a:cubicBezTo>
                <a:lnTo>
                  <a:pt x="355877" y="25252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sv-SE" sz="1600" noProof="0"/>
            </a:lvl1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10" name="Rubrik 5">
            <a:extLst>
              <a:ext uri="{FF2B5EF4-FFF2-40B4-BE49-F238E27FC236}">
                <a16:creationId xmlns:a16="http://schemas.microsoft.com/office/drawing/2014/main" id="{14C9355C-85B6-E949-9803-F69815A94C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4000" y="504000"/>
            <a:ext cx="4970769" cy="569407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sv-SE" dirty="0"/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E652C9EB-FA8B-2B4B-942F-312A1CA653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EF3F49D8-F214-E148-9402-3CFAA36AC7B8}" type="datetime1">
              <a:rPr lang="sv-SE" smtClean="0"/>
              <a:t>2023-06-15</a:t>
            </a:fld>
            <a:endParaRPr lang="sv-SE"/>
          </a:p>
        </p:txBody>
      </p:sp>
      <p:sp>
        <p:nvSpPr>
          <p:cNvPr id="13" name="Platshållare för bildnummer 2">
            <a:extLst>
              <a:ext uri="{FF2B5EF4-FFF2-40B4-BE49-F238E27FC236}">
                <a16:creationId xmlns:a16="http://schemas.microsoft.com/office/drawing/2014/main" id="{050441FF-DF4B-0240-B9B8-2B60733A11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6" name="Platshållare för sidfot 5">
            <a:extLst>
              <a:ext uri="{FF2B5EF4-FFF2-40B4-BE49-F238E27FC236}">
                <a16:creationId xmlns:a16="http://schemas.microsoft.com/office/drawing/2014/main" id="{C12AD7C1-4E55-744A-85AE-9B01CCAE21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2128318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alt 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tshållare för bild 7"/>
          <p:cNvSpPr>
            <a:spLocks noGrp="1"/>
          </p:cNvSpPr>
          <p:nvPr>
            <p:ph type="pic" sz="quarter" idx="17" hasCustomPrompt="1"/>
          </p:nvPr>
        </p:nvSpPr>
        <p:spPr>
          <a:xfrm>
            <a:off x="6151919" y="0"/>
            <a:ext cx="2992081" cy="487600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sv-SE" sz="1600" noProof="0"/>
            </a:lvl1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>
          <a:xfrm>
            <a:off x="683568" y="504000"/>
            <a:ext cx="4959904" cy="569407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sv-SE" dirty="0"/>
          </a:p>
        </p:txBody>
      </p:sp>
      <p:sp>
        <p:nvSpPr>
          <p:cNvPr id="7" name="Platshållare för innehåll 2"/>
          <p:cNvSpPr>
            <a:spLocks noGrp="1"/>
          </p:cNvSpPr>
          <p:nvPr>
            <p:ph sz="quarter" idx="12" hasCustomPrompt="1"/>
          </p:nvPr>
        </p:nvSpPr>
        <p:spPr>
          <a:xfrm>
            <a:off x="683568" y="1440000"/>
            <a:ext cx="4959904" cy="2989462"/>
          </a:xfrm>
        </p:spPr>
        <p:txBody>
          <a:bodyPr/>
          <a:lstStyle>
            <a:lvl1pPr marL="216000" indent="-216000">
              <a:defRPr sz="1800"/>
            </a:lvl1pPr>
            <a:lvl2pPr marL="432000" indent="-216000">
              <a:defRPr sz="1600"/>
            </a:lvl2pPr>
            <a:lvl3pPr marL="648000" indent="-216000">
              <a:defRPr sz="1600"/>
            </a:lvl3pPr>
            <a:lvl4pPr marL="864000" indent="-216000">
              <a:defRPr sz="1600"/>
            </a:lvl4pPr>
            <a:lvl5pPr marL="1080000" indent="-216000">
              <a:defRPr sz="1600"/>
            </a:lvl5pPr>
          </a:lstStyle>
          <a:p>
            <a:pPr marL="216000" lvl="0" indent="-216000"/>
            <a:r>
              <a:rPr lang="en-US" noProof="0" dirty="0"/>
              <a:t>Type your text or click on the icons below to insert object</a:t>
            </a:r>
          </a:p>
          <a:p>
            <a:pPr marL="432000" lvl="1" indent="-216000"/>
            <a:r>
              <a:rPr lang="en-US" noProof="0" dirty="0"/>
              <a:t>Second level</a:t>
            </a:r>
          </a:p>
          <a:p>
            <a:pPr marL="648000" lvl="2" indent="-216000"/>
            <a:r>
              <a:rPr lang="en-US" noProof="0" dirty="0"/>
              <a:t>Third level</a:t>
            </a:r>
          </a:p>
          <a:p>
            <a:pPr marL="864000" lvl="3" indent="-216000"/>
            <a:r>
              <a:rPr lang="en-US" noProof="0" dirty="0"/>
              <a:t>Fourth level</a:t>
            </a:r>
          </a:p>
          <a:p>
            <a:pPr marL="1080000" lvl="4" indent="-216000"/>
            <a:r>
              <a:rPr lang="en-US" noProof="0" dirty="0"/>
              <a:t>Fifth level</a:t>
            </a:r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36166F4A-CB91-4D41-A7AF-D3D2FBFF04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4DE8FBFC-78AA-4342-82AA-23C3B74ECB24}" type="datetime1">
              <a:rPr lang="sv-SE" smtClean="0"/>
              <a:t>2023-06-15</a:t>
            </a:fld>
            <a:endParaRPr lang="sv-SE"/>
          </a:p>
        </p:txBody>
      </p:sp>
      <p:sp>
        <p:nvSpPr>
          <p:cNvPr id="10" name="Platshållare för bildnummer 2">
            <a:extLst>
              <a:ext uri="{FF2B5EF4-FFF2-40B4-BE49-F238E27FC236}">
                <a16:creationId xmlns:a16="http://schemas.microsoft.com/office/drawing/2014/main" id="{EC31C35E-63E7-954F-B72F-8D9EB33BB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2" name="Platshållare för sidfot 5">
            <a:extLst>
              <a:ext uri="{FF2B5EF4-FFF2-40B4-BE49-F238E27FC236}">
                <a16:creationId xmlns:a16="http://schemas.microsoft.com/office/drawing/2014/main" id="{209159B9-8196-8149-B534-09FD979107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789175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alt 5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tshållare för bild 7"/>
          <p:cNvSpPr>
            <a:spLocks noGrp="1"/>
          </p:cNvSpPr>
          <p:nvPr>
            <p:ph type="pic" sz="quarter" idx="21" hasCustomPrompt="1"/>
          </p:nvPr>
        </p:nvSpPr>
        <p:spPr>
          <a:xfrm>
            <a:off x="5684208" y="0"/>
            <a:ext cx="3459792" cy="4876006"/>
          </a:xfrm>
          <a:custGeom>
            <a:avLst/>
            <a:gdLst>
              <a:gd name="connsiteX0" fmla="*/ 0 w 2992081"/>
              <a:gd name="connsiteY0" fmla="*/ 0 h 1656000"/>
              <a:gd name="connsiteX1" fmla="*/ 2992081 w 2992081"/>
              <a:gd name="connsiteY1" fmla="*/ 0 h 1656000"/>
              <a:gd name="connsiteX2" fmla="*/ 2992081 w 2992081"/>
              <a:gd name="connsiteY2" fmla="*/ 1656000 h 1656000"/>
              <a:gd name="connsiteX3" fmla="*/ 0 w 2992081"/>
              <a:gd name="connsiteY3" fmla="*/ 1656000 h 1656000"/>
              <a:gd name="connsiteX4" fmla="*/ 0 w 2992081"/>
              <a:gd name="connsiteY4" fmla="*/ 0 h 1656000"/>
              <a:gd name="connsiteX0" fmla="*/ 471488 w 3463569"/>
              <a:gd name="connsiteY0" fmla="*/ 0 h 1670287"/>
              <a:gd name="connsiteX1" fmla="*/ 3463569 w 3463569"/>
              <a:gd name="connsiteY1" fmla="*/ 0 h 1670287"/>
              <a:gd name="connsiteX2" fmla="*/ 3463569 w 3463569"/>
              <a:gd name="connsiteY2" fmla="*/ 1656000 h 1670287"/>
              <a:gd name="connsiteX3" fmla="*/ 0 w 3463569"/>
              <a:gd name="connsiteY3" fmla="*/ 1670287 h 1670287"/>
              <a:gd name="connsiteX4" fmla="*/ 471488 w 3463569"/>
              <a:gd name="connsiteY4" fmla="*/ 0 h 1670287"/>
              <a:gd name="connsiteX0" fmla="*/ 228601 w 3463569"/>
              <a:gd name="connsiteY0" fmla="*/ 0 h 1677431"/>
              <a:gd name="connsiteX1" fmla="*/ 3463569 w 3463569"/>
              <a:gd name="connsiteY1" fmla="*/ 7144 h 1677431"/>
              <a:gd name="connsiteX2" fmla="*/ 3463569 w 3463569"/>
              <a:gd name="connsiteY2" fmla="*/ 1663144 h 1677431"/>
              <a:gd name="connsiteX3" fmla="*/ 0 w 3463569"/>
              <a:gd name="connsiteY3" fmla="*/ 1677431 h 1677431"/>
              <a:gd name="connsiteX4" fmla="*/ 228601 w 3463569"/>
              <a:gd name="connsiteY4" fmla="*/ 0 h 1677431"/>
              <a:gd name="connsiteX0" fmla="*/ 235745 w 3463569"/>
              <a:gd name="connsiteY0" fmla="*/ 7144 h 1670287"/>
              <a:gd name="connsiteX1" fmla="*/ 3463569 w 3463569"/>
              <a:gd name="connsiteY1" fmla="*/ 0 h 1670287"/>
              <a:gd name="connsiteX2" fmla="*/ 3463569 w 3463569"/>
              <a:gd name="connsiteY2" fmla="*/ 1656000 h 1670287"/>
              <a:gd name="connsiteX3" fmla="*/ 0 w 3463569"/>
              <a:gd name="connsiteY3" fmla="*/ 1670287 h 1670287"/>
              <a:gd name="connsiteX4" fmla="*/ 235745 w 3463569"/>
              <a:gd name="connsiteY4" fmla="*/ 7144 h 1670287"/>
              <a:gd name="connsiteX0" fmla="*/ 224410 w 3463569"/>
              <a:gd name="connsiteY0" fmla="*/ 0 h 1670700"/>
              <a:gd name="connsiteX1" fmla="*/ 3463569 w 3463569"/>
              <a:gd name="connsiteY1" fmla="*/ 413 h 1670700"/>
              <a:gd name="connsiteX2" fmla="*/ 3463569 w 3463569"/>
              <a:gd name="connsiteY2" fmla="*/ 1656413 h 1670700"/>
              <a:gd name="connsiteX3" fmla="*/ 0 w 3463569"/>
              <a:gd name="connsiteY3" fmla="*/ 1670700 h 1670700"/>
              <a:gd name="connsiteX4" fmla="*/ 224410 w 3463569"/>
              <a:gd name="connsiteY4" fmla="*/ 0 h 1670700"/>
              <a:gd name="connsiteX0" fmla="*/ 220632 w 3459791"/>
              <a:gd name="connsiteY0" fmla="*/ 0 h 1663143"/>
              <a:gd name="connsiteX1" fmla="*/ 3459791 w 3459791"/>
              <a:gd name="connsiteY1" fmla="*/ 413 h 1663143"/>
              <a:gd name="connsiteX2" fmla="*/ 3459791 w 3459791"/>
              <a:gd name="connsiteY2" fmla="*/ 1656413 h 1663143"/>
              <a:gd name="connsiteX3" fmla="*/ 0 w 3459791"/>
              <a:gd name="connsiteY3" fmla="*/ 1663143 h 1663143"/>
              <a:gd name="connsiteX4" fmla="*/ 220632 w 3459791"/>
              <a:gd name="connsiteY4" fmla="*/ 0 h 1663143"/>
              <a:gd name="connsiteX0" fmla="*/ 220632 w 3459791"/>
              <a:gd name="connsiteY0" fmla="*/ 0 h 1659364"/>
              <a:gd name="connsiteX1" fmla="*/ 3459791 w 3459791"/>
              <a:gd name="connsiteY1" fmla="*/ 413 h 1659364"/>
              <a:gd name="connsiteX2" fmla="*/ 3459791 w 3459791"/>
              <a:gd name="connsiteY2" fmla="*/ 1656413 h 1659364"/>
              <a:gd name="connsiteX3" fmla="*/ 0 w 3459791"/>
              <a:gd name="connsiteY3" fmla="*/ 1659364 h 1659364"/>
              <a:gd name="connsiteX4" fmla="*/ 220632 w 3459791"/>
              <a:gd name="connsiteY4" fmla="*/ 0 h 1659364"/>
              <a:gd name="connsiteX0" fmla="*/ 449232 w 3459791"/>
              <a:gd name="connsiteY0" fmla="*/ 0 h 1659364"/>
              <a:gd name="connsiteX1" fmla="*/ 3459791 w 3459791"/>
              <a:gd name="connsiteY1" fmla="*/ 413 h 1659364"/>
              <a:gd name="connsiteX2" fmla="*/ 3459791 w 3459791"/>
              <a:gd name="connsiteY2" fmla="*/ 1656413 h 1659364"/>
              <a:gd name="connsiteX3" fmla="*/ 0 w 3459791"/>
              <a:gd name="connsiteY3" fmla="*/ 1659364 h 1659364"/>
              <a:gd name="connsiteX4" fmla="*/ 449232 w 3459791"/>
              <a:gd name="connsiteY4" fmla="*/ 0 h 1659364"/>
              <a:gd name="connsiteX0" fmla="*/ 444208 w 3454767"/>
              <a:gd name="connsiteY0" fmla="*/ 0 h 1657663"/>
              <a:gd name="connsiteX1" fmla="*/ 3454767 w 3454767"/>
              <a:gd name="connsiteY1" fmla="*/ 413 h 1657663"/>
              <a:gd name="connsiteX2" fmla="*/ 3454767 w 3454767"/>
              <a:gd name="connsiteY2" fmla="*/ 1656413 h 1657663"/>
              <a:gd name="connsiteX3" fmla="*/ 0 w 3454767"/>
              <a:gd name="connsiteY3" fmla="*/ 1657663 h 1657663"/>
              <a:gd name="connsiteX4" fmla="*/ 444208 w 3454767"/>
              <a:gd name="connsiteY4" fmla="*/ 0 h 1657663"/>
              <a:gd name="connsiteX0" fmla="*/ 444208 w 3454767"/>
              <a:gd name="connsiteY0" fmla="*/ 0 h 1656413"/>
              <a:gd name="connsiteX1" fmla="*/ 3454767 w 3454767"/>
              <a:gd name="connsiteY1" fmla="*/ 413 h 1656413"/>
              <a:gd name="connsiteX2" fmla="*/ 3454767 w 3454767"/>
              <a:gd name="connsiteY2" fmla="*/ 1656413 h 1656413"/>
              <a:gd name="connsiteX3" fmla="*/ 0 w 3454767"/>
              <a:gd name="connsiteY3" fmla="*/ 1654261 h 1656413"/>
              <a:gd name="connsiteX4" fmla="*/ 444208 w 3454767"/>
              <a:gd name="connsiteY4" fmla="*/ 0 h 1656413"/>
              <a:gd name="connsiteX0" fmla="*/ 449233 w 3459792"/>
              <a:gd name="connsiteY0" fmla="*/ 0 h 1656413"/>
              <a:gd name="connsiteX1" fmla="*/ 3459792 w 3459792"/>
              <a:gd name="connsiteY1" fmla="*/ 413 h 1656413"/>
              <a:gd name="connsiteX2" fmla="*/ 3459792 w 3459792"/>
              <a:gd name="connsiteY2" fmla="*/ 1656413 h 1656413"/>
              <a:gd name="connsiteX3" fmla="*/ 0 w 3459792"/>
              <a:gd name="connsiteY3" fmla="*/ 1655962 h 1656413"/>
              <a:gd name="connsiteX4" fmla="*/ 449233 w 3459792"/>
              <a:gd name="connsiteY4" fmla="*/ 0 h 165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9792" h="1656413">
                <a:moveTo>
                  <a:pt x="449233" y="0"/>
                </a:moveTo>
                <a:lnTo>
                  <a:pt x="3459792" y="413"/>
                </a:lnTo>
                <a:lnTo>
                  <a:pt x="3459792" y="1656413"/>
                </a:lnTo>
                <a:lnTo>
                  <a:pt x="0" y="1655962"/>
                </a:lnTo>
                <a:lnTo>
                  <a:pt x="449233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180000" indent="-180000" algn="ctr">
              <a:buNone/>
              <a:defRPr lang="sv-SE" sz="1600" noProof="0"/>
            </a:lvl1pPr>
          </a:lstStyle>
          <a:p>
            <a:pPr marL="0" marR="0" lvl="0" indent="0" algn="ctr" latinLnBrk="0">
              <a:buClrTx/>
              <a:buSzTx/>
              <a:tabLst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9" name="Platshållare för innehåll 2"/>
          <p:cNvSpPr>
            <a:spLocks noGrp="1"/>
          </p:cNvSpPr>
          <p:nvPr>
            <p:ph sz="quarter" idx="12" hasCustomPrompt="1"/>
          </p:nvPr>
        </p:nvSpPr>
        <p:spPr>
          <a:xfrm>
            <a:off x="684000" y="1440000"/>
            <a:ext cx="5112000" cy="2991068"/>
          </a:xfrm>
        </p:spPr>
        <p:txBody>
          <a:bodyPr/>
          <a:lstStyle>
            <a:lvl1pPr marL="216000" indent="-216000">
              <a:defRPr/>
            </a:lvl1pPr>
            <a:lvl2pPr marL="432000" indent="-216000">
              <a:defRPr/>
            </a:lvl2pPr>
            <a:lvl3pPr marL="648000" indent="-216000">
              <a:defRPr/>
            </a:lvl3pPr>
            <a:lvl4pPr marL="864000" indent="-216000">
              <a:defRPr/>
            </a:lvl4pPr>
            <a:lvl5pPr marL="1080000" indent="-216000">
              <a:defRPr/>
            </a:lvl5pPr>
          </a:lstStyle>
          <a:p>
            <a:pPr marL="216000" lvl="0" indent="-216000"/>
            <a:r>
              <a:rPr lang="en-US" noProof="0" dirty="0"/>
              <a:t>Type your text or click on the icons below to insert object</a:t>
            </a:r>
          </a:p>
          <a:p>
            <a:pPr marL="432000" lvl="1" indent="-216000"/>
            <a:r>
              <a:rPr lang="en-US" noProof="0" dirty="0"/>
              <a:t>Second level</a:t>
            </a:r>
          </a:p>
          <a:p>
            <a:pPr marL="648000" lvl="2" indent="-216000"/>
            <a:r>
              <a:rPr lang="en-US" noProof="0" dirty="0"/>
              <a:t>Third level</a:t>
            </a:r>
          </a:p>
          <a:p>
            <a:pPr marL="864000" lvl="3" indent="-216000"/>
            <a:r>
              <a:rPr lang="en-US" noProof="0" dirty="0"/>
              <a:t>Fourth level</a:t>
            </a:r>
          </a:p>
          <a:p>
            <a:pPr marL="1080000" lvl="4" indent="-216000"/>
            <a:r>
              <a:rPr lang="en-US" noProof="0" dirty="0"/>
              <a:t>Fifth level</a:t>
            </a:r>
          </a:p>
        </p:txBody>
      </p:sp>
      <p:sp>
        <p:nvSpPr>
          <p:cNvPr id="8" name="Rubrik 5">
            <a:extLst>
              <a:ext uri="{FF2B5EF4-FFF2-40B4-BE49-F238E27FC236}">
                <a16:creationId xmlns:a16="http://schemas.microsoft.com/office/drawing/2014/main" id="{ADE8B9EC-AF0B-CE4C-8243-45AF9ED465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4000" y="504000"/>
            <a:ext cx="5112000" cy="569407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sv-SE" dirty="0"/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9849B498-952B-BE4C-AE60-2D27D60236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AE0BA73-853B-8946-B2A8-00F700A249EA}" type="datetime1">
              <a:rPr lang="sv-SE" smtClean="0"/>
              <a:t>2023-06-15</a:t>
            </a:fld>
            <a:endParaRPr lang="sv-SE"/>
          </a:p>
        </p:txBody>
      </p:sp>
      <p:sp>
        <p:nvSpPr>
          <p:cNvPr id="12" name="Platshållare för bildnummer 2">
            <a:extLst>
              <a:ext uri="{FF2B5EF4-FFF2-40B4-BE49-F238E27FC236}">
                <a16:creationId xmlns:a16="http://schemas.microsoft.com/office/drawing/2014/main" id="{776D6C1B-1539-304D-9604-A2250B9D8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5" name="Platshållare för sidfot 5">
            <a:extLst>
              <a:ext uri="{FF2B5EF4-FFF2-40B4-BE49-F238E27FC236}">
                <a16:creationId xmlns:a16="http://schemas.microsoft.com/office/drawing/2014/main" id="{9FF1D99C-A8BA-F74F-BB27-A15C380049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192111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alt 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tshållare för bild 7">
            <a:extLst>
              <a:ext uri="{FF2B5EF4-FFF2-40B4-BE49-F238E27FC236}">
                <a16:creationId xmlns:a16="http://schemas.microsoft.com/office/drawing/2014/main" id="{61B5B853-6050-104B-B64B-70CD31ABC800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106107" y="0"/>
            <a:ext cx="5037893" cy="4876006"/>
          </a:xfrm>
          <a:custGeom>
            <a:avLst/>
            <a:gdLst>
              <a:gd name="connsiteX0" fmla="*/ 0 w 4118677"/>
              <a:gd name="connsiteY0" fmla="*/ 0 h 4901532"/>
              <a:gd name="connsiteX1" fmla="*/ 4118677 w 4118677"/>
              <a:gd name="connsiteY1" fmla="*/ 0 h 4901532"/>
              <a:gd name="connsiteX2" fmla="*/ 4118677 w 4118677"/>
              <a:gd name="connsiteY2" fmla="*/ 4901532 h 4901532"/>
              <a:gd name="connsiteX3" fmla="*/ 0 w 4118677"/>
              <a:gd name="connsiteY3" fmla="*/ 4901532 h 4901532"/>
              <a:gd name="connsiteX4" fmla="*/ 0 w 4118677"/>
              <a:gd name="connsiteY4" fmla="*/ 0 h 4901532"/>
              <a:gd name="connsiteX0" fmla="*/ 0 w 5077039"/>
              <a:gd name="connsiteY0" fmla="*/ 0 h 4901532"/>
              <a:gd name="connsiteX1" fmla="*/ 5077039 w 5077039"/>
              <a:gd name="connsiteY1" fmla="*/ 8792 h 4901532"/>
              <a:gd name="connsiteX2" fmla="*/ 4118677 w 5077039"/>
              <a:gd name="connsiteY2" fmla="*/ 4901532 h 4901532"/>
              <a:gd name="connsiteX3" fmla="*/ 0 w 5077039"/>
              <a:gd name="connsiteY3" fmla="*/ 4901532 h 4901532"/>
              <a:gd name="connsiteX4" fmla="*/ 0 w 5077039"/>
              <a:gd name="connsiteY4" fmla="*/ 0 h 4901532"/>
              <a:gd name="connsiteX0" fmla="*/ 0 w 5085831"/>
              <a:gd name="connsiteY0" fmla="*/ 0 h 4901532"/>
              <a:gd name="connsiteX1" fmla="*/ 5085831 w 5085831"/>
              <a:gd name="connsiteY1" fmla="*/ 0 h 4901532"/>
              <a:gd name="connsiteX2" fmla="*/ 4118677 w 5085831"/>
              <a:gd name="connsiteY2" fmla="*/ 4901532 h 4901532"/>
              <a:gd name="connsiteX3" fmla="*/ 0 w 5085831"/>
              <a:gd name="connsiteY3" fmla="*/ 4901532 h 4901532"/>
              <a:gd name="connsiteX4" fmla="*/ 0 w 5085831"/>
              <a:gd name="connsiteY4" fmla="*/ 0 h 4901532"/>
              <a:gd name="connsiteX0" fmla="*/ 0 w 5121576"/>
              <a:gd name="connsiteY0" fmla="*/ 0 h 4901532"/>
              <a:gd name="connsiteX1" fmla="*/ 5121576 w 5121576"/>
              <a:gd name="connsiteY1" fmla="*/ 0 h 4901532"/>
              <a:gd name="connsiteX2" fmla="*/ 4118677 w 5121576"/>
              <a:gd name="connsiteY2" fmla="*/ 4901532 h 4901532"/>
              <a:gd name="connsiteX3" fmla="*/ 0 w 5121576"/>
              <a:gd name="connsiteY3" fmla="*/ 4901532 h 4901532"/>
              <a:gd name="connsiteX4" fmla="*/ 0 w 5121576"/>
              <a:gd name="connsiteY4" fmla="*/ 0 h 4901532"/>
              <a:gd name="connsiteX0" fmla="*/ 0 w 5710525"/>
              <a:gd name="connsiteY0" fmla="*/ 0 h 4901532"/>
              <a:gd name="connsiteX1" fmla="*/ 5121576 w 5710525"/>
              <a:gd name="connsiteY1" fmla="*/ 0 h 4901532"/>
              <a:gd name="connsiteX2" fmla="*/ 5710525 w 5710525"/>
              <a:gd name="connsiteY2" fmla="*/ 4901532 h 4901532"/>
              <a:gd name="connsiteX3" fmla="*/ 0 w 5710525"/>
              <a:gd name="connsiteY3" fmla="*/ 4901532 h 4901532"/>
              <a:gd name="connsiteX4" fmla="*/ 0 w 5710525"/>
              <a:gd name="connsiteY4" fmla="*/ 0 h 4901532"/>
              <a:gd name="connsiteX0" fmla="*/ 0 w 5719669"/>
              <a:gd name="connsiteY0" fmla="*/ 0 h 4901532"/>
              <a:gd name="connsiteX1" fmla="*/ 5719669 w 5719669"/>
              <a:gd name="connsiteY1" fmla="*/ 9053 h 4901532"/>
              <a:gd name="connsiteX2" fmla="*/ 5710525 w 5719669"/>
              <a:gd name="connsiteY2" fmla="*/ 4901532 h 4901532"/>
              <a:gd name="connsiteX3" fmla="*/ 0 w 5719669"/>
              <a:gd name="connsiteY3" fmla="*/ 4901532 h 4901532"/>
              <a:gd name="connsiteX4" fmla="*/ 0 w 5719669"/>
              <a:gd name="connsiteY4" fmla="*/ 0 h 4901532"/>
              <a:gd name="connsiteX0" fmla="*/ 0 w 5719669"/>
              <a:gd name="connsiteY0" fmla="*/ 0 h 4919639"/>
              <a:gd name="connsiteX1" fmla="*/ 5719669 w 5719669"/>
              <a:gd name="connsiteY1" fmla="*/ 9053 h 4919639"/>
              <a:gd name="connsiteX2" fmla="*/ 5710525 w 5719669"/>
              <a:gd name="connsiteY2" fmla="*/ 4901532 h 4919639"/>
              <a:gd name="connsiteX3" fmla="*/ 1573445 w 5719669"/>
              <a:gd name="connsiteY3" fmla="*/ 4919639 h 4919639"/>
              <a:gd name="connsiteX4" fmla="*/ 0 w 5719669"/>
              <a:gd name="connsiteY4" fmla="*/ 0 h 4919639"/>
              <a:gd name="connsiteX0" fmla="*/ 0 w 5139979"/>
              <a:gd name="connsiteY0" fmla="*/ 9054 h 4910586"/>
              <a:gd name="connsiteX1" fmla="*/ 5139979 w 5139979"/>
              <a:gd name="connsiteY1" fmla="*/ 0 h 4910586"/>
              <a:gd name="connsiteX2" fmla="*/ 5130835 w 5139979"/>
              <a:gd name="connsiteY2" fmla="*/ 4892479 h 4910586"/>
              <a:gd name="connsiteX3" fmla="*/ 993755 w 5139979"/>
              <a:gd name="connsiteY3" fmla="*/ 4910586 h 4910586"/>
              <a:gd name="connsiteX4" fmla="*/ 0 w 5139979"/>
              <a:gd name="connsiteY4" fmla="*/ 9054 h 4910586"/>
              <a:gd name="connsiteX0" fmla="*/ 0 w 5139979"/>
              <a:gd name="connsiteY0" fmla="*/ 9054 h 4901532"/>
              <a:gd name="connsiteX1" fmla="*/ 5139979 w 5139979"/>
              <a:gd name="connsiteY1" fmla="*/ 0 h 4901532"/>
              <a:gd name="connsiteX2" fmla="*/ 5130835 w 5139979"/>
              <a:gd name="connsiteY2" fmla="*/ 4892479 h 4901532"/>
              <a:gd name="connsiteX3" fmla="*/ 993755 w 5139979"/>
              <a:gd name="connsiteY3" fmla="*/ 4901532 h 4901532"/>
              <a:gd name="connsiteX4" fmla="*/ 0 w 5139979"/>
              <a:gd name="connsiteY4" fmla="*/ 9054 h 4901532"/>
              <a:gd name="connsiteX0" fmla="*/ 0 w 5126312"/>
              <a:gd name="connsiteY0" fmla="*/ 2331 h 4901532"/>
              <a:gd name="connsiteX1" fmla="*/ 5126312 w 5126312"/>
              <a:gd name="connsiteY1" fmla="*/ 0 h 4901532"/>
              <a:gd name="connsiteX2" fmla="*/ 5117168 w 5126312"/>
              <a:gd name="connsiteY2" fmla="*/ 4892479 h 4901532"/>
              <a:gd name="connsiteX3" fmla="*/ 980088 w 5126312"/>
              <a:gd name="connsiteY3" fmla="*/ 4901532 h 4901532"/>
              <a:gd name="connsiteX4" fmla="*/ 0 w 5126312"/>
              <a:gd name="connsiteY4" fmla="*/ 2331 h 4901532"/>
              <a:gd name="connsiteX0" fmla="*/ 0 w 5139979"/>
              <a:gd name="connsiteY0" fmla="*/ 0 h 4912648"/>
              <a:gd name="connsiteX1" fmla="*/ 5139979 w 5139979"/>
              <a:gd name="connsiteY1" fmla="*/ 11116 h 4912648"/>
              <a:gd name="connsiteX2" fmla="*/ 5130835 w 5139979"/>
              <a:gd name="connsiteY2" fmla="*/ 4903595 h 4912648"/>
              <a:gd name="connsiteX3" fmla="*/ 993755 w 5139979"/>
              <a:gd name="connsiteY3" fmla="*/ 4912648 h 4912648"/>
              <a:gd name="connsiteX4" fmla="*/ 0 w 5139979"/>
              <a:gd name="connsiteY4" fmla="*/ 0 h 4912648"/>
              <a:gd name="connsiteX0" fmla="*/ 0 w 5126312"/>
              <a:gd name="connsiteY0" fmla="*/ 83013 h 4901532"/>
              <a:gd name="connsiteX1" fmla="*/ 5126312 w 5126312"/>
              <a:gd name="connsiteY1" fmla="*/ 0 h 4901532"/>
              <a:gd name="connsiteX2" fmla="*/ 5117168 w 5126312"/>
              <a:gd name="connsiteY2" fmla="*/ 4892479 h 4901532"/>
              <a:gd name="connsiteX3" fmla="*/ 980088 w 5126312"/>
              <a:gd name="connsiteY3" fmla="*/ 4901532 h 4901532"/>
              <a:gd name="connsiteX4" fmla="*/ 0 w 5126312"/>
              <a:gd name="connsiteY4" fmla="*/ 83013 h 4901532"/>
              <a:gd name="connsiteX0" fmla="*/ 0 w 5119478"/>
              <a:gd name="connsiteY0" fmla="*/ 0 h 4905924"/>
              <a:gd name="connsiteX1" fmla="*/ 5119478 w 5119478"/>
              <a:gd name="connsiteY1" fmla="*/ 4392 h 4905924"/>
              <a:gd name="connsiteX2" fmla="*/ 5110334 w 5119478"/>
              <a:gd name="connsiteY2" fmla="*/ 4896871 h 4905924"/>
              <a:gd name="connsiteX3" fmla="*/ 973254 w 5119478"/>
              <a:gd name="connsiteY3" fmla="*/ 4905924 h 4905924"/>
              <a:gd name="connsiteX4" fmla="*/ 0 w 5119478"/>
              <a:gd name="connsiteY4" fmla="*/ 0 h 4905924"/>
              <a:gd name="connsiteX0" fmla="*/ 0 w 5129396"/>
              <a:gd name="connsiteY0" fmla="*/ 0 h 4905924"/>
              <a:gd name="connsiteX1" fmla="*/ 5119478 w 5129396"/>
              <a:gd name="connsiteY1" fmla="*/ 4392 h 4905924"/>
              <a:gd name="connsiteX2" fmla="*/ 5129396 w 5129396"/>
              <a:gd name="connsiteY2" fmla="*/ 4892181 h 4905924"/>
              <a:gd name="connsiteX3" fmla="*/ 973254 w 5129396"/>
              <a:gd name="connsiteY3" fmla="*/ 4905924 h 4905924"/>
              <a:gd name="connsiteX4" fmla="*/ 0 w 5129396"/>
              <a:gd name="connsiteY4" fmla="*/ 0 h 4905924"/>
              <a:gd name="connsiteX0" fmla="*/ 0 w 5124629"/>
              <a:gd name="connsiteY0" fmla="*/ 0 h 4905924"/>
              <a:gd name="connsiteX1" fmla="*/ 5119478 w 5124629"/>
              <a:gd name="connsiteY1" fmla="*/ 4392 h 4905924"/>
              <a:gd name="connsiteX2" fmla="*/ 5124629 w 5124629"/>
              <a:gd name="connsiteY2" fmla="*/ 4901559 h 4905924"/>
              <a:gd name="connsiteX3" fmla="*/ 973254 w 5124629"/>
              <a:gd name="connsiteY3" fmla="*/ 4905924 h 4905924"/>
              <a:gd name="connsiteX4" fmla="*/ 0 w 5124629"/>
              <a:gd name="connsiteY4" fmla="*/ 0 h 4905924"/>
              <a:gd name="connsiteX0" fmla="*/ 0 w 5129395"/>
              <a:gd name="connsiteY0" fmla="*/ 0 h 4910938"/>
              <a:gd name="connsiteX1" fmla="*/ 5119478 w 5129395"/>
              <a:gd name="connsiteY1" fmla="*/ 4392 h 4910938"/>
              <a:gd name="connsiteX2" fmla="*/ 5129395 w 5129395"/>
              <a:gd name="connsiteY2" fmla="*/ 4910938 h 4910938"/>
              <a:gd name="connsiteX3" fmla="*/ 973254 w 5129395"/>
              <a:gd name="connsiteY3" fmla="*/ 4905924 h 4910938"/>
              <a:gd name="connsiteX4" fmla="*/ 0 w 5129395"/>
              <a:gd name="connsiteY4" fmla="*/ 0 h 4910938"/>
              <a:gd name="connsiteX0" fmla="*/ 0 w 5120105"/>
              <a:gd name="connsiteY0" fmla="*/ 0 h 4915627"/>
              <a:gd name="connsiteX1" fmla="*/ 5119478 w 5120105"/>
              <a:gd name="connsiteY1" fmla="*/ 4392 h 4915627"/>
              <a:gd name="connsiteX2" fmla="*/ 5115098 w 5120105"/>
              <a:gd name="connsiteY2" fmla="*/ 4915627 h 4915627"/>
              <a:gd name="connsiteX3" fmla="*/ 973254 w 5120105"/>
              <a:gd name="connsiteY3" fmla="*/ 4905924 h 4915627"/>
              <a:gd name="connsiteX4" fmla="*/ 0 w 5120105"/>
              <a:gd name="connsiteY4" fmla="*/ 0 h 4915627"/>
              <a:gd name="connsiteX0" fmla="*/ 0 w 5124630"/>
              <a:gd name="connsiteY0" fmla="*/ 0 h 4915627"/>
              <a:gd name="connsiteX1" fmla="*/ 5119478 w 5124630"/>
              <a:gd name="connsiteY1" fmla="*/ 4392 h 4915627"/>
              <a:gd name="connsiteX2" fmla="*/ 5124630 w 5124630"/>
              <a:gd name="connsiteY2" fmla="*/ 4915627 h 4915627"/>
              <a:gd name="connsiteX3" fmla="*/ 973254 w 5124630"/>
              <a:gd name="connsiteY3" fmla="*/ 4905924 h 4915627"/>
              <a:gd name="connsiteX4" fmla="*/ 0 w 5124630"/>
              <a:gd name="connsiteY4" fmla="*/ 0 h 4915627"/>
              <a:gd name="connsiteX0" fmla="*/ 0 w 5120542"/>
              <a:gd name="connsiteY0" fmla="*/ 0 h 4907160"/>
              <a:gd name="connsiteX1" fmla="*/ 5119478 w 5120542"/>
              <a:gd name="connsiteY1" fmla="*/ 4392 h 4907160"/>
              <a:gd name="connsiteX2" fmla="*/ 5120328 w 5120542"/>
              <a:gd name="connsiteY2" fmla="*/ 4907160 h 4907160"/>
              <a:gd name="connsiteX3" fmla="*/ 973254 w 5120542"/>
              <a:gd name="connsiteY3" fmla="*/ 4905924 h 4907160"/>
              <a:gd name="connsiteX4" fmla="*/ 0 w 5120542"/>
              <a:gd name="connsiteY4" fmla="*/ 0 h 4907160"/>
              <a:gd name="connsiteX0" fmla="*/ 0 w 5120542"/>
              <a:gd name="connsiteY0" fmla="*/ 4074 h 4911234"/>
              <a:gd name="connsiteX1" fmla="*/ 5119478 w 5120542"/>
              <a:gd name="connsiteY1" fmla="*/ 0 h 4911234"/>
              <a:gd name="connsiteX2" fmla="*/ 5120328 w 5120542"/>
              <a:gd name="connsiteY2" fmla="*/ 4911234 h 4911234"/>
              <a:gd name="connsiteX3" fmla="*/ 973254 w 5120542"/>
              <a:gd name="connsiteY3" fmla="*/ 4909998 h 4911234"/>
              <a:gd name="connsiteX4" fmla="*/ 0 w 5120542"/>
              <a:gd name="connsiteY4" fmla="*/ 4074 h 4911234"/>
              <a:gd name="connsiteX0" fmla="*/ 0 w 5124845"/>
              <a:gd name="connsiteY0" fmla="*/ 0 h 4919860"/>
              <a:gd name="connsiteX1" fmla="*/ 5123781 w 5124845"/>
              <a:gd name="connsiteY1" fmla="*/ 8626 h 4919860"/>
              <a:gd name="connsiteX2" fmla="*/ 5124631 w 5124845"/>
              <a:gd name="connsiteY2" fmla="*/ 4919860 h 4919860"/>
              <a:gd name="connsiteX3" fmla="*/ 977557 w 5124845"/>
              <a:gd name="connsiteY3" fmla="*/ 4918624 h 4919860"/>
              <a:gd name="connsiteX4" fmla="*/ 0 w 5124845"/>
              <a:gd name="connsiteY4" fmla="*/ 0 h 4919860"/>
              <a:gd name="connsiteX0" fmla="*/ 0 w 5120543"/>
              <a:gd name="connsiteY0" fmla="*/ 0 h 4915626"/>
              <a:gd name="connsiteX1" fmla="*/ 5119479 w 5120543"/>
              <a:gd name="connsiteY1" fmla="*/ 4392 h 4915626"/>
              <a:gd name="connsiteX2" fmla="*/ 5120329 w 5120543"/>
              <a:gd name="connsiteY2" fmla="*/ 4915626 h 4915626"/>
              <a:gd name="connsiteX3" fmla="*/ 973255 w 5120543"/>
              <a:gd name="connsiteY3" fmla="*/ 4914390 h 4915626"/>
              <a:gd name="connsiteX4" fmla="*/ 0 w 5120543"/>
              <a:gd name="connsiteY4" fmla="*/ 0 h 4915626"/>
              <a:gd name="connsiteX0" fmla="*/ 0 w 5120543"/>
              <a:gd name="connsiteY0" fmla="*/ 0 h 4911392"/>
              <a:gd name="connsiteX1" fmla="*/ 5119479 w 5120543"/>
              <a:gd name="connsiteY1" fmla="*/ 158 h 4911392"/>
              <a:gd name="connsiteX2" fmla="*/ 5120329 w 5120543"/>
              <a:gd name="connsiteY2" fmla="*/ 4911392 h 4911392"/>
              <a:gd name="connsiteX3" fmla="*/ 973255 w 5120543"/>
              <a:gd name="connsiteY3" fmla="*/ 4910156 h 4911392"/>
              <a:gd name="connsiteX4" fmla="*/ 0 w 5120543"/>
              <a:gd name="connsiteY4" fmla="*/ 0 h 4911392"/>
              <a:gd name="connsiteX0" fmla="*/ 0 w 5120156"/>
              <a:gd name="connsiteY0" fmla="*/ 0 h 4910156"/>
              <a:gd name="connsiteX1" fmla="*/ 5119479 w 5120156"/>
              <a:gd name="connsiteY1" fmla="*/ 158 h 4910156"/>
              <a:gd name="connsiteX2" fmla="*/ 5116047 w 5120156"/>
              <a:gd name="connsiteY2" fmla="*/ 4902965 h 4910156"/>
              <a:gd name="connsiteX3" fmla="*/ 973255 w 5120156"/>
              <a:gd name="connsiteY3" fmla="*/ 4910156 h 4910156"/>
              <a:gd name="connsiteX4" fmla="*/ 0 w 5120156"/>
              <a:gd name="connsiteY4" fmla="*/ 0 h 4910156"/>
              <a:gd name="connsiteX0" fmla="*/ 0 w 5120156"/>
              <a:gd name="connsiteY0" fmla="*/ 0 h 4902965"/>
              <a:gd name="connsiteX1" fmla="*/ 5119479 w 5120156"/>
              <a:gd name="connsiteY1" fmla="*/ 158 h 4902965"/>
              <a:gd name="connsiteX2" fmla="*/ 5116047 w 5120156"/>
              <a:gd name="connsiteY2" fmla="*/ 4902965 h 4902965"/>
              <a:gd name="connsiteX3" fmla="*/ 973255 w 5120156"/>
              <a:gd name="connsiteY3" fmla="*/ 4901728 h 4902965"/>
              <a:gd name="connsiteX4" fmla="*/ 0 w 5120156"/>
              <a:gd name="connsiteY4" fmla="*/ 0 h 4902965"/>
              <a:gd name="connsiteX0" fmla="*/ 0 w 5126895"/>
              <a:gd name="connsiteY0" fmla="*/ 0 h 4902965"/>
              <a:gd name="connsiteX1" fmla="*/ 5119479 w 5126895"/>
              <a:gd name="connsiteY1" fmla="*/ 158 h 4902965"/>
              <a:gd name="connsiteX2" fmla="*/ 5126895 w 5126895"/>
              <a:gd name="connsiteY2" fmla="*/ 4902965 h 4902965"/>
              <a:gd name="connsiteX3" fmla="*/ 973255 w 5126895"/>
              <a:gd name="connsiteY3" fmla="*/ 4901728 h 4902965"/>
              <a:gd name="connsiteX4" fmla="*/ 0 w 5126895"/>
              <a:gd name="connsiteY4" fmla="*/ 0 h 4902965"/>
              <a:gd name="connsiteX0" fmla="*/ 0 w 5120230"/>
              <a:gd name="connsiteY0" fmla="*/ 0 h 4902965"/>
              <a:gd name="connsiteX1" fmla="*/ 5119479 w 5120230"/>
              <a:gd name="connsiteY1" fmla="*/ 158 h 4902965"/>
              <a:gd name="connsiteX2" fmla="*/ 5117214 w 5120230"/>
              <a:gd name="connsiteY2" fmla="*/ 4902965 h 4902965"/>
              <a:gd name="connsiteX3" fmla="*/ 973255 w 5120230"/>
              <a:gd name="connsiteY3" fmla="*/ 4901728 h 4902965"/>
              <a:gd name="connsiteX4" fmla="*/ 0 w 5120230"/>
              <a:gd name="connsiteY4" fmla="*/ 0 h 4902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20230" h="4902965">
                <a:moveTo>
                  <a:pt x="0" y="0"/>
                </a:moveTo>
                <a:lnTo>
                  <a:pt x="5119479" y="158"/>
                </a:lnTo>
                <a:cubicBezTo>
                  <a:pt x="5122785" y="1635673"/>
                  <a:pt x="5113908" y="3267450"/>
                  <a:pt x="5117214" y="4902965"/>
                </a:cubicBezTo>
                <a:lnTo>
                  <a:pt x="973255" y="490172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180000" indent="-180000" algn="ctr">
              <a:buNone/>
              <a:defRPr lang="sv-SE" sz="1600" noProof="0" dirty="0" smtClean="0"/>
            </a:lvl1pPr>
          </a:lstStyle>
          <a:p>
            <a:pPr marL="0" marR="0" lvl="0" indent="0" algn="ctr" latinLnBrk="0">
              <a:buClrTx/>
              <a:buSzTx/>
              <a:tabLst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9" name="Platshållare för innehåll 2">
            <a:extLst>
              <a:ext uri="{FF2B5EF4-FFF2-40B4-BE49-F238E27FC236}">
                <a16:creationId xmlns:a16="http://schemas.microsoft.com/office/drawing/2014/main" id="{1270153B-94A6-E744-8BC9-650BC793BEC4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84000" y="1440000"/>
            <a:ext cx="3599968" cy="2942564"/>
          </a:xfrm>
        </p:spPr>
        <p:txBody>
          <a:bodyPr/>
          <a:lstStyle>
            <a:lvl1pPr marL="216000" indent="-216000">
              <a:defRPr/>
            </a:lvl1pPr>
            <a:lvl2pPr marL="432000" indent="-216000">
              <a:defRPr/>
            </a:lvl2pPr>
            <a:lvl3pPr marL="648000" indent="-216000">
              <a:defRPr/>
            </a:lvl3pPr>
            <a:lvl4pPr marL="864000" indent="-216000">
              <a:defRPr/>
            </a:lvl4pPr>
            <a:lvl5pPr marL="1080000" indent="-216000">
              <a:defRPr/>
            </a:lvl5pPr>
          </a:lstStyle>
          <a:p>
            <a:pPr marL="216000" lvl="0" indent="-216000"/>
            <a:r>
              <a:rPr lang="en-US" noProof="0" dirty="0"/>
              <a:t>Type your text or click on the icons below to insert object</a:t>
            </a:r>
          </a:p>
          <a:p>
            <a:pPr marL="432000" lvl="1" indent="-216000"/>
            <a:r>
              <a:rPr lang="en-US" noProof="0" dirty="0"/>
              <a:t>Second level</a:t>
            </a:r>
          </a:p>
          <a:p>
            <a:pPr marL="648000" lvl="2" indent="-216000"/>
            <a:r>
              <a:rPr lang="en-US" noProof="0" dirty="0"/>
              <a:t>Third level</a:t>
            </a:r>
          </a:p>
          <a:p>
            <a:pPr marL="864000" lvl="3" indent="-216000"/>
            <a:r>
              <a:rPr lang="en-US" noProof="0" dirty="0"/>
              <a:t>Fourth level</a:t>
            </a:r>
          </a:p>
          <a:p>
            <a:pPr marL="1080000" lvl="4" indent="-216000"/>
            <a:r>
              <a:rPr lang="en-US" noProof="0" dirty="0"/>
              <a:t>Fifth level</a:t>
            </a:r>
          </a:p>
        </p:txBody>
      </p:sp>
      <p:sp>
        <p:nvSpPr>
          <p:cNvPr id="11" name="Rubrik 5">
            <a:extLst>
              <a:ext uri="{FF2B5EF4-FFF2-40B4-BE49-F238E27FC236}">
                <a16:creationId xmlns:a16="http://schemas.microsoft.com/office/drawing/2014/main" id="{3F30E36B-2076-8E49-9ED6-C6E2CF77A3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4000" y="504000"/>
            <a:ext cx="3599968" cy="569407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sv-SE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D170C0C9-C224-CB43-9E68-830E0A5452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AAD65681-91B1-3940-9928-2D58F6D4469A}" type="datetime1">
              <a:rPr lang="sv-SE" smtClean="0"/>
              <a:t>2023-06-15</a:t>
            </a:fld>
            <a:endParaRPr lang="sv-SE"/>
          </a:p>
        </p:txBody>
      </p:sp>
      <p:sp>
        <p:nvSpPr>
          <p:cNvPr id="13" name="Platshållare för bildnummer 2">
            <a:extLst>
              <a:ext uri="{FF2B5EF4-FFF2-40B4-BE49-F238E27FC236}">
                <a16:creationId xmlns:a16="http://schemas.microsoft.com/office/drawing/2014/main" id="{C49D6A8C-6530-774C-BC2C-738D892CF1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5" name="Platshållare för sidfot 5">
            <a:extLst>
              <a:ext uri="{FF2B5EF4-FFF2-40B4-BE49-F238E27FC236}">
                <a16:creationId xmlns:a16="http://schemas.microsoft.com/office/drawing/2014/main" id="{1B190B03-C5D0-4144-BE05-3B816EEDDF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1709813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tshållare för bild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87600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600"/>
            </a:lvl1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55141CB7-DA75-A042-B2E4-7F7BA978F1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CF3B39E0-F930-1943-A4E0-E09ADB6A18D1}" type="datetime1">
              <a:rPr lang="sv-SE" smtClean="0"/>
              <a:t>2023-06-15</a:t>
            </a:fld>
            <a:endParaRPr lang="sv-SE"/>
          </a:p>
        </p:txBody>
      </p:sp>
      <p:sp>
        <p:nvSpPr>
          <p:cNvPr id="9" name="Platshållare för bildnummer 2">
            <a:extLst>
              <a:ext uri="{FF2B5EF4-FFF2-40B4-BE49-F238E27FC236}">
                <a16:creationId xmlns:a16="http://schemas.microsoft.com/office/drawing/2014/main" id="{F7D100E4-27C0-C840-9AA3-C2289DF3DD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8" name="Platshållare för sidfot 5">
            <a:extLst>
              <a:ext uri="{FF2B5EF4-FFF2-40B4-BE49-F238E27FC236}">
                <a16:creationId xmlns:a16="http://schemas.microsoft.com/office/drawing/2014/main" id="{825189D2-7204-2C4E-8BF2-EE4C5555E9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107501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tshållare för bild 2"/>
          <p:cNvSpPr>
            <a:spLocks noGrp="1"/>
          </p:cNvSpPr>
          <p:nvPr>
            <p:ph type="pic" idx="22" hasCustomPrompt="1"/>
          </p:nvPr>
        </p:nvSpPr>
        <p:spPr>
          <a:xfrm>
            <a:off x="4170373" y="2511073"/>
            <a:ext cx="4971600" cy="2364933"/>
          </a:xfrm>
          <a:custGeom>
            <a:avLst/>
            <a:gdLst>
              <a:gd name="connsiteX0" fmla="*/ 0 w 4461060"/>
              <a:gd name="connsiteY0" fmla="*/ 0 h 2527200"/>
              <a:gd name="connsiteX1" fmla="*/ 4461060 w 4461060"/>
              <a:gd name="connsiteY1" fmla="*/ 0 h 2527200"/>
              <a:gd name="connsiteX2" fmla="*/ 4461060 w 4461060"/>
              <a:gd name="connsiteY2" fmla="*/ 2527200 h 2527200"/>
              <a:gd name="connsiteX3" fmla="*/ 0 w 4461060"/>
              <a:gd name="connsiteY3" fmla="*/ 2527200 h 2527200"/>
              <a:gd name="connsiteX4" fmla="*/ 0 w 4461060"/>
              <a:gd name="connsiteY4" fmla="*/ 0 h 2527200"/>
              <a:gd name="connsiteX0" fmla="*/ 497434 w 4958494"/>
              <a:gd name="connsiteY0" fmla="*/ 0 h 2527200"/>
              <a:gd name="connsiteX1" fmla="*/ 4958494 w 4958494"/>
              <a:gd name="connsiteY1" fmla="*/ 0 h 2527200"/>
              <a:gd name="connsiteX2" fmla="*/ 4958494 w 4958494"/>
              <a:gd name="connsiteY2" fmla="*/ 2527200 h 2527200"/>
              <a:gd name="connsiteX3" fmla="*/ 0 w 4958494"/>
              <a:gd name="connsiteY3" fmla="*/ 2512570 h 2527200"/>
              <a:gd name="connsiteX4" fmla="*/ 497434 w 4958494"/>
              <a:gd name="connsiteY4" fmla="*/ 0 h 2527200"/>
              <a:gd name="connsiteX0" fmla="*/ 497434 w 4958494"/>
              <a:gd name="connsiteY0" fmla="*/ 0 h 2527200"/>
              <a:gd name="connsiteX1" fmla="*/ 4958494 w 4958494"/>
              <a:gd name="connsiteY1" fmla="*/ 0 h 2527200"/>
              <a:gd name="connsiteX2" fmla="*/ 4958494 w 4958494"/>
              <a:gd name="connsiteY2" fmla="*/ 2527200 h 2527200"/>
              <a:gd name="connsiteX3" fmla="*/ 0 w 4958494"/>
              <a:gd name="connsiteY3" fmla="*/ 2512570 h 2527200"/>
              <a:gd name="connsiteX4" fmla="*/ 497434 w 4958494"/>
              <a:gd name="connsiteY4" fmla="*/ 0 h 2527200"/>
              <a:gd name="connsiteX0" fmla="*/ 497434 w 4958494"/>
              <a:gd name="connsiteY0" fmla="*/ 0 h 2527200"/>
              <a:gd name="connsiteX1" fmla="*/ 4958494 w 4958494"/>
              <a:gd name="connsiteY1" fmla="*/ 0 h 2527200"/>
              <a:gd name="connsiteX2" fmla="*/ 4958494 w 4958494"/>
              <a:gd name="connsiteY2" fmla="*/ 2527200 h 2527200"/>
              <a:gd name="connsiteX3" fmla="*/ 0 w 4958494"/>
              <a:gd name="connsiteY3" fmla="*/ 2512570 h 2527200"/>
              <a:gd name="connsiteX4" fmla="*/ 497434 w 4958494"/>
              <a:gd name="connsiteY4" fmla="*/ 0 h 2527200"/>
              <a:gd name="connsiteX0" fmla="*/ 504749 w 4965809"/>
              <a:gd name="connsiteY0" fmla="*/ 0 h 2527200"/>
              <a:gd name="connsiteX1" fmla="*/ 4965809 w 4965809"/>
              <a:gd name="connsiteY1" fmla="*/ 0 h 2527200"/>
              <a:gd name="connsiteX2" fmla="*/ 4965809 w 4965809"/>
              <a:gd name="connsiteY2" fmla="*/ 2527200 h 2527200"/>
              <a:gd name="connsiteX3" fmla="*/ 0 w 4965809"/>
              <a:gd name="connsiteY3" fmla="*/ 2527200 h 2527200"/>
              <a:gd name="connsiteX4" fmla="*/ 504749 w 4965809"/>
              <a:gd name="connsiteY4" fmla="*/ 0 h 2527200"/>
              <a:gd name="connsiteX0" fmla="*/ 473487 w 4965809"/>
              <a:gd name="connsiteY0" fmla="*/ 0 h 2527200"/>
              <a:gd name="connsiteX1" fmla="*/ 4965809 w 4965809"/>
              <a:gd name="connsiteY1" fmla="*/ 0 h 2527200"/>
              <a:gd name="connsiteX2" fmla="*/ 4965809 w 4965809"/>
              <a:gd name="connsiteY2" fmla="*/ 2527200 h 2527200"/>
              <a:gd name="connsiteX3" fmla="*/ 0 w 4965809"/>
              <a:gd name="connsiteY3" fmla="*/ 2527200 h 2527200"/>
              <a:gd name="connsiteX4" fmla="*/ 473487 w 4965809"/>
              <a:gd name="connsiteY4" fmla="*/ 0 h 2527200"/>
              <a:gd name="connsiteX0" fmla="*/ 473487 w 4965809"/>
              <a:gd name="connsiteY0" fmla="*/ 0 h 2649964"/>
              <a:gd name="connsiteX1" fmla="*/ 4965809 w 4965809"/>
              <a:gd name="connsiteY1" fmla="*/ 0 h 2649964"/>
              <a:gd name="connsiteX2" fmla="*/ 4965809 w 4965809"/>
              <a:gd name="connsiteY2" fmla="*/ 2527200 h 2649964"/>
              <a:gd name="connsiteX3" fmla="*/ 0 w 4965809"/>
              <a:gd name="connsiteY3" fmla="*/ 2649964 h 2649964"/>
              <a:gd name="connsiteX4" fmla="*/ 473487 w 4965809"/>
              <a:gd name="connsiteY4" fmla="*/ 0 h 2649964"/>
              <a:gd name="connsiteX0" fmla="*/ 473487 w 4965809"/>
              <a:gd name="connsiteY0" fmla="*/ 0 h 2667504"/>
              <a:gd name="connsiteX1" fmla="*/ 4965809 w 4965809"/>
              <a:gd name="connsiteY1" fmla="*/ 0 h 2667504"/>
              <a:gd name="connsiteX2" fmla="*/ 4950178 w 4965809"/>
              <a:gd name="connsiteY2" fmla="*/ 2667504 h 2667504"/>
              <a:gd name="connsiteX3" fmla="*/ 0 w 4965809"/>
              <a:gd name="connsiteY3" fmla="*/ 2649964 h 2667504"/>
              <a:gd name="connsiteX4" fmla="*/ 473487 w 4965809"/>
              <a:gd name="connsiteY4" fmla="*/ 0 h 2667504"/>
              <a:gd name="connsiteX0" fmla="*/ 473487 w 4965809"/>
              <a:gd name="connsiteY0" fmla="*/ 0 h 2658734"/>
              <a:gd name="connsiteX1" fmla="*/ 4965809 w 4965809"/>
              <a:gd name="connsiteY1" fmla="*/ 0 h 2658734"/>
              <a:gd name="connsiteX2" fmla="*/ 4950178 w 4965809"/>
              <a:gd name="connsiteY2" fmla="*/ 2658734 h 2658734"/>
              <a:gd name="connsiteX3" fmla="*/ 0 w 4965809"/>
              <a:gd name="connsiteY3" fmla="*/ 2649964 h 2658734"/>
              <a:gd name="connsiteX4" fmla="*/ 473487 w 4965809"/>
              <a:gd name="connsiteY4" fmla="*/ 0 h 2658734"/>
              <a:gd name="connsiteX0" fmla="*/ 481303 w 4973625"/>
              <a:gd name="connsiteY0" fmla="*/ 0 h 2667501"/>
              <a:gd name="connsiteX1" fmla="*/ 4973625 w 4973625"/>
              <a:gd name="connsiteY1" fmla="*/ 0 h 2667501"/>
              <a:gd name="connsiteX2" fmla="*/ 4957994 w 4973625"/>
              <a:gd name="connsiteY2" fmla="*/ 2658734 h 2667501"/>
              <a:gd name="connsiteX3" fmla="*/ 0 w 4973625"/>
              <a:gd name="connsiteY3" fmla="*/ 2667501 h 2667501"/>
              <a:gd name="connsiteX4" fmla="*/ 481303 w 4973625"/>
              <a:gd name="connsiteY4" fmla="*/ 0 h 2667501"/>
              <a:gd name="connsiteX0" fmla="*/ 496934 w 4973625"/>
              <a:gd name="connsiteY0" fmla="*/ 0 h 2676269"/>
              <a:gd name="connsiteX1" fmla="*/ 4973625 w 4973625"/>
              <a:gd name="connsiteY1" fmla="*/ 8768 h 2676269"/>
              <a:gd name="connsiteX2" fmla="*/ 4957994 w 4973625"/>
              <a:gd name="connsiteY2" fmla="*/ 2667502 h 2676269"/>
              <a:gd name="connsiteX3" fmla="*/ 0 w 4973625"/>
              <a:gd name="connsiteY3" fmla="*/ 2676269 h 2676269"/>
              <a:gd name="connsiteX4" fmla="*/ 496934 w 4973625"/>
              <a:gd name="connsiteY4" fmla="*/ 0 h 2676269"/>
              <a:gd name="connsiteX0" fmla="*/ 496934 w 4965809"/>
              <a:gd name="connsiteY0" fmla="*/ 0 h 2676269"/>
              <a:gd name="connsiteX1" fmla="*/ 4965809 w 4965809"/>
              <a:gd name="connsiteY1" fmla="*/ 0 h 2676269"/>
              <a:gd name="connsiteX2" fmla="*/ 4957994 w 4965809"/>
              <a:gd name="connsiteY2" fmla="*/ 2667502 h 2676269"/>
              <a:gd name="connsiteX3" fmla="*/ 0 w 4965809"/>
              <a:gd name="connsiteY3" fmla="*/ 2676269 h 2676269"/>
              <a:gd name="connsiteX4" fmla="*/ 496934 w 4965809"/>
              <a:gd name="connsiteY4" fmla="*/ 0 h 2676269"/>
              <a:gd name="connsiteX0" fmla="*/ 496934 w 4965809"/>
              <a:gd name="connsiteY0" fmla="*/ 0 h 2676270"/>
              <a:gd name="connsiteX1" fmla="*/ 4965809 w 4965809"/>
              <a:gd name="connsiteY1" fmla="*/ 0 h 2676270"/>
              <a:gd name="connsiteX2" fmla="*/ 4957994 w 4965809"/>
              <a:gd name="connsiteY2" fmla="*/ 2676270 h 2676270"/>
              <a:gd name="connsiteX3" fmla="*/ 0 w 4965809"/>
              <a:gd name="connsiteY3" fmla="*/ 2676269 h 2676270"/>
              <a:gd name="connsiteX4" fmla="*/ 496934 w 4965809"/>
              <a:gd name="connsiteY4" fmla="*/ 0 h 2676270"/>
              <a:gd name="connsiteX0" fmla="*/ 490171 w 4965809"/>
              <a:gd name="connsiteY0" fmla="*/ 22799 h 2676270"/>
              <a:gd name="connsiteX1" fmla="*/ 4965809 w 4965809"/>
              <a:gd name="connsiteY1" fmla="*/ 0 h 2676270"/>
              <a:gd name="connsiteX2" fmla="*/ 4957994 w 4965809"/>
              <a:gd name="connsiteY2" fmla="*/ 2676270 h 2676270"/>
              <a:gd name="connsiteX3" fmla="*/ 0 w 4965809"/>
              <a:gd name="connsiteY3" fmla="*/ 2676269 h 2676270"/>
              <a:gd name="connsiteX4" fmla="*/ 490171 w 4965809"/>
              <a:gd name="connsiteY4" fmla="*/ 22799 h 2676270"/>
              <a:gd name="connsiteX0" fmla="*/ 469883 w 4965809"/>
              <a:gd name="connsiteY0" fmla="*/ 22799 h 2676270"/>
              <a:gd name="connsiteX1" fmla="*/ 4965809 w 4965809"/>
              <a:gd name="connsiteY1" fmla="*/ 0 h 2676270"/>
              <a:gd name="connsiteX2" fmla="*/ 4957994 w 4965809"/>
              <a:gd name="connsiteY2" fmla="*/ 2676270 h 2676270"/>
              <a:gd name="connsiteX3" fmla="*/ 0 w 4965809"/>
              <a:gd name="connsiteY3" fmla="*/ 2676269 h 2676270"/>
              <a:gd name="connsiteX4" fmla="*/ 469883 w 4965809"/>
              <a:gd name="connsiteY4" fmla="*/ 22799 h 2676270"/>
              <a:gd name="connsiteX0" fmla="*/ 469883 w 4959044"/>
              <a:gd name="connsiteY0" fmla="*/ 0 h 2653471"/>
              <a:gd name="connsiteX1" fmla="*/ 4952283 w 4959044"/>
              <a:gd name="connsiteY1" fmla="*/ 0 h 2653471"/>
              <a:gd name="connsiteX2" fmla="*/ 4957994 w 4959044"/>
              <a:gd name="connsiteY2" fmla="*/ 2653471 h 2653471"/>
              <a:gd name="connsiteX3" fmla="*/ 0 w 4959044"/>
              <a:gd name="connsiteY3" fmla="*/ 2653470 h 2653471"/>
              <a:gd name="connsiteX4" fmla="*/ 469883 w 4959044"/>
              <a:gd name="connsiteY4" fmla="*/ 0 h 2653471"/>
              <a:gd name="connsiteX0" fmla="*/ 469883 w 4972572"/>
              <a:gd name="connsiteY0" fmla="*/ 7599 h 2661070"/>
              <a:gd name="connsiteX1" fmla="*/ 4972572 w 4972572"/>
              <a:gd name="connsiteY1" fmla="*/ 0 h 2661070"/>
              <a:gd name="connsiteX2" fmla="*/ 4957994 w 4972572"/>
              <a:gd name="connsiteY2" fmla="*/ 2661070 h 2661070"/>
              <a:gd name="connsiteX3" fmla="*/ 0 w 4972572"/>
              <a:gd name="connsiteY3" fmla="*/ 2661069 h 2661070"/>
              <a:gd name="connsiteX4" fmla="*/ 469883 w 4972572"/>
              <a:gd name="connsiteY4" fmla="*/ 7599 h 2661070"/>
              <a:gd name="connsiteX0" fmla="*/ 469883 w 4959630"/>
              <a:gd name="connsiteY0" fmla="*/ 0 h 2653471"/>
              <a:gd name="connsiteX1" fmla="*/ 4959047 w 4959630"/>
              <a:gd name="connsiteY1" fmla="*/ 7601 h 2653471"/>
              <a:gd name="connsiteX2" fmla="*/ 4957994 w 4959630"/>
              <a:gd name="connsiteY2" fmla="*/ 2653471 h 2653471"/>
              <a:gd name="connsiteX3" fmla="*/ 0 w 4959630"/>
              <a:gd name="connsiteY3" fmla="*/ 2653470 h 2653471"/>
              <a:gd name="connsiteX4" fmla="*/ 469883 w 4959630"/>
              <a:gd name="connsiteY4" fmla="*/ 0 h 2653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59630" h="2653471">
                <a:moveTo>
                  <a:pt x="469883" y="0"/>
                </a:moveTo>
                <a:lnTo>
                  <a:pt x="4959047" y="7601"/>
                </a:lnTo>
                <a:cubicBezTo>
                  <a:pt x="4953837" y="896769"/>
                  <a:pt x="4963204" y="1764303"/>
                  <a:pt x="4957994" y="2653471"/>
                </a:cubicBezTo>
                <a:lnTo>
                  <a:pt x="0" y="2653470"/>
                </a:lnTo>
                <a:lnTo>
                  <a:pt x="469883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16" name="Platshållare för bild 7">
            <a:extLst>
              <a:ext uri="{FF2B5EF4-FFF2-40B4-BE49-F238E27FC236}">
                <a16:creationId xmlns:a16="http://schemas.microsoft.com/office/drawing/2014/main" id="{B56819B3-5642-3544-81C9-3725283DE1C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" y="-25526"/>
            <a:ext cx="5039217" cy="4901532"/>
          </a:xfrm>
          <a:custGeom>
            <a:avLst/>
            <a:gdLst>
              <a:gd name="connsiteX0" fmla="*/ 0 w 4118677"/>
              <a:gd name="connsiteY0" fmla="*/ 0 h 4901532"/>
              <a:gd name="connsiteX1" fmla="*/ 4118677 w 4118677"/>
              <a:gd name="connsiteY1" fmla="*/ 0 h 4901532"/>
              <a:gd name="connsiteX2" fmla="*/ 4118677 w 4118677"/>
              <a:gd name="connsiteY2" fmla="*/ 4901532 h 4901532"/>
              <a:gd name="connsiteX3" fmla="*/ 0 w 4118677"/>
              <a:gd name="connsiteY3" fmla="*/ 4901532 h 4901532"/>
              <a:gd name="connsiteX4" fmla="*/ 0 w 4118677"/>
              <a:gd name="connsiteY4" fmla="*/ 0 h 4901532"/>
              <a:gd name="connsiteX0" fmla="*/ 0 w 5077039"/>
              <a:gd name="connsiteY0" fmla="*/ 0 h 4901532"/>
              <a:gd name="connsiteX1" fmla="*/ 5077039 w 5077039"/>
              <a:gd name="connsiteY1" fmla="*/ 8792 h 4901532"/>
              <a:gd name="connsiteX2" fmla="*/ 4118677 w 5077039"/>
              <a:gd name="connsiteY2" fmla="*/ 4901532 h 4901532"/>
              <a:gd name="connsiteX3" fmla="*/ 0 w 5077039"/>
              <a:gd name="connsiteY3" fmla="*/ 4901532 h 4901532"/>
              <a:gd name="connsiteX4" fmla="*/ 0 w 5077039"/>
              <a:gd name="connsiteY4" fmla="*/ 0 h 4901532"/>
              <a:gd name="connsiteX0" fmla="*/ 0 w 5085831"/>
              <a:gd name="connsiteY0" fmla="*/ 0 h 4901532"/>
              <a:gd name="connsiteX1" fmla="*/ 5085831 w 5085831"/>
              <a:gd name="connsiteY1" fmla="*/ 0 h 4901532"/>
              <a:gd name="connsiteX2" fmla="*/ 4118677 w 5085831"/>
              <a:gd name="connsiteY2" fmla="*/ 4901532 h 4901532"/>
              <a:gd name="connsiteX3" fmla="*/ 0 w 5085831"/>
              <a:gd name="connsiteY3" fmla="*/ 4901532 h 4901532"/>
              <a:gd name="connsiteX4" fmla="*/ 0 w 5085831"/>
              <a:gd name="connsiteY4" fmla="*/ 0 h 4901532"/>
              <a:gd name="connsiteX0" fmla="*/ 0 w 5121576"/>
              <a:gd name="connsiteY0" fmla="*/ 0 h 4901532"/>
              <a:gd name="connsiteX1" fmla="*/ 5121576 w 5121576"/>
              <a:gd name="connsiteY1" fmla="*/ 0 h 4901532"/>
              <a:gd name="connsiteX2" fmla="*/ 4118677 w 5121576"/>
              <a:gd name="connsiteY2" fmla="*/ 4901532 h 4901532"/>
              <a:gd name="connsiteX3" fmla="*/ 0 w 5121576"/>
              <a:gd name="connsiteY3" fmla="*/ 4901532 h 4901532"/>
              <a:gd name="connsiteX4" fmla="*/ 0 w 5121576"/>
              <a:gd name="connsiteY4" fmla="*/ 0 h 4901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21576" h="4901532">
                <a:moveTo>
                  <a:pt x="0" y="0"/>
                </a:moveTo>
                <a:lnTo>
                  <a:pt x="5121576" y="0"/>
                </a:lnTo>
                <a:lnTo>
                  <a:pt x="4118677" y="4901532"/>
                </a:lnTo>
                <a:lnTo>
                  <a:pt x="0" y="490153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180000" indent="-180000" algn="ctr">
              <a:buNone/>
              <a:defRPr lang="sv-SE" sz="1600" noProof="0" dirty="0" smtClean="0"/>
            </a:lvl1pPr>
          </a:lstStyle>
          <a:p>
            <a:pPr marL="0" marR="0" lvl="0" indent="0" algn="ctr" latinLnBrk="0">
              <a:buClrTx/>
              <a:buSzTx/>
              <a:tabLst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8" name="Platshållare för bild 2"/>
          <p:cNvSpPr>
            <a:spLocks noGrp="1"/>
          </p:cNvSpPr>
          <p:nvPr>
            <p:ph type="pic" idx="13" hasCustomPrompt="1"/>
          </p:nvPr>
        </p:nvSpPr>
        <p:spPr>
          <a:xfrm>
            <a:off x="4667012" y="-39558"/>
            <a:ext cx="4485250" cy="2452327"/>
          </a:xfrm>
          <a:custGeom>
            <a:avLst/>
            <a:gdLst>
              <a:gd name="connsiteX0" fmla="*/ 0 w 4461060"/>
              <a:gd name="connsiteY0" fmla="*/ 0 h 2527200"/>
              <a:gd name="connsiteX1" fmla="*/ 4461060 w 4461060"/>
              <a:gd name="connsiteY1" fmla="*/ 0 h 2527200"/>
              <a:gd name="connsiteX2" fmla="*/ 4461060 w 4461060"/>
              <a:gd name="connsiteY2" fmla="*/ 2527200 h 2527200"/>
              <a:gd name="connsiteX3" fmla="*/ 0 w 4461060"/>
              <a:gd name="connsiteY3" fmla="*/ 2527200 h 2527200"/>
              <a:gd name="connsiteX4" fmla="*/ 0 w 4461060"/>
              <a:gd name="connsiteY4" fmla="*/ 0 h 2527200"/>
              <a:gd name="connsiteX0" fmla="*/ 475488 w 4461060"/>
              <a:gd name="connsiteY0" fmla="*/ 0 h 2534515"/>
              <a:gd name="connsiteX1" fmla="*/ 4461060 w 4461060"/>
              <a:gd name="connsiteY1" fmla="*/ 7315 h 2534515"/>
              <a:gd name="connsiteX2" fmla="*/ 4461060 w 4461060"/>
              <a:gd name="connsiteY2" fmla="*/ 2534515 h 2534515"/>
              <a:gd name="connsiteX3" fmla="*/ 0 w 4461060"/>
              <a:gd name="connsiteY3" fmla="*/ 2534515 h 2534515"/>
              <a:gd name="connsiteX4" fmla="*/ 475488 w 4461060"/>
              <a:gd name="connsiteY4" fmla="*/ 0 h 2534515"/>
              <a:gd name="connsiteX0" fmla="*/ 495808 w 4481380"/>
              <a:gd name="connsiteY0" fmla="*/ 0 h 2541544"/>
              <a:gd name="connsiteX1" fmla="*/ 4481380 w 4481380"/>
              <a:gd name="connsiteY1" fmla="*/ 7315 h 2541544"/>
              <a:gd name="connsiteX2" fmla="*/ 4481380 w 4481380"/>
              <a:gd name="connsiteY2" fmla="*/ 2534515 h 2541544"/>
              <a:gd name="connsiteX3" fmla="*/ 0 w 4481380"/>
              <a:gd name="connsiteY3" fmla="*/ 2541544 h 2541544"/>
              <a:gd name="connsiteX4" fmla="*/ 495808 w 4481380"/>
              <a:gd name="connsiteY4" fmla="*/ 0 h 2541544"/>
              <a:gd name="connsiteX0" fmla="*/ 475488 w 4461060"/>
              <a:gd name="connsiteY0" fmla="*/ 0 h 2534516"/>
              <a:gd name="connsiteX1" fmla="*/ 4461060 w 4461060"/>
              <a:gd name="connsiteY1" fmla="*/ 7315 h 2534516"/>
              <a:gd name="connsiteX2" fmla="*/ 4461060 w 4461060"/>
              <a:gd name="connsiteY2" fmla="*/ 2534515 h 2534516"/>
              <a:gd name="connsiteX3" fmla="*/ 0 w 4461060"/>
              <a:gd name="connsiteY3" fmla="*/ 2534516 h 2534516"/>
              <a:gd name="connsiteX4" fmla="*/ 475488 w 4461060"/>
              <a:gd name="connsiteY4" fmla="*/ 0 h 2534516"/>
              <a:gd name="connsiteX0" fmla="*/ 475488 w 4461060"/>
              <a:gd name="connsiteY0" fmla="*/ 14412 h 2548928"/>
              <a:gd name="connsiteX1" fmla="*/ 4461060 w 4461060"/>
              <a:gd name="connsiteY1" fmla="*/ 0 h 2548928"/>
              <a:gd name="connsiteX2" fmla="*/ 4461060 w 4461060"/>
              <a:gd name="connsiteY2" fmla="*/ 2548927 h 2548928"/>
              <a:gd name="connsiteX3" fmla="*/ 0 w 4461060"/>
              <a:gd name="connsiteY3" fmla="*/ 2548928 h 2548928"/>
              <a:gd name="connsiteX4" fmla="*/ 475488 w 4461060"/>
              <a:gd name="connsiteY4" fmla="*/ 14412 h 2548928"/>
              <a:gd name="connsiteX0" fmla="*/ 475488 w 4465293"/>
              <a:gd name="connsiteY0" fmla="*/ 0 h 2534516"/>
              <a:gd name="connsiteX1" fmla="*/ 4465293 w 4465293"/>
              <a:gd name="connsiteY1" fmla="*/ 3158 h 2534516"/>
              <a:gd name="connsiteX2" fmla="*/ 4461060 w 4465293"/>
              <a:gd name="connsiteY2" fmla="*/ 2534515 h 2534516"/>
              <a:gd name="connsiteX3" fmla="*/ 0 w 4465293"/>
              <a:gd name="connsiteY3" fmla="*/ 2534516 h 2534516"/>
              <a:gd name="connsiteX4" fmla="*/ 475488 w 4465293"/>
              <a:gd name="connsiteY4" fmla="*/ 0 h 2534516"/>
              <a:gd name="connsiteX0" fmla="*/ 475488 w 4465293"/>
              <a:gd name="connsiteY0" fmla="*/ 10019 h 2544535"/>
              <a:gd name="connsiteX1" fmla="*/ 4465293 w 4465293"/>
              <a:gd name="connsiteY1" fmla="*/ 0 h 2544535"/>
              <a:gd name="connsiteX2" fmla="*/ 4461060 w 4465293"/>
              <a:gd name="connsiteY2" fmla="*/ 2544534 h 2544535"/>
              <a:gd name="connsiteX3" fmla="*/ 0 w 4465293"/>
              <a:gd name="connsiteY3" fmla="*/ 2544535 h 2544535"/>
              <a:gd name="connsiteX4" fmla="*/ 475488 w 4465293"/>
              <a:gd name="connsiteY4" fmla="*/ 10019 h 2544535"/>
              <a:gd name="connsiteX0" fmla="*/ 479722 w 4465293"/>
              <a:gd name="connsiteY0" fmla="*/ 1234 h 2544535"/>
              <a:gd name="connsiteX1" fmla="*/ 4465293 w 4465293"/>
              <a:gd name="connsiteY1" fmla="*/ 0 h 2544535"/>
              <a:gd name="connsiteX2" fmla="*/ 4461060 w 4465293"/>
              <a:gd name="connsiteY2" fmla="*/ 2544534 h 2544535"/>
              <a:gd name="connsiteX3" fmla="*/ 0 w 4465293"/>
              <a:gd name="connsiteY3" fmla="*/ 2544535 h 2544535"/>
              <a:gd name="connsiteX4" fmla="*/ 479722 w 4465293"/>
              <a:gd name="connsiteY4" fmla="*/ 1234 h 2544535"/>
              <a:gd name="connsiteX0" fmla="*/ 492422 w 4477993"/>
              <a:gd name="connsiteY0" fmla="*/ 1234 h 2544535"/>
              <a:gd name="connsiteX1" fmla="*/ 4477993 w 4477993"/>
              <a:gd name="connsiteY1" fmla="*/ 0 h 2544535"/>
              <a:gd name="connsiteX2" fmla="*/ 4473760 w 4477993"/>
              <a:gd name="connsiteY2" fmla="*/ 2544534 h 2544535"/>
              <a:gd name="connsiteX3" fmla="*/ 0 w 4477993"/>
              <a:gd name="connsiteY3" fmla="*/ 2544535 h 2544535"/>
              <a:gd name="connsiteX4" fmla="*/ 492422 w 4477993"/>
              <a:gd name="connsiteY4" fmla="*/ 1234 h 2544535"/>
              <a:gd name="connsiteX0" fmla="*/ 475489 w 4477993"/>
              <a:gd name="connsiteY0" fmla="*/ 1234 h 2544535"/>
              <a:gd name="connsiteX1" fmla="*/ 4477993 w 4477993"/>
              <a:gd name="connsiteY1" fmla="*/ 0 h 2544535"/>
              <a:gd name="connsiteX2" fmla="*/ 4473760 w 4477993"/>
              <a:gd name="connsiteY2" fmla="*/ 2544534 h 2544535"/>
              <a:gd name="connsiteX3" fmla="*/ 0 w 4477993"/>
              <a:gd name="connsiteY3" fmla="*/ 2544535 h 2544535"/>
              <a:gd name="connsiteX4" fmla="*/ 475489 w 4477993"/>
              <a:gd name="connsiteY4" fmla="*/ 1234 h 2544535"/>
              <a:gd name="connsiteX0" fmla="*/ 482746 w 4485250"/>
              <a:gd name="connsiteY0" fmla="*/ 1234 h 2544535"/>
              <a:gd name="connsiteX1" fmla="*/ 4485250 w 4485250"/>
              <a:gd name="connsiteY1" fmla="*/ 0 h 2544535"/>
              <a:gd name="connsiteX2" fmla="*/ 4481017 w 4485250"/>
              <a:gd name="connsiteY2" fmla="*/ 2544534 h 2544535"/>
              <a:gd name="connsiteX3" fmla="*/ 0 w 4485250"/>
              <a:gd name="connsiteY3" fmla="*/ 2544535 h 2544535"/>
              <a:gd name="connsiteX4" fmla="*/ 482746 w 4485250"/>
              <a:gd name="connsiteY4" fmla="*/ 1234 h 254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85250" h="2544535">
                <a:moveTo>
                  <a:pt x="482746" y="1234"/>
                </a:moveTo>
                <a:lnTo>
                  <a:pt x="4485250" y="0"/>
                </a:lnTo>
                <a:lnTo>
                  <a:pt x="4481017" y="2544534"/>
                </a:lnTo>
                <a:lnTo>
                  <a:pt x="0" y="2544535"/>
                </a:lnTo>
                <a:lnTo>
                  <a:pt x="482746" y="123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1D1B6B70-74BD-3A4A-9052-D5596E26F3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1F86ECDB-841B-C449-85EA-22891B65F6BE}" type="datetime1">
              <a:rPr lang="sv-SE" smtClean="0"/>
              <a:t>2023-06-15</a:t>
            </a:fld>
            <a:endParaRPr lang="sv-SE"/>
          </a:p>
        </p:txBody>
      </p:sp>
      <p:sp>
        <p:nvSpPr>
          <p:cNvPr id="13" name="Platshållare för bildnummer 2">
            <a:extLst>
              <a:ext uri="{FF2B5EF4-FFF2-40B4-BE49-F238E27FC236}">
                <a16:creationId xmlns:a16="http://schemas.microsoft.com/office/drawing/2014/main" id="{24461A7C-993E-2B4D-9EB3-C961DE0A84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1" name="Platshållare för sidfot 5">
            <a:extLst>
              <a:ext uri="{FF2B5EF4-FFF2-40B4-BE49-F238E27FC236}">
                <a16:creationId xmlns:a16="http://schemas.microsoft.com/office/drawing/2014/main" id="{AFDA3330-B17F-254A-AB97-BF82D58AB8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98462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tshållare för bild 2"/>
          <p:cNvSpPr>
            <a:spLocks noGrp="1"/>
          </p:cNvSpPr>
          <p:nvPr>
            <p:ph type="pic" idx="14" hasCustomPrompt="1"/>
          </p:nvPr>
        </p:nvSpPr>
        <p:spPr>
          <a:xfrm>
            <a:off x="0" y="2404495"/>
            <a:ext cx="2952000" cy="247151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20" name="Platshållare för bild 2"/>
          <p:cNvSpPr>
            <a:spLocks noGrp="1"/>
          </p:cNvSpPr>
          <p:nvPr>
            <p:ph type="pic" idx="22" hasCustomPrompt="1"/>
          </p:nvPr>
        </p:nvSpPr>
        <p:spPr>
          <a:xfrm>
            <a:off x="6182970" y="2404495"/>
            <a:ext cx="2952000" cy="247151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21" name="Platshållare för bild 2"/>
          <p:cNvSpPr>
            <a:spLocks noGrp="1"/>
          </p:cNvSpPr>
          <p:nvPr>
            <p:ph type="pic" idx="23" hasCustomPrompt="1"/>
          </p:nvPr>
        </p:nvSpPr>
        <p:spPr>
          <a:xfrm>
            <a:off x="3078000" y="2404495"/>
            <a:ext cx="2988000" cy="247151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11" name="Platshållare för bild 2"/>
          <p:cNvSpPr>
            <a:spLocks noGrp="1"/>
          </p:cNvSpPr>
          <p:nvPr>
            <p:ph type="pic" idx="13" hasCustomPrompt="1"/>
          </p:nvPr>
        </p:nvSpPr>
        <p:spPr>
          <a:xfrm>
            <a:off x="0" y="-25526"/>
            <a:ext cx="9144000" cy="232357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35E116D5-43C8-4C48-957A-6FC482ED70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A8BE3399-1768-8245-9E3C-96C216FE30C1}" type="datetime1">
              <a:rPr lang="sv-SE" smtClean="0"/>
              <a:t>2023-06-15</a:t>
            </a:fld>
            <a:endParaRPr lang="sv-SE"/>
          </a:p>
        </p:txBody>
      </p:sp>
      <p:sp>
        <p:nvSpPr>
          <p:cNvPr id="13" name="Platshållare för bildnummer 2">
            <a:extLst>
              <a:ext uri="{FF2B5EF4-FFF2-40B4-BE49-F238E27FC236}">
                <a16:creationId xmlns:a16="http://schemas.microsoft.com/office/drawing/2014/main" id="{DC2EE96B-AF57-004D-A223-67172D1263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5" name="Platshållare för sidfot 5">
            <a:extLst>
              <a:ext uri="{FF2B5EF4-FFF2-40B4-BE49-F238E27FC236}">
                <a16:creationId xmlns:a16="http://schemas.microsoft.com/office/drawing/2014/main" id="{2E194DDC-137F-264D-A362-A17C6A2EE5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4099296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tshållare för bild 2"/>
          <p:cNvSpPr>
            <a:spLocks noGrp="1"/>
          </p:cNvSpPr>
          <p:nvPr>
            <p:ph type="pic" idx="14" hasCustomPrompt="1"/>
          </p:nvPr>
        </p:nvSpPr>
        <p:spPr>
          <a:xfrm>
            <a:off x="0" y="2042169"/>
            <a:ext cx="2988000" cy="283383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20" name="Platshållare för bild 2"/>
          <p:cNvSpPr>
            <a:spLocks noGrp="1"/>
          </p:cNvSpPr>
          <p:nvPr>
            <p:ph type="pic" idx="22" hasCustomPrompt="1"/>
          </p:nvPr>
        </p:nvSpPr>
        <p:spPr>
          <a:xfrm>
            <a:off x="6156000" y="2042169"/>
            <a:ext cx="2988000" cy="283383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21" name="Platshållare för bild 2"/>
          <p:cNvSpPr>
            <a:spLocks noGrp="1"/>
          </p:cNvSpPr>
          <p:nvPr>
            <p:ph type="pic" idx="23" hasCustomPrompt="1"/>
          </p:nvPr>
        </p:nvSpPr>
        <p:spPr>
          <a:xfrm>
            <a:off x="3078000" y="2042169"/>
            <a:ext cx="2988000" cy="283383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15" name="Rubrik 2">
            <a:extLst>
              <a:ext uri="{FF2B5EF4-FFF2-40B4-BE49-F238E27FC236}">
                <a16:creationId xmlns:a16="http://schemas.microsoft.com/office/drawing/2014/main" id="{C49C3724-8070-F842-B31B-36A4963D15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560" y="561307"/>
            <a:ext cx="7920880" cy="612308"/>
          </a:xfrm>
        </p:spPr>
        <p:txBody>
          <a:bodyPr/>
          <a:lstStyle>
            <a:lvl1pPr algn="ctr">
              <a:defRPr/>
            </a:lvl1pPr>
          </a:lstStyle>
          <a:p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</a:t>
            </a:r>
            <a:r>
              <a:rPr lang="sv-SE" dirty="0" err="1"/>
              <a:t>title</a:t>
            </a:r>
            <a:endParaRPr lang="sv-SE" dirty="0"/>
          </a:p>
        </p:txBody>
      </p:sp>
      <p:sp>
        <p:nvSpPr>
          <p:cNvPr id="10" name="Platshållare för text 14">
            <a:extLst>
              <a:ext uri="{FF2B5EF4-FFF2-40B4-BE49-F238E27FC236}">
                <a16:creationId xmlns:a16="http://schemas.microsoft.com/office/drawing/2014/main" id="{BE8CCE30-3394-A348-BE98-DAB5C200856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1560" y="1303091"/>
            <a:ext cx="7920880" cy="914400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sv-SE" dirty="0" err="1"/>
              <a:t>Subtitle</a:t>
            </a:r>
            <a:endParaRPr lang="sv-SE" dirty="0"/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488FDC17-98E6-6947-BCF4-88C438431F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DDBC4D43-4682-1B43-A65B-E350B38438ED}" type="datetime1">
              <a:rPr lang="sv-SE" smtClean="0"/>
              <a:t>2023-06-15</a:t>
            </a:fld>
            <a:endParaRPr lang="sv-SE"/>
          </a:p>
        </p:txBody>
      </p:sp>
      <p:sp>
        <p:nvSpPr>
          <p:cNvPr id="14" name="Platshållare för bildnummer 2">
            <a:extLst>
              <a:ext uri="{FF2B5EF4-FFF2-40B4-BE49-F238E27FC236}">
                <a16:creationId xmlns:a16="http://schemas.microsoft.com/office/drawing/2014/main" id="{299519D3-39A7-8A4C-B13E-15609845D5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7" name="Platshållare för sidfot 5">
            <a:extLst>
              <a:ext uri="{FF2B5EF4-FFF2-40B4-BE49-F238E27FC236}">
                <a16:creationId xmlns:a16="http://schemas.microsoft.com/office/drawing/2014/main" id="{89701EEE-FF28-424E-BC95-6D7C8114D0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2712744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00D9BE31-9F21-D04C-AD46-0857492991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7413A95E-57EE-894D-8DC6-43AEC4E240E6}" type="datetime1">
              <a:rPr lang="sv-SE" smtClean="0"/>
              <a:t>2023-06-15</a:t>
            </a:fld>
            <a:endParaRPr lang="sv-SE"/>
          </a:p>
        </p:txBody>
      </p:sp>
      <p:sp>
        <p:nvSpPr>
          <p:cNvPr id="8" name="Platshållare för bildnummer 2">
            <a:extLst>
              <a:ext uri="{FF2B5EF4-FFF2-40B4-BE49-F238E27FC236}">
                <a16:creationId xmlns:a16="http://schemas.microsoft.com/office/drawing/2014/main" id="{857FD79B-FF36-C143-AB60-E2D2420508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0" name="Platshållare för sidfot 5">
            <a:extLst>
              <a:ext uri="{FF2B5EF4-FFF2-40B4-BE49-F238E27FC236}">
                <a16:creationId xmlns:a16="http://schemas.microsoft.com/office/drawing/2014/main" id="{19EBB4D0-9528-5D4B-8A4D-B53A817F93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29548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Section B image backgo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tshållare för bild 8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55967" cy="487600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0" tIns="0" rIns="0" bIns="0" rtlCol="0" anchor="t" anchorCtr="0">
            <a:normAutofit/>
          </a:bodyPr>
          <a:lstStyle>
            <a:lvl1pPr marL="180000" indent="-180000" algn="ctr">
              <a:buNone/>
              <a:defRPr lang="sv-SE" sz="1600" noProof="0" dirty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ctr" latinLnBrk="0">
              <a:buClrTx/>
              <a:buSzTx/>
              <a:tabLst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11" name="Rubrik 4">
            <a:extLst>
              <a:ext uri="{FF2B5EF4-FFF2-40B4-BE49-F238E27FC236}">
                <a16:creationId xmlns:a16="http://schemas.microsoft.com/office/drawing/2014/main" id="{520BE267-42B3-1340-9ACF-CC68A1C399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1707654"/>
            <a:ext cx="8064000" cy="594000"/>
          </a:xfrm>
          <a:effectLst/>
        </p:spPr>
        <p:txBody>
          <a:bodyPr vert="horz" lIns="0" tIns="0" rIns="0" bIns="0" rtlCol="0" anchor="t" anchorCtr="0">
            <a:noAutofit/>
          </a:bodyPr>
          <a:lstStyle>
            <a:lvl1pPr marL="0" marR="0" indent="0" algn="ctr" defTabSz="4572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sv-SE" sz="4000" i="0" cap="none" baseline="0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Narrow" panose="020B0606020202030204" pitchFamily="34" charset="0"/>
              </a:defRPr>
            </a:lvl1pPr>
          </a:lstStyle>
          <a:p>
            <a:pPr marL="0" marR="0" lvl="0" indent="0" algn="ctr" defTabSz="457200" rtl="0" eaLnBrk="0" fontAlgn="base" latinLnBrk="0" hangingPunct="0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v-SE" dirty="0"/>
              <a:t>New </a:t>
            </a:r>
            <a:r>
              <a:rPr lang="sv-SE" dirty="0" err="1"/>
              <a:t>section</a:t>
            </a:r>
            <a:r>
              <a:rPr lang="sv-SE" dirty="0"/>
              <a:t> </a:t>
            </a:r>
            <a:r>
              <a:rPr lang="sv-SE" dirty="0" err="1"/>
              <a:t>header</a:t>
            </a:r>
            <a:r>
              <a:rPr lang="sv-SE" dirty="0"/>
              <a:t> (image)</a:t>
            </a:r>
          </a:p>
        </p:txBody>
      </p:sp>
      <p:sp>
        <p:nvSpPr>
          <p:cNvPr id="12" name="Platshållare för text 14">
            <a:extLst>
              <a:ext uri="{FF2B5EF4-FFF2-40B4-BE49-F238E27FC236}">
                <a16:creationId xmlns:a16="http://schemas.microsoft.com/office/drawing/2014/main" id="{71050712-BF84-7C40-B19A-341E7325F14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0000" y="2499742"/>
            <a:ext cx="7960764" cy="914400"/>
          </a:xfrm>
        </p:spPr>
        <p:txBody>
          <a:bodyPr>
            <a:noAutofit/>
          </a:bodyPr>
          <a:lstStyle>
            <a:lvl1pPr marL="0" indent="0" algn="ctr">
              <a:buNone/>
              <a:defRPr sz="2400" b="0" i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sv-SE" dirty="0" err="1"/>
              <a:t>Subtitle</a:t>
            </a:r>
            <a:endParaRPr lang="sv-SE" dirty="0"/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6D82E103-E400-5947-A57F-924E4C73E7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DC6E5490-323D-B840-8352-38DCD54A4866}" type="datetime1">
              <a:rPr lang="sv-SE" smtClean="0"/>
              <a:t>2023-06-15</a:t>
            </a:fld>
            <a:endParaRPr lang="sv-SE"/>
          </a:p>
        </p:txBody>
      </p:sp>
      <p:sp>
        <p:nvSpPr>
          <p:cNvPr id="13" name="Platshållare för bildnummer 2">
            <a:extLst>
              <a:ext uri="{FF2B5EF4-FFF2-40B4-BE49-F238E27FC236}">
                <a16:creationId xmlns:a16="http://schemas.microsoft.com/office/drawing/2014/main" id="{59B8AFD8-4D72-E44C-B8FF-E0184A8F9B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8" name="Platshållare för sidfot 5">
            <a:extLst>
              <a:ext uri="{FF2B5EF4-FFF2-40B4-BE49-F238E27FC236}">
                <a16:creationId xmlns:a16="http://schemas.microsoft.com/office/drawing/2014/main" id="{5DF19DB4-093B-394E-8D19-C8289414FF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1680086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B05F932-23FA-7342-91DB-0289499287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4000" y="3327594"/>
            <a:ext cx="7831350" cy="900340"/>
          </a:xfrm>
        </p:spPr>
        <p:txBody>
          <a:bodyPr anchor="t" anchorCtr="0"/>
          <a:lstStyle>
            <a:lvl1pPr algn="ctr">
              <a:defRPr sz="2000" b="1"/>
            </a:lvl1pPr>
          </a:lstStyle>
          <a:p>
            <a:r>
              <a:rPr lang="sv-SE" dirty="0"/>
              <a:t>VISIT OUR WEBSITE</a:t>
            </a:r>
            <a:br>
              <a:rPr lang="sv-SE" dirty="0"/>
            </a:br>
            <a:r>
              <a:rPr lang="sv-SE" dirty="0" err="1"/>
              <a:t>www.gu.se</a:t>
            </a:r>
            <a:endParaRPr lang="sv-SE" dirty="0"/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04FFCAAA-E901-8144-B314-1B68B187F4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FA0B1452-1D30-5549-AF8B-C910C7DA6FB8}" type="datetime1">
              <a:rPr lang="sv-SE" smtClean="0"/>
              <a:t>2023-06-15</a:t>
            </a:fld>
            <a:endParaRPr lang="sv-SE"/>
          </a:p>
        </p:txBody>
      </p:sp>
      <p:sp>
        <p:nvSpPr>
          <p:cNvPr id="10" name="Platshållare för bildnummer 2">
            <a:extLst>
              <a:ext uri="{FF2B5EF4-FFF2-40B4-BE49-F238E27FC236}">
                <a16:creationId xmlns:a16="http://schemas.microsoft.com/office/drawing/2014/main" id="{F861D787-D8B6-C847-A1A3-E6607BECCB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2" name="Platshållare för sidfot 5">
            <a:extLst>
              <a:ext uri="{FF2B5EF4-FFF2-40B4-BE49-F238E27FC236}">
                <a16:creationId xmlns:a16="http://schemas.microsoft.com/office/drawing/2014/main" id="{D2A04960-9B4D-F040-8133-7DC79506EF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  <p:pic>
        <p:nvPicPr>
          <p:cNvPr id="9" name="Bildobjekt 8">
            <a:extLst>
              <a:ext uri="{FF2B5EF4-FFF2-40B4-BE49-F238E27FC236}">
                <a16:creationId xmlns:a16="http://schemas.microsoft.com/office/drawing/2014/main" id="{3AC080DF-2180-0E43-A892-A15EB2E2A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25423" y="922582"/>
            <a:ext cx="1888668" cy="194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7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innehåll 2"/>
          <p:cNvSpPr>
            <a:spLocks noGrp="1"/>
          </p:cNvSpPr>
          <p:nvPr>
            <p:ph sz="quarter" idx="12" hasCustomPrompt="1"/>
          </p:nvPr>
        </p:nvSpPr>
        <p:spPr>
          <a:xfrm>
            <a:off x="684001" y="1440000"/>
            <a:ext cx="6408279" cy="2939990"/>
          </a:xfrm>
        </p:spPr>
        <p:txBody>
          <a:bodyPr>
            <a:normAutofit/>
          </a:bodyPr>
          <a:lstStyle>
            <a:lvl1pPr marL="216000" indent="-216000"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32000" indent="-21600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48000" indent="-21600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864000" indent="-21600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80000" indent="-21600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216000" lvl="0" indent="-216000"/>
            <a:r>
              <a:rPr lang="en-US" noProof="0" dirty="0"/>
              <a:t>Type your text or click on the icons below to insert object</a:t>
            </a:r>
          </a:p>
          <a:p>
            <a:pPr marL="432000" lvl="1" indent="-216000"/>
            <a:r>
              <a:rPr lang="en-US" noProof="0" dirty="0"/>
              <a:t>Second level</a:t>
            </a:r>
          </a:p>
          <a:p>
            <a:pPr marL="648000" lvl="2" indent="-216000"/>
            <a:r>
              <a:rPr lang="en-US" noProof="0" dirty="0"/>
              <a:t>Third level</a:t>
            </a:r>
          </a:p>
          <a:p>
            <a:pPr marL="864000" lvl="3" indent="-216000"/>
            <a:r>
              <a:rPr lang="en-US" noProof="0" dirty="0"/>
              <a:t>Fourth level</a:t>
            </a:r>
          </a:p>
          <a:p>
            <a:pPr marL="1080000" lvl="4" indent="-216000"/>
            <a:r>
              <a:rPr lang="en-US" noProof="0" dirty="0"/>
              <a:t>Fifth level</a:t>
            </a:r>
          </a:p>
        </p:txBody>
      </p:sp>
      <p:sp>
        <p:nvSpPr>
          <p:cNvPr id="10" name="Rubrik 5">
            <a:extLst>
              <a:ext uri="{FF2B5EF4-FFF2-40B4-BE49-F238E27FC236}">
                <a16:creationId xmlns:a16="http://schemas.microsoft.com/office/drawing/2014/main" id="{B3AB4A1A-A57A-A74C-B584-46E088ED2E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4000" y="504000"/>
            <a:ext cx="7831350" cy="569407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</a:t>
            </a:r>
            <a:r>
              <a:rPr lang="sv-SE" dirty="0" err="1"/>
              <a:t>title</a:t>
            </a:r>
            <a:endParaRPr lang="sv-SE" dirty="0"/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C48BEFC7-0DD1-BB47-8553-52C1B10583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9DB172C3-0FF2-5642-9E9D-0BAD562C936A}" type="datetime1">
              <a:rPr lang="sv-SE" smtClean="0"/>
              <a:t>2023-06-15</a:t>
            </a:fld>
            <a:endParaRPr lang="sv-SE"/>
          </a:p>
        </p:txBody>
      </p:sp>
      <p:sp>
        <p:nvSpPr>
          <p:cNvPr id="11" name="Platshållare för bildnummer 2">
            <a:extLst>
              <a:ext uri="{FF2B5EF4-FFF2-40B4-BE49-F238E27FC236}">
                <a16:creationId xmlns:a16="http://schemas.microsoft.com/office/drawing/2014/main" id="{DD20616B-774F-6646-B0D8-CE8888213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9" name="Platshållare för sidfot 5">
            <a:extLst>
              <a:ext uri="{FF2B5EF4-FFF2-40B4-BE49-F238E27FC236}">
                <a16:creationId xmlns:a16="http://schemas.microsoft.com/office/drawing/2014/main" id="{992E2D96-1FB9-6949-A2CE-9BA8B76D9C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32465212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innehåll 2"/>
          <p:cNvSpPr>
            <a:spLocks noGrp="1"/>
          </p:cNvSpPr>
          <p:nvPr>
            <p:ph sz="quarter" idx="12" hasCustomPrompt="1"/>
          </p:nvPr>
        </p:nvSpPr>
        <p:spPr>
          <a:xfrm>
            <a:off x="684000" y="1440000"/>
            <a:ext cx="3816000" cy="2939990"/>
          </a:xfrm>
        </p:spPr>
        <p:txBody>
          <a:bodyPr/>
          <a:lstStyle>
            <a:lvl1pPr marL="216000" indent="-216000">
              <a:defRPr sz="1800"/>
            </a:lvl1pPr>
            <a:lvl2pPr marL="432000" indent="-216000">
              <a:defRPr sz="1600"/>
            </a:lvl2pPr>
            <a:lvl3pPr marL="648000" indent="-216000">
              <a:defRPr sz="1600"/>
            </a:lvl3pPr>
            <a:lvl4pPr marL="864000" indent="-216000">
              <a:defRPr sz="1600"/>
            </a:lvl4pPr>
            <a:lvl5pPr marL="1080000" indent="-216000">
              <a:defRPr sz="1600"/>
            </a:lvl5pPr>
          </a:lstStyle>
          <a:p>
            <a:pPr marL="216000" lvl="0" indent="-216000"/>
            <a:r>
              <a:rPr lang="en-US" noProof="0" dirty="0"/>
              <a:t>Type your text or click on the icons below to insert object</a:t>
            </a:r>
          </a:p>
          <a:p>
            <a:pPr marL="432000" lvl="1" indent="-216000"/>
            <a:r>
              <a:rPr lang="en-US" noProof="0" dirty="0"/>
              <a:t>Second level</a:t>
            </a:r>
          </a:p>
          <a:p>
            <a:pPr marL="648000" lvl="2" indent="-216000"/>
            <a:r>
              <a:rPr lang="en-US" noProof="0" dirty="0"/>
              <a:t>Third level</a:t>
            </a:r>
          </a:p>
          <a:p>
            <a:pPr marL="864000" lvl="3" indent="-216000"/>
            <a:r>
              <a:rPr lang="en-US" noProof="0" dirty="0"/>
              <a:t>Fourth level</a:t>
            </a:r>
          </a:p>
          <a:p>
            <a:pPr marL="1080000" lvl="4" indent="-216000"/>
            <a:r>
              <a:rPr lang="en-US" noProof="0" dirty="0"/>
              <a:t>Fifth level</a:t>
            </a:r>
          </a:p>
        </p:txBody>
      </p:sp>
      <p:sp>
        <p:nvSpPr>
          <p:cNvPr id="8" name="Platshållare för innehåll 3"/>
          <p:cNvSpPr>
            <a:spLocks noGrp="1"/>
          </p:cNvSpPr>
          <p:nvPr>
            <p:ph sz="quarter" idx="13" hasCustomPrompt="1"/>
          </p:nvPr>
        </p:nvSpPr>
        <p:spPr>
          <a:xfrm>
            <a:off x="4716016" y="1440000"/>
            <a:ext cx="3816000" cy="2939990"/>
          </a:xfrm>
        </p:spPr>
        <p:txBody>
          <a:bodyPr/>
          <a:lstStyle>
            <a:lvl1pPr marL="216000" indent="-216000">
              <a:defRPr sz="1800"/>
            </a:lvl1pPr>
            <a:lvl2pPr marL="432000" indent="-216000">
              <a:defRPr sz="1600"/>
            </a:lvl2pPr>
            <a:lvl3pPr marL="648000" indent="-216000">
              <a:defRPr sz="1600"/>
            </a:lvl3pPr>
            <a:lvl4pPr marL="864000" indent="-216000">
              <a:defRPr sz="1600"/>
            </a:lvl4pPr>
            <a:lvl5pPr marL="1080000" indent="-216000">
              <a:defRPr sz="1600"/>
            </a:lvl5pPr>
          </a:lstStyle>
          <a:p>
            <a:pPr marL="216000" lvl="0" indent="-216000"/>
            <a:r>
              <a:rPr lang="en-US" noProof="0" dirty="0"/>
              <a:t>Type your text or click on the icons below to insert object</a:t>
            </a:r>
          </a:p>
          <a:p>
            <a:pPr marL="432000" lvl="1" indent="-216000"/>
            <a:r>
              <a:rPr lang="en-US" noProof="0" dirty="0"/>
              <a:t>Second level</a:t>
            </a:r>
          </a:p>
          <a:p>
            <a:pPr marL="648000" lvl="2" indent="-216000"/>
            <a:r>
              <a:rPr lang="en-US" noProof="0" dirty="0"/>
              <a:t>Third level</a:t>
            </a:r>
          </a:p>
          <a:p>
            <a:pPr marL="864000" lvl="3" indent="-216000"/>
            <a:r>
              <a:rPr lang="en-US" noProof="0" dirty="0"/>
              <a:t>Fourth level</a:t>
            </a:r>
          </a:p>
          <a:p>
            <a:pPr marL="1080000" lvl="4" indent="-216000"/>
            <a:r>
              <a:rPr lang="en-US" noProof="0" dirty="0"/>
              <a:t>Fifth level</a:t>
            </a:r>
          </a:p>
        </p:txBody>
      </p:sp>
      <p:sp>
        <p:nvSpPr>
          <p:cNvPr id="9" name="Rubrik 5">
            <a:extLst>
              <a:ext uri="{FF2B5EF4-FFF2-40B4-BE49-F238E27FC236}">
                <a16:creationId xmlns:a16="http://schemas.microsoft.com/office/drawing/2014/main" id="{E9A697CC-9259-9E4A-A6D3-210CEB8670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4000" y="504000"/>
            <a:ext cx="7831350" cy="569407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sv-SE" dirty="0"/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93F262F3-D4FD-0742-A4D6-9FC0930213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9B42524-F923-A442-9664-1F6245B60D39}" type="datetime1">
              <a:rPr lang="sv-SE" smtClean="0"/>
              <a:t>2023-06-15</a:t>
            </a:fld>
            <a:endParaRPr lang="sv-SE"/>
          </a:p>
        </p:txBody>
      </p:sp>
      <p:sp>
        <p:nvSpPr>
          <p:cNvPr id="12" name="Platshållare för bildnummer 2">
            <a:extLst>
              <a:ext uri="{FF2B5EF4-FFF2-40B4-BE49-F238E27FC236}">
                <a16:creationId xmlns:a16="http://schemas.microsoft.com/office/drawing/2014/main" id="{F018DB9F-8BCB-4B49-ADEF-FC3061C91C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1" name="Platshållare för sidfot 5">
            <a:extLst>
              <a:ext uri="{FF2B5EF4-FFF2-40B4-BE49-F238E27FC236}">
                <a16:creationId xmlns:a16="http://schemas.microsoft.com/office/drawing/2014/main" id="{D09420EA-02C7-A74C-863D-39BD996EB5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318322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images (alt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tshållare för bild 7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-383"/>
            <a:ext cx="2992081" cy="2445380"/>
          </a:xfrm>
          <a:custGeom>
            <a:avLst/>
            <a:gdLst>
              <a:gd name="connsiteX0" fmla="*/ 0 w 2992081"/>
              <a:gd name="connsiteY0" fmla="*/ 0 h 2504044"/>
              <a:gd name="connsiteX1" fmla="*/ 2992081 w 2992081"/>
              <a:gd name="connsiteY1" fmla="*/ 0 h 2504044"/>
              <a:gd name="connsiteX2" fmla="*/ 2992081 w 2992081"/>
              <a:gd name="connsiteY2" fmla="*/ 2504044 h 2504044"/>
              <a:gd name="connsiteX3" fmla="*/ 0 w 2992081"/>
              <a:gd name="connsiteY3" fmla="*/ 2504044 h 2504044"/>
              <a:gd name="connsiteX4" fmla="*/ 0 w 2992081"/>
              <a:gd name="connsiteY4" fmla="*/ 0 h 2504044"/>
              <a:gd name="connsiteX0" fmla="*/ 0 w 2992081"/>
              <a:gd name="connsiteY0" fmla="*/ 0 h 2504044"/>
              <a:gd name="connsiteX1" fmla="*/ 2719707 w 2992081"/>
              <a:gd name="connsiteY1" fmla="*/ 19456 h 2504044"/>
              <a:gd name="connsiteX2" fmla="*/ 2992081 w 2992081"/>
              <a:gd name="connsiteY2" fmla="*/ 2504044 h 2504044"/>
              <a:gd name="connsiteX3" fmla="*/ 0 w 2992081"/>
              <a:gd name="connsiteY3" fmla="*/ 2504044 h 2504044"/>
              <a:gd name="connsiteX4" fmla="*/ 0 w 2992081"/>
              <a:gd name="connsiteY4" fmla="*/ 0 h 2504044"/>
              <a:gd name="connsiteX0" fmla="*/ 0 w 2992081"/>
              <a:gd name="connsiteY0" fmla="*/ 0 h 2504044"/>
              <a:gd name="connsiteX1" fmla="*/ 2719707 w 2992081"/>
              <a:gd name="connsiteY1" fmla="*/ 9728 h 2504044"/>
              <a:gd name="connsiteX2" fmla="*/ 2992081 w 2992081"/>
              <a:gd name="connsiteY2" fmla="*/ 2504044 h 2504044"/>
              <a:gd name="connsiteX3" fmla="*/ 0 w 2992081"/>
              <a:gd name="connsiteY3" fmla="*/ 2504044 h 2504044"/>
              <a:gd name="connsiteX4" fmla="*/ 0 w 2992081"/>
              <a:gd name="connsiteY4" fmla="*/ 0 h 2504044"/>
              <a:gd name="connsiteX0" fmla="*/ 0 w 2992081"/>
              <a:gd name="connsiteY0" fmla="*/ 0 h 2504044"/>
              <a:gd name="connsiteX1" fmla="*/ 2729435 w 2992081"/>
              <a:gd name="connsiteY1" fmla="*/ 0 h 2504044"/>
              <a:gd name="connsiteX2" fmla="*/ 2992081 w 2992081"/>
              <a:gd name="connsiteY2" fmla="*/ 2504044 h 2504044"/>
              <a:gd name="connsiteX3" fmla="*/ 0 w 2992081"/>
              <a:gd name="connsiteY3" fmla="*/ 2504044 h 2504044"/>
              <a:gd name="connsiteX4" fmla="*/ 0 w 2992081"/>
              <a:gd name="connsiteY4" fmla="*/ 0 h 2504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92081" h="2504044">
                <a:moveTo>
                  <a:pt x="0" y="0"/>
                </a:moveTo>
                <a:lnTo>
                  <a:pt x="2729435" y="0"/>
                </a:lnTo>
                <a:lnTo>
                  <a:pt x="2992081" y="2504044"/>
                </a:lnTo>
                <a:lnTo>
                  <a:pt x="0" y="250404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sv-SE" sz="1600" noProof="0"/>
            </a:lvl1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7" name="Platshållare för innehåll 2"/>
          <p:cNvSpPr>
            <a:spLocks noGrp="1"/>
          </p:cNvSpPr>
          <p:nvPr>
            <p:ph sz="quarter" idx="12" hasCustomPrompt="1"/>
          </p:nvPr>
        </p:nvSpPr>
        <p:spPr>
          <a:xfrm>
            <a:off x="3559921" y="1440000"/>
            <a:ext cx="5184000" cy="2989462"/>
          </a:xfrm>
        </p:spPr>
        <p:txBody>
          <a:bodyPr/>
          <a:lstStyle>
            <a:lvl1pPr marL="216000" indent="-216000">
              <a:defRPr sz="1800"/>
            </a:lvl1pPr>
            <a:lvl2pPr marL="432000" indent="-216000">
              <a:defRPr sz="1600"/>
            </a:lvl2pPr>
            <a:lvl3pPr marL="648000" indent="-216000">
              <a:defRPr sz="1600"/>
            </a:lvl3pPr>
            <a:lvl4pPr marL="864000" indent="-216000">
              <a:defRPr sz="1600"/>
            </a:lvl4pPr>
            <a:lvl5pPr marL="1080000" indent="-216000">
              <a:defRPr sz="1600"/>
            </a:lvl5pPr>
          </a:lstStyle>
          <a:p>
            <a:pPr marL="216000" lvl="0" indent="-216000"/>
            <a:r>
              <a:rPr lang="en-US" noProof="0" dirty="0"/>
              <a:t>Type your text or click on the icons below to insert object</a:t>
            </a:r>
          </a:p>
          <a:p>
            <a:pPr marL="432000" lvl="1" indent="-216000"/>
            <a:r>
              <a:rPr lang="en-US" noProof="0" dirty="0"/>
              <a:t>Second level</a:t>
            </a:r>
          </a:p>
          <a:p>
            <a:pPr marL="648000" lvl="2" indent="-216000"/>
            <a:r>
              <a:rPr lang="en-US" noProof="0" dirty="0"/>
              <a:t>Third level</a:t>
            </a:r>
          </a:p>
          <a:p>
            <a:pPr marL="864000" lvl="3" indent="-216000"/>
            <a:r>
              <a:rPr lang="en-US" noProof="0" dirty="0"/>
              <a:t>Fourth level</a:t>
            </a:r>
          </a:p>
          <a:p>
            <a:pPr marL="1080000" lvl="4" indent="-216000"/>
            <a:r>
              <a:rPr lang="en-US" noProof="0" dirty="0"/>
              <a:t>Fifth level</a:t>
            </a:r>
          </a:p>
        </p:txBody>
      </p:sp>
      <p:sp>
        <p:nvSpPr>
          <p:cNvPr id="12" name="Platshållare för bild 7">
            <a:extLst>
              <a:ext uri="{FF2B5EF4-FFF2-40B4-BE49-F238E27FC236}">
                <a16:creationId xmlns:a16="http://schemas.microsoft.com/office/drawing/2014/main" id="{CDA96045-4293-124F-BA2E-05F28A48A705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-1" y="2571750"/>
            <a:ext cx="3332549" cy="2304000"/>
          </a:xfrm>
          <a:custGeom>
            <a:avLst/>
            <a:gdLst>
              <a:gd name="connsiteX0" fmla="*/ 0 w 2992081"/>
              <a:gd name="connsiteY0" fmla="*/ 0 h 2329782"/>
              <a:gd name="connsiteX1" fmla="*/ 2992081 w 2992081"/>
              <a:gd name="connsiteY1" fmla="*/ 0 h 2329782"/>
              <a:gd name="connsiteX2" fmla="*/ 2992081 w 2992081"/>
              <a:gd name="connsiteY2" fmla="*/ 2329782 h 2329782"/>
              <a:gd name="connsiteX3" fmla="*/ 0 w 2992081"/>
              <a:gd name="connsiteY3" fmla="*/ 2329782 h 2329782"/>
              <a:gd name="connsiteX4" fmla="*/ 0 w 2992081"/>
              <a:gd name="connsiteY4" fmla="*/ 0 h 2329782"/>
              <a:gd name="connsiteX0" fmla="*/ 0 w 3449281"/>
              <a:gd name="connsiteY0" fmla="*/ 0 h 2329782"/>
              <a:gd name="connsiteX1" fmla="*/ 2992081 w 3449281"/>
              <a:gd name="connsiteY1" fmla="*/ 0 h 2329782"/>
              <a:gd name="connsiteX2" fmla="*/ 3449281 w 3449281"/>
              <a:gd name="connsiteY2" fmla="*/ 2329782 h 2329782"/>
              <a:gd name="connsiteX3" fmla="*/ 0 w 3449281"/>
              <a:gd name="connsiteY3" fmla="*/ 2329782 h 2329782"/>
              <a:gd name="connsiteX4" fmla="*/ 0 w 3449281"/>
              <a:gd name="connsiteY4" fmla="*/ 0 h 2329782"/>
              <a:gd name="connsiteX0" fmla="*/ 0 w 3400643"/>
              <a:gd name="connsiteY0" fmla="*/ 0 h 2329782"/>
              <a:gd name="connsiteX1" fmla="*/ 2992081 w 3400643"/>
              <a:gd name="connsiteY1" fmla="*/ 0 h 2329782"/>
              <a:gd name="connsiteX2" fmla="*/ 3400643 w 3400643"/>
              <a:gd name="connsiteY2" fmla="*/ 2329782 h 2329782"/>
              <a:gd name="connsiteX3" fmla="*/ 0 w 3400643"/>
              <a:gd name="connsiteY3" fmla="*/ 2329782 h 2329782"/>
              <a:gd name="connsiteX4" fmla="*/ 0 w 3400643"/>
              <a:gd name="connsiteY4" fmla="*/ 0 h 2329782"/>
              <a:gd name="connsiteX0" fmla="*/ 0 w 3371460"/>
              <a:gd name="connsiteY0" fmla="*/ 0 h 2329782"/>
              <a:gd name="connsiteX1" fmla="*/ 2992081 w 3371460"/>
              <a:gd name="connsiteY1" fmla="*/ 0 h 2329782"/>
              <a:gd name="connsiteX2" fmla="*/ 3371460 w 3371460"/>
              <a:gd name="connsiteY2" fmla="*/ 2329782 h 2329782"/>
              <a:gd name="connsiteX3" fmla="*/ 0 w 3371460"/>
              <a:gd name="connsiteY3" fmla="*/ 2329782 h 2329782"/>
              <a:gd name="connsiteX4" fmla="*/ 0 w 3371460"/>
              <a:gd name="connsiteY4" fmla="*/ 0 h 2329782"/>
              <a:gd name="connsiteX0" fmla="*/ 0 w 3332549"/>
              <a:gd name="connsiteY0" fmla="*/ 0 h 2329782"/>
              <a:gd name="connsiteX1" fmla="*/ 2992081 w 3332549"/>
              <a:gd name="connsiteY1" fmla="*/ 0 h 2329782"/>
              <a:gd name="connsiteX2" fmla="*/ 3332549 w 3332549"/>
              <a:gd name="connsiteY2" fmla="*/ 2329782 h 2329782"/>
              <a:gd name="connsiteX3" fmla="*/ 0 w 3332549"/>
              <a:gd name="connsiteY3" fmla="*/ 2329782 h 2329782"/>
              <a:gd name="connsiteX4" fmla="*/ 0 w 3332549"/>
              <a:gd name="connsiteY4" fmla="*/ 0 h 2329782"/>
              <a:gd name="connsiteX0" fmla="*/ 0 w 3332549"/>
              <a:gd name="connsiteY0" fmla="*/ 0 h 2329782"/>
              <a:gd name="connsiteX1" fmla="*/ 3021264 w 3332549"/>
              <a:gd name="connsiteY1" fmla="*/ 0 h 2329782"/>
              <a:gd name="connsiteX2" fmla="*/ 3332549 w 3332549"/>
              <a:gd name="connsiteY2" fmla="*/ 2329782 h 2329782"/>
              <a:gd name="connsiteX3" fmla="*/ 0 w 3332549"/>
              <a:gd name="connsiteY3" fmla="*/ 2329782 h 2329782"/>
              <a:gd name="connsiteX4" fmla="*/ 0 w 3332549"/>
              <a:gd name="connsiteY4" fmla="*/ 0 h 2329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2549" h="2329782">
                <a:moveTo>
                  <a:pt x="0" y="0"/>
                </a:moveTo>
                <a:lnTo>
                  <a:pt x="3021264" y="0"/>
                </a:lnTo>
                <a:lnTo>
                  <a:pt x="3332549" y="2329782"/>
                </a:lnTo>
                <a:lnTo>
                  <a:pt x="0" y="232978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sv-SE" sz="1600" noProof="0"/>
            </a:lvl1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9" name="Rubrik 5">
            <a:extLst>
              <a:ext uri="{FF2B5EF4-FFF2-40B4-BE49-F238E27FC236}">
                <a16:creationId xmlns:a16="http://schemas.microsoft.com/office/drawing/2014/main" id="{25204F60-9D72-B54D-8C7F-43065DDAB2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59920" y="504000"/>
            <a:ext cx="4955429" cy="569407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sv-SE" dirty="0"/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6A7E6B21-7387-644D-BFE2-5C2329053A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2A0E06B-4F7C-A040-8DFF-9484F0E95582}" type="datetime1">
              <a:rPr lang="sv-SE" smtClean="0"/>
              <a:t>2023-06-15</a:t>
            </a:fld>
            <a:endParaRPr lang="sv-SE"/>
          </a:p>
        </p:txBody>
      </p:sp>
      <p:sp>
        <p:nvSpPr>
          <p:cNvPr id="13" name="Platshållare för bildnummer 2">
            <a:extLst>
              <a:ext uri="{FF2B5EF4-FFF2-40B4-BE49-F238E27FC236}">
                <a16:creationId xmlns:a16="http://schemas.microsoft.com/office/drawing/2014/main" id="{CF2110AC-6B34-944D-BF9B-3F0B280CA1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1" name="Platshållare för sidfot 5">
            <a:extLst>
              <a:ext uri="{FF2B5EF4-FFF2-40B4-BE49-F238E27FC236}">
                <a16:creationId xmlns:a16="http://schemas.microsoft.com/office/drawing/2014/main" id="{2C06087B-2921-134F-85E6-A956886211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3738653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alt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tshållare för bild 7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2991600" cy="48760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sv-SE" sz="1600" noProof="0"/>
            </a:lvl1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7" name="Platshållare för innehåll 2"/>
          <p:cNvSpPr>
            <a:spLocks noGrp="1"/>
          </p:cNvSpPr>
          <p:nvPr>
            <p:ph sz="quarter" idx="12" hasCustomPrompt="1"/>
          </p:nvPr>
        </p:nvSpPr>
        <p:spPr>
          <a:xfrm>
            <a:off x="3347864" y="1440000"/>
            <a:ext cx="5184000" cy="2942564"/>
          </a:xfrm>
        </p:spPr>
        <p:txBody>
          <a:bodyPr/>
          <a:lstStyle>
            <a:lvl1pPr marL="216000" indent="-216000">
              <a:defRPr sz="1800"/>
            </a:lvl1pPr>
            <a:lvl2pPr marL="432000" indent="-216000">
              <a:defRPr sz="1600"/>
            </a:lvl2pPr>
            <a:lvl3pPr marL="648000" indent="-216000">
              <a:defRPr sz="1600"/>
            </a:lvl3pPr>
            <a:lvl4pPr marL="864000" indent="-216000">
              <a:defRPr sz="1600"/>
            </a:lvl4pPr>
            <a:lvl5pPr marL="1080000" indent="-216000">
              <a:defRPr sz="1600"/>
            </a:lvl5pPr>
          </a:lstStyle>
          <a:p>
            <a:pPr marL="216000" lvl="0" indent="-216000"/>
            <a:r>
              <a:rPr lang="en-US" noProof="0" dirty="0"/>
              <a:t>Type your text or click on the icons below to insert object</a:t>
            </a:r>
          </a:p>
          <a:p>
            <a:pPr marL="432000" lvl="1" indent="-216000"/>
            <a:r>
              <a:rPr lang="en-US" noProof="0" dirty="0"/>
              <a:t>Second level</a:t>
            </a:r>
          </a:p>
          <a:p>
            <a:pPr marL="648000" lvl="2" indent="-216000"/>
            <a:r>
              <a:rPr lang="en-US" noProof="0" dirty="0"/>
              <a:t>Third level</a:t>
            </a:r>
          </a:p>
          <a:p>
            <a:pPr marL="864000" lvl="3" indent="-216000"/>
            <a:r>
              <a:rPr lang="en-US" noProof="0" dirty="0"/>
              <a:t>Fourth level</a:t>
            </a:r>
          </a:p>
          <a:p>
            <a:pPr marL="1080000" lvl="4" indent="-216000"/>
            <a:r>
              <a:rPr lang="en-US" noProof="0" dirty="0"/>
              <a:t>Fifth level</a:t>
            </a:r>
          </a:p>
        </p:txBody>
      </p:sp>
      <p:sp>
        <p:nvSpPr>
          <p:cNvPr id="8" name="Rubrik 5">
            <a:extLst>
              <a:ext uri="{FF2B5EF4-FFF2-40B4-BE49-F238E27FC236}">
                <a16:creationId xmlns:a16="http://schemas.microsoft.com/office/drawing/2014/main" id="{4A046CDC-B1E2-0B4F-AE67-FFD8B97568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31350" y="504000"/>
            <a:ext cx="5184000" cy="569407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sv-SE" dirty="0"/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EF39BB09-8296-DA49-8777-91E6D671B3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99DD45B8-08D5-3D4D-A566-3C630D93D106}" type="datetime1">
              <a:rPr lang="sv-SE" smtClean="0"/>
              <a:t>2023-06-15</a:t>
            </a:fld>
            <a:endParaRPr lang="sv-SE"/>
          </a:p>
        </p:txBody>
      </p:sp>
      <p:sp>
        <p:nvSpPr>
          <p:cNvPr id="11" name="Platshållare för bildnummer 2">
            <a:extLst>
              <a:ext uri="{FF2B5EF4-FFF2-40B4-BE49-F238E27FC236}">
                <a16:creationId xmlns:a16="http://schemas.microsoft.com/office/drawing/2014/main" id="{1C38B563-2095-EF45-9ADB-5E64B1F362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0" name="Platshållare för sidfot 5">
            <a:extLst>
              <a:ext uri="{FF2B5EF4-FFF2-40B4-BE49-F238E27FC236}">
                <a16:creationId xmlns:a16="http://schemas.microsoft.com/office/drawing/2014/main" id="{95DAD72F-8A55-7044-B3B4-596B50B923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270026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alt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tshållare för bild 7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4572001" cy="487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180000" indent="-180000" algn="ctr">
              <a:buNone/>
              <a:defRPr lang="sv-SE" sz="1600" noProof="0" dirty="0" smtClean="0"/>
            </a:lvl1pPr>
          </a:lstStyle>
          <a:p>
            <a:pPr marL="0" marR="0" lvl="0" indent="0" algn="ctr" latinLnBrk="0">
              <a:buClrTx/>
              <a:buSzTx/>
              <a:tabLst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7" name="Platshållare för innehåll 2"/>
          <p:cNvSpPr>
            <a:spLocks noGrp="1"/>
          </p:cNvSpPr>
          <p:nvPr>
            <p:ph sz="quarter" idx="12" hasCustomPrompt="1"/>
          </p:nvPr>
        </p:nvSpPr>
        <p:spPr>
          <a:xfrm>
            <a:off x="4932448" y="1440000"/>
            <a:ext cx="3672000" cy="2989462"/>
          </a:xfrm>
        </p:spPr>
        <p:txBody>
          <a:bodyPr/>
          <a:lstStyle>
            <a:lvl1pPr marL="216000" indent="-216000">
              <a:defRPr sz="1800"/>
            </a:lvl1pPr>
            <a:lvl2pPr marL="432000" indent="-216000">
              <a:defRPr sz="1600"/>
            </a:lvl2pPr>
            <a:lvl3pPr marL="648000" indent="-216000">
              <a:defRPr sz="1600"/>
            </a:lvl3pPr>
            <a:lvl4pPr marL="864000" indent="-216000">
              <a:defRPr sz="1600"/>
            </a:lvl4pPr>
            <a:lvl5pPr marL="1080000" indent="-216000">
              <a:defRPr sz="1600"/>
            </a:lvl5pPr>
          </a:lstStyle>
          <a:p>
            <a:pPr marL="216000" lvl="0" indent="-216000"/>
            <a:r>
              <a:rPr lang="en-US" noProof="0" dirty="0"/>
              <a:t>Type your text or click on the icons below to insert object</a:t>
            </a:r>
          </a:p>
          <a:p>
            <a:pPr marL="432000" lvl="1" indent="-216000"/>
            <a:r>
              <a:rPr lang="en-US" noProof="0" dirty="0"/>
              <a:t>Second level</a:t>
            </a:r>
          </a:p>
          <a:p>
            <a:pPr marL="648000" lvl="2" indent="-216000"/>
            <a:r>
              <a:rPr lang="en-US" noProof="0" dirty="0"/>
              <a:t>Third level</a:t>
            </a:r>
          </a:p>
          <a:p>
            <a:pPr marL="864000" lvl="3" indent="-216000"/>
            <a:r>
              <a:rPr lang="en-US" noProof="0" dirty="0"/>
              <a:t>Fourth level</a:t>
            </a:r>
          </a:p>
          <a:p>
            <a:pPr marL="1080000" lvl="4" indent="-216000"/>
            <a:r>
              <a:rPr lang="en-US" noProof="0" dirty="0"/>
              <a:t>Fifth level</a:t>
            </a:r>
          </a:p>
        </p:txBody>
      </p:sp>
      <p:sp>
        <p:nvSpPr>
          <p:cNvPr id="8" name="Rubrik 5">
            <a:extLst>
              <a:ext uri="{FF2B5EF4-FFF2-40B4-BE49-F238E27FC236}">
                <a16:creationId xmlns:a16="http://schemas.microsoft.com/office/drawing/2014/main" id="{E269CEC0-D993-D844-9A1F-87AB9ECBCF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2448" y="504000"/>
            <a:ext cx="3582902" cy="569407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sv-SE" dirty="0"/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407C967A-85FB-724E-B326-E2C4F45560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D439353-22B2-B34B-B6B0-B4DD46C2691B}" type="datetime1">
              <a:rPr lang="sv-SE" smtClean="0"/>
              <a:t>2023-06-15</a:t>
            </a:fld>
            <a:endParaRPr lang="sv-SE"/>
          </a:p>
        </p:txBody>
      </p:sp>
      <p:sp>
        <p:nvSpPr>
          <p:cNvPr id="11" name="Platshållare för bildnummer 2">
            <a:extLst>
              <a:ext uri="{FF2B5EF4-FFF2-40B4-BE49-F238E27FC236}">
                <a16:creationId xmlns:a16="http://schemas.microsoft.com/office/drawing/2014/main" id="{25D8992B-B60B-674B-BB50-4C76C3BE46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0" name="Platshållare för sidfot 5">
            <a:extLst>
              <a:ext uri="{FF2B5EF4-FFF2-40B4-BE49-F238E27FC236}">
                <a16:creationId xmlns:a16="http://schemas.microsoft.com/office/drawing/2014/main" id="{730D02EB-7CAB-ED44-8A6F-C91E282B44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1772603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40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>
            <a:extLst>
              <a:ext uri="{FF2B5EF4-FFF2-40B4-BE49-F238E27FC236}">
                <a16:creationId xmlns:a16="http://schemas.microsoft.com/office/drawing/2014/main" id="{8F419173-A613-DB49-A35E-3FB45E6390B0}"/>
              </a:ext>
            </a:extLst>
          </p:cNvPr>
          <p:cNvSpPr/>
          <p:nvPr userDrawn="1"/>
        </p:nvSpPr>
        <p:spPr>
          <a:xfrm>
            <a:off x="0" y="4876005"/>
            <a:ext cx="9144000" cy="28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" name="Platshållare för sidfot 5">
            <a:extLst>
              <a:ext uri="{FF2B5EF4-FFF2-40B4-BE49-F238E27FC236}">
                <a16:creationId xmlns:a16="http://schemas.microsoft.com/office/drawing/2014/main" id="{06B9C0E8-DCB4-2C4D-B49C-1989548CC6F9}"/>
              </a:ext>
            </a:extLst>
          </p:cNvPr>
          <p:cNvSpPr txBox="1">
            <a:spLocks/>
          </p:cNvSpPr>
          <p:nvPr userDrawn="1"/>
        </p:nvSpPr>
        <p:spPr>
          <a:xfrm>
            <a:off x="672778" y="4955257"/>
            <a:ext cx="1810990" cy="17452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defPPr>
              <a:defRPr lang="sv-SE"/>
            </a:defPPr>
            <a:lvl1pPr algn="l" defTabSz="4572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sv-SE" sz="900" b="0" i="0" kern="1200" cap="none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sv-SE" sz="700" b="1" spc="50" baseline="0" dirty="0">
                <a:solidFill>
                  <a:schemeClr val="bg1">
                    <a:lumMod val="75000"/>
                  </a:schemeClr>
                </a:solidFill>
              </a:rPr>
              <a:t>UNIVERSITY OF GOTHENBURG</a:t>
            </a:r>
          </a:p>
        </p:txBody>
      </p:sp>
      <p:sp>
        <p:nvSpPr>
          <p:cNvPr id="1027" name="Platshållare för rubrik 1"/>
          <p:cNvSpPr>
            <a:spLocks noGrp="1"/>
          </p:cNvSpPr>
          <p:nvPr>
            <p:ph type="title"/>
          </p:nvPr>
        </p:nvSpPr>
        <p:spPr bwMode="auto">
          <a:xfrm>
            <a:off x="684000" y="504000"/>
            <a:ext cx="7831350" cy="569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add title</a:t>
            </a:r>
            <a:endParaRPr lang="sv-SE" noProof="0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idx="1"/>
          </p:nvPr>
        </p:nvSpPr>
        <p:spPr>
          <a:xfrm>
            <a:off x="684000" y="1440000"/>
            <a:ext cx="6912336" cy="294256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216000" lvl="0" indent="-216000"/>
            <a:r>
              <a:rPr lang="en-US" noProof="0" dirty="0"/>
              <a:t>Type your text or click on the icons below to insert object</a:t>
            </a:r>
          </a:p>
          <a:p>
            <a:pPr marL="432000" lvl="1" indent="-216000"/>
            <a:r>
              <a:rPr lang="en-US" noProof="0" dirty="0"/>
              <a:t>Second level</a:t>
            </a:r>
          </a:p>
          <a:p>
            <a:pPr marL="648000" lvl="2" indent="-216000"/>
            <a:r>
              <a:rPr lang="en-US" noProof="0" dirty="0"/>
              <a:t>Third level</a:t>
            </a:r>
          </a:p>
          <a:p>
            <a:pPr marL="864000" lvl="3" indent="-216000"/>
            <a:r>
              <a:rPr lang="en-US" noProof="0" dirty="0"/>
              <a:t>Fourth level</a:t>
            </a:r>
          </a:p>
          <a:p>
            <a:pPr marL="1080000" lvl="4" indent="-216000"/>
            <a:r>
              <a:rPr lang="en-US" noProof="0" dirty="0"/>
              <a:t>Fifth level</a:t>
            </a:r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98B76A9E-659D-3246-9945-EC036A06EA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C6095C30-6B94-8142-BEB7-475E82B75C11}" type="datetime1">
              <a:rPr lang="sv-SE" smtClean="0"/>
              <a:t>2023-06-15</a:t>
            </a:fld>
            <a:endParaRPr lang="sv-SE" dirty="0"/>
          </a:p>
        </p:txBody>
      </p:sp>
      <p:sp>
        <p:nvSpPr>
          <p:cNvPr id="10" name="Platshållare för bildnummer 2">
            <a:extLst>
              <a:ext uri="{FF2B5EF4-FFF2-40B4-BE49-F238E27FC236}">
                <a16:creationId xmlns:a16="http://schemas.microsoft.com/office/drawing/2014/main" id="{4D706C36-8584-B44B-9BDF-53AD793C9A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 dirty="0"/>
          </a:p>
        </p:txBody>
      </p:sp>
      <p:sp>
        <p:nvSpPr>
          <p:cNvPr id="11" name="Platshållare för sidfot 5">
            <a:extLst>
              <a:ext uri="{FF2B5EF4-FFF2-40B4-BE49-F238E27FC236}">
                <a16:creationId xmlns:a16="http://schemas.microsoft.com/office/drawing/2014/main" id="{7C0E5002-29C3-554A-939E-D0A04FF69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 dirty="0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1017286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3" r:id="rId1"/>
    <p:sldLayoutId id="2147484054" r:id="rId2"/>
    <p:sldLayoutId id="2147484055" r:id="rId3"/>
    <p:sldLayoutId id="2147484056" r:id="rId4"/>
    <p:sldLayoutId id="2147484057" r:id="rId5"/>
    <p:sldLayoutId id="2147484058" r:id="rId6"/>
    <p:sldLayoutId id="2147484059" r:id="rId7"/>
    <p:sldLayoutId id="2147484060" r:id="rId8"/>
    <p:sldLayoutId id="2147484061" r:id="rId9"/>
    <p:sldLayoutId id="2147484062" r:id="rId10"/>
    <p:sldLayoutId id="2147484063" r:id="rId11"/>
    <p:sldLayoutId id="2147484064" r:id="rId12"/>
    <p:sldLayoutId id="2147484065" r:id="rId13"/>
    <p:sldLayoutId id="2147484066" r:id="rId14"/>
    <p:sldLayoutId id="2147484067" r:id="rId15"/>
    <p:sldLayoutId id="2147484068" r:id="rId16"/>
    <p:sldLayoutId id="2147484069" r:id="rId17"/>
    <p:sldLayoutId id="2147484070" r:id="rId18"/>
    <p:sldLayoutId id="2147484071" r:id="rId19"/>
    <p:sldLayoutId id="2147484072" r:id="rId20"/>
    <p:sldLayoutId id="2147484073" r:id="rId2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 i="0" kern="1200">
          <a:solidFill>
            <a:schemeClr val="tx1">
              <a:lumMod val="75000"/>
              <a:lumOff val="25000"/>
            </a:schemeClr>
          </a:solidFill>
          <a:latin typeface="Arial Narrow"/>
          <a:ea typeface="ＭＳ Ｐゴシック" pitchFamily="-65" charset="-128"/>
          <a:cs typeface="ＭＳ Ｐゴシック" charset="0"/>
        </a:defRPr>
      </a:lvl1pPr>
      <a:lvl2pPr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pitchFamily="-65" charset="-128"/>
          <a:cs typeface="ＭＳ Ｐゴシック" charset="0"/>
        </a:defRPr>
      </a:lvl2pPr>
      <a:lvl3pPr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pitchFamily="-65" charset="-128"/>
          <a:cs typeface="ＭＳ Ｐゴシック" charset="0"/>
        </a:defRPr>
      </a:lvl3pPr>
      <a:lvl4pPr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pitchFamily="-65" charset="-128"/>
          <a:cs typeface="ＭＳ Ｐゴシック" charset="0"/>
        </a:defRPr>
      </a:lvl4pPr>
      <a:lvl5pPr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pitchFamily="-65" charset="-128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464646"/>
          </a:solidFill>
          <a:latin typeface="Arial Bold" pitchFamily="-65" charset="0"/>
          <a:ea typeface="ＭＳ Ｐゴシック" pitchFamily="-65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464646"/>
          </a:solidFill>
          <a:latin typeface="Arial Bold" pitchFamily="-65" charset="0"/>
          <a:ea typeface="ＭＳ Ｐゴシック" pitchFamily="-65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464646"/>
          </a:solidFill>
          <a:latin typeface="Arial Bold" pitchFamily="-65" charset="0"/>
          <a:ea typeface="ＭＳ Ｐゴシック" pitchFamily="-65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464646"/>
          </a:solidFill>
          <a:latin typeface="Arial Bold" pitchFamily="-65" charset="0"/>
          <a:ea typeface="ＭＳ Ｐゴシック" pitchFamily="-65" charset="-128"/>
        </a:defRPr>
      </a:lvl9pPr>
    </p:titleStyle>
    <p:bodyStyle>
      <a:lvl1pPr marL="180000" indent="-180000" algn="l" defTabSz="457200" rtl="0" eaLnBrk="1" fontAlgn="base" hangingPunct="1">
        <a:lnSpc>
          <a:spcPct val="110000"/>
        </a:lnSpc>
        <a:spcBef>
          <a:spcPts val="800"/>
        </a:spcBef>
        <a:spcAft>
          <a:spcPct val="0"/>
        </a:spcAft>
        <a:buFont typeface="Arial" charset="0"/>
        <a:buChar char="•"/>
        <a:defRPr lang="sv-SE" sz="1800" kern="1200" dirty="0" smtClean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ＭＳ Ｐゴシック" pitchFamily="-65" charset="-128"/>
          <a:cs typeface="Arial" panose="020B0604020202020204" pitchFamily="34" charset="0"/>
        </a:defRPr>
      </a:lvl1pPr>
      <a:lvl2pPr marL="501750" indent="-285750" algn="l" defTabSz="457200" rtl="0" eaLnBrk="1" fontAlgn="base" hangingPunct="1">
        <a:lnSpc>
          <a:spcPct val="100000"/>
        </a:lnSpc>
        <a:spcBef>
          <a:spcPts val="200"/>
        </a:spcBef>
        <a:spcAft>
          <a:spcPts val="300"/>
        </a:spcAft>
        <a:buFont typeface="Arial" panose="020B0604020202020204" pitchFamily="34" charset="0"/>
        <a:buChar char="–"/>
        <a:defRPr lang="sv-SE" sz="1600" kern="1200" baseline="0" dirty="0" smtClean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ＭＳ Ｐゴシック" pitchFamily="-65" charset="-128"/>
          <a:cs typeface="Arial" panose="020B0604020202020204" pitchFamily="34" charset="0"/>
        </a:defRPr>
      </a:lvl2pPr>
      <a:lvl3pPr marL="717750" indent="-285750" algn="l" defTabSz="457200" rtl="0" eaLnBrk="1" fontAlgn="base" hangingPunct="1">
        <a:spcBef>
          <a:spcPts val="0"/>
        </a:spcBef>
        <a:spcAft>
          <a:spcPts val="300"/>
        </a:spcAft>
        <a:buFont typeface="Wingdings" panose="05000000000000000000" pitchFamily="2" charset="2"/>
        <a:buChar char="§"/>
        <a:defRPr lang="sv-SE" sz="1600" kern="1200" dirty="0" smtClean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3pPr>
      <a:lvl4pPr marL="933750" indent="-285750" algn="l" defTabSz="457200" rtl="0" eaLnBrk="1" fontAlgn="base" hangingPunct="1"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lang="sv-SE" sz="1600" kern="1200" baseline="0" dirty="0" smtClean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Helvetica" charset="0"/>
          <a:cs typeface="Arial" panose="020B0604020202020204" pitchFamily="34" charset="0"/>
        </a:defRPr>
      </a:lvl4pPr>
      <a:lvl5pPr marL="1149750" indent="-285750" algn="l" defTabSz="457200" rtl="0" eaLnBrk="1" fontAlgn="base" hangingPunct="1">
        <a:spcBef>
          <a:spcPts val="0"/>
        </a:spcBef>
        <a:spcAft>
          <a:spcPct val="0"/>
        </a:spcAft>
        <a:buFont typeface="Arial" panose="020B0604020202020204" pitchFamily="34" charset="0"/>
        <a:buChar char="–"/>
        <a:defRPr lang="sv-SE" sz="1600" kern="1200" dirty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Helvetica" charset="0"/>
          <a:cs typeface="Arial" panose="020B0604020202020204" pitchFamily="34" charset="0"/>
        </a:defRPr>
      </a:lvl5pPr>
      <a:lvl6pPr marL="1616075" indent="-215900" algn="l" defTabSz="457200" rtl="0" eaLnBrk="1" latinLnBrk="0" hangingPunct="1">
        <a:spcBef>
          <a:spcPts val="0"/>
        </a:spcBef>
        <a:buFont typeface="Wingdings" panose="05000000000000000000" pitchFamily="2" charset="2"/>
        <a:buChar char="§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pos="2880">
          <p15:clr>
            <a:srgbClr val="F26B43"/>
          </p15:clr>
        </p15:guide>
        <p15:guide id="5" orient="horz" pos="2160">
          <p15:clr>
            <a:srgbClr val="F26B43"/>
          </p15:clr>
        </p15:guide>
        <p15:guide id="6" orient="horz" pos="4156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>
            <a:extLst>
              <a:ext uri="{FF2B5EF4-FFF2-40B4-BE49-F238E27FC236}">
                <a16:creationId xmlns:a16="http://schemas.microsoft.com/office/drawing/2014/main" id="{8F419173-A613-DB49-A35E-3FB45E6390B0}"/>
              </a:ext>
            </a:extLst>
          </p:cNvPr>
          <p:cNvSpPr/>
          <p:nvPr userDrawn="1"/>
        </p:nvSpPr>
        <p:spPr>
          <a:xfrm>
            <a:off x="0" y="4876005"/>
            <a:ext cx="9144000" cy="28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" name="Platshållare för sidfot 5">
            <a:extLst>
              <a:ext uri="{FF2B5EF4-FFF2-40B4-BE49-F238E27FC236}">
                <a16:creationId xmlns:a16="http://schemas.microsoft.com/office/drawing/2014/main" id="{06B9C0E8-DCB4-2C4D-B49C-1989548CC6F9}"/>
              </a:ext>
            </a:extLst>
          </p:cNvPr>
          <p:cNvSpPr txBox="1">
            <a:spLocks/>
          </p:cNvSpPr>
          <p:nvPr userDrawn="1"/>
        </p:nvSpPr>
        <p:spPr>
          <a:xfrm>
            <a:off x="672778" y="4955257"/>
            <a:ext cx="1810990" cy="17452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defPPr>
              <a:defRPr lang="sv-SE"/>
            </a:defPPr>
            <a:lvl1pPr algn="l" defTabSz="4572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sv-SE" sz="900" b="0" i="0" kern="1200" cap="none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sv-SE" sz="700" b="1" spc="50" baseline="0" dirty="0">
                <a:solidFill>
                  <a:schemeClr val="bg1">
                    <a:lumMod val="75000"/>
                  </a:schemeClr>
                </a:solidFill>
              </a:rPr>
              <a:t>UNIVERSITY OF GOTHENBURG</a:t>
            </a:r>
          </a:p>
        </p:txBody>
      </p:sp>
      <p:sp>
        <p:nvSpPr>
          <p:cNvPr id="1027" name="Platshållare för rubrik 1"/>
          <p:cNvSpPr>
            <a:spLocks noGrp="1"/>
          </p:cNvSpPr>
          <p:nvPr>
            <p:ph type="title"/>
          </p:nvPr>
        </p:nvSpPr>
        <p:spPr bwMode="auto">
          <a:xfrm>
            <a:off x="684000" y="504000"/>
            <a:ext cx="7831350" cy="569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add title</a:t>
            </a:r>
            <a:endParaRPr lang="sv-SE" noProof="0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idx="1"/>
          </p:nvPr>
        </p:nvSpPr>
        <p:spPr>
          <a:xfrm>
            <a:off x="684000" y="1440000"/>
            <a:ext cx="6912336" cy="294256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216000" lvl="0" indent="-216000"/>
            <a:r>
              <a:rPr lang="en-US" noProof="0" dirty="0"/>
              <a:t>Type your text or click on the icons below to insert object</a:t>
            </a:r>
          </a:p>
          <a:p>
            <a:pPr marL="432000" lvl="1" indent="-216000"/>
            <a:r>
              <a:rPr lang="en-US" noProof="0" dirty="0"/>
              <a:t>Second level</a:t>
            </a:r>
          </a:p>
          <a:p>
            <a:pPr marL="648000" lvl="2" indent="-216000"/>
            <a:r>
              <a:rPr lang="en-US" noProof="0" dirty="0"/>
              <a:t>Third level</a:t>
            </a:r>
          </a:p>
          <a:p>
            <a:pPr marL="864000" lvl="3" indent="-216000"/>
            <a:r>
              <a:rPr lang="en-US" noProof="0" dirty="0"/>
              <a:t>Fourth level</a:t>
            </a:r>
          </a:p>
          <a:p>
            <a:pPr marL="1080000" lvl="4" indent="-216000"/>
            <a:r>
              <a:rPr lang="en-US" noProof="0" dirty="0"/>
              <a:t>Fifth level</a:t>
            </a:r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359489DE-820D-EA4B-B29F-5CF912AF8D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51044B8-23DA-6946-8D9E-2E15B85429F0}" type="datetime1">
              <a:rPr lang="sv-SE" smtClean="0"/>
              <a:t>2023-06-15</a:t>
            </a:fld>
            <a:endParaRPr lang="sv-SE" dirty="0"/>
          </a:p>
        </p:txBody>
      </p:sp>
      <p:sp>
        <p:nvSpPr>
          <p:cNvPr id="12" name="Platshållare för bildnummer 2">
            <a:extLst>
              <a:ext uri="{FF2B5EF4-FFF2-40B4-BE49-F238E27FC236}">
                <a16:creationId xmlns:a16="http://schemas.microsoft.com/office/drawing/2014/main" id="{CD35B63B-12FC-0941-9D3A-E226320AA6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 dirty="0"/>
          </a:p>
        </p:txBody>
      </p:sp>
      <p:sp>
        <p:nvSpPr>
          <p:cNvPr id="10" name="Platshållare för sidfot 5">
            <a:extLst>
              <a:ext uri="{FF2B5EF4-FFF2-40B4-BE49-F238E27FC236}">
                <a16:creationId xmlns:a16="http://schemas.microsoft.com/office/drawing/2014/main" id="{B5F637CF-7FE0-2440-B6C6-8B84B87E45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 dirty="0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4242150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2" r:id="rId2"/>
    <p:sldLayoutId id="2147484034" r:id="rId3"/>
    <p:sldLayoutId id="2147484035" r:id="rId4"/>
    <p:sldLayoutId id="2147484036" r:id="rId5"/>
    <p:sldLayoutId id="2147484037" r:id="rId6"/>
    <p:sldLayoutId id="2147484038" r:id="rId7"/>
    <p:sldLayoutId id="2147484039" r:id="rId8"/>
    <p:sldLayoutId id="2147484040" r:id="rId9"/>
    <p:sldLayoutId id="2147484041" r:id="rId10"/>
    <p:sldLayoutId id="2147484042" r:id="rId11"/>
    <p:sldLayoutId id="2147484043" r:id="rId12"/>
    <p:sldLayoutId id="2147484044" r:id="rId13"/>
    <p:sldLayoutId id="2147484045" r:id="rId14"/>
    <p:sldLayoutId id="2147484046" r:id="rId15"/>
    <p:sldLayoutId id="2147484047" r:id="rId16"/>
    <p:sldLayoutId id="2147484048" r:id="rId17"/>
    <p:sldLayoutId id="2147484049" r:id="rId18"/>
    <p:sldLayoutId id="2147484050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 i="0" kern="1200">
          <a:solidFill>
            <a:schemeClr val="bg1">
              <a:lumMod val="95000"/>
            </a:schemeClr>
          </a:solidFill>
          <a:latin typeface="Arial Narrow"/>
          <a:ea typeface="ＭＳ Ｐゴシック" pitchFamily="-65" charset="-128"/>
          <a:cs typeface="ＭＳ Ｐゴシック" charset="0"/>
        </a:defRPr>
      </a:lvl1pPr>
      <a:lvl2pPr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pitchFamily="-65" charset="-128"/>
          <a:cs typeface="ＭＳ Ｐゴシック" charset="0"/>
        </a:defRPr>
      </a:lvl2pPr>
      <a:lvl3pPr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pitchFamily="-65" charset="-128"/>
          <a:cs typeface="ＭＳ Ｐゴシック" charset="0"/>
        </a:defRPr>
      </a:lvl3pPr>
      <a:lvl4pPr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pitchFamily="-65" charset="-128"/>
          <a:cs typeface="ＭＳ Ｐゴシック" charset="0"/>
        </a:defRPr>
      </a:lvl4pPr>
      <a:lvl5pPr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pitchFamily="-65" charset="-128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464646"/>
          </a:solidFill>
          <a:latin typeface="Arial Bold" pitchFamily="-65" charset="0"/>
          <a:ea typeface="ＭＳ Ｐゴシック" pitchFamily="-65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464646"/>
          </a:solidFill>
          <a:latin typeface="Arial Bold" pitchFamily="-65" charset="0"/>
          <a:ea typeface="ＭＳ Ｐゴシック" pitchFamily="-65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464646"/>
          </a:solidFill>
          <a:latin typeface="Arial Bold" pitchFamily="-65" charset="0"/>
          <a:ea typeface="ＭＳ Ｐゴシック" pitchFamily="-65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464646"/>
          </a:solidFill>
          <a:latin typeface="Arial Bold" pitchFamily="-65" charset="0"/>
          <a:ea typeface="ＭＳ Ｐゴシック" pitchFamily="-65" charset="-128"/>
        </a:defRPr>
      </a:lvl9pPr>
    </p:titleStyle>
    <p:bodyStyle>
      <a:lvl1pPr marL="180000" indent="-180000" algn="l" defTabSz="457200" rtl="0" eaLnBrk="1" fontAlgn="base" hangingPunct="1">
        <a:lnSpc>
          <a:spcPct val="110000"/>
        </a:lnSpc>
        <a:spcBef>
          <a:spcPts val="800"/>
        </a:spcBef>
        <a:spcAft>
          <a:spcPct val="0"/>
        </a:spcAft>
        <a:buFont typeface="Arial" charset="0"/>
        <a:buChar char="•"/>
        <a:defRPr lang="sv-SE" sz="1800" kern="1200" dirty="0" smtClean="0">
          <a:solidFill>
            <a:schemeClr val="bg1">
              <a:lumMod val="95000"/>
            </a:schemeClr>
          </a:solidFill>
          <a:latin typeface="Arial" panose="020B0604020202020204" pitchFamily="34" charset="0"/>
          <a:ea typeface="ＭＳ Ｐゴシック" pitchFamily="-65" charset="-128"/>
          <a:cs typeface="Arial" panose="020B0604020202020204" pitchFamily="34" charset="0"/>
        </a:defRPr>
      </a:lvl1pPr>
      <a:lvl2pPr marL="501750" indent="-285750" algn="l" defTabSz="457200" rtl="0" eaLnBrk="1" fontAlgn="base" hangingPunct="1">
        <a:lnSpc>
          <a:spcPct val="100000"/>
        </a:lnSpc>
        <a:spcBef>
          <a:spcPts val="200"/>
        </a:spcBef>
        <a:spcAft>
          <a:spcPts val="300"/>
        </a:spcAft>
        <a:buFont typeface="Arial" panose="020B0604020202020204" pitchFamily="34" charset="0"/>
        <a:buChar char="–"/>
        <a:defRPr lang="sv-SE" sz="1600" kern="1200" baseline="0" dirty="0" smtClean="0">
          <a:solidFill>
            <a:schemeClr val="bg1">
              <a:lumMod val="95000"/>
            </a:schemeClr>
          </a:solidFill>
          <a:latin typeface="Arial" panose="020B0604020202020204" pitchFamily="34" charset="0"/>
          <a:ea typeface="ＭＳ Ｐゴシック" pitchFamily="-65" charset="-128"/>
          <a:cs typeface="Arial" panose="020B0604020202020204" pitchFamily="34" charset="0"/>
        </a:defRPr>
      </a:lvl2pPr>
      <a:lvl3pPr marL="717750" indent="-285750" algn="l" defTabSz="457200" rtl="0" eaLnBrk="1" fontAlgn="base" hangingPunct="1">
        <a:spcBef>
          <a:spcPts val="0"/>
        </a:spcBef>
        <a:spcAft>
          <a:spcPts val="300"/>
        </a:spcAft>
        <a:buFont typeface="Wingdings" panose="05000000000000000000" pitchFamily="2" charset="2"/>
        <a:buChar char="§"/>
        <a:defRPr lang="sv-SE" sz="1600" kern="1200" dirty="0" smtClean="0">
          <a:solidFill>
            <a:schemeClr val="bg1">
              <a:lumMod val="95000"/>
            </a:schemeClr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3pPr>
      <a:lvl4pPr marL="933750" indent="-285750" algn="l" defTabSz="457200" rtl="0" eaLnBrk="1" fontAlgn="base" hangingPunct="1"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lang="sv-SE" sz="1600" kern="1200" baseline="0" dirty="0" smtClean="0">
          <a:solidFill>
            <a:schemeClr val="bg1">
              <a:lumMod val="95000"/>
            </a:schemeClr>
          </a:solidFill>
          <a:latin typeface="Arial" panose="020B0604020202020204" pitchFamily="34" charset="0"/>
          <a:ea typeface="Helvetica" charset="0"/>
          <a:cs typeface="Arial" panose="020B0604020202020204" pitchFamily="34" charset="0"/>
        </a:defRPr>
      </a:lvl4pPr>
      <a:lvl5pPr marL="1149750" indent="-285750" algn="l" defTabSz="457200" rtl="0" eaLnBrk="1" fontAlgn="base" hangingPunct="1">
        <a:spcBef>
          <a:spcPts val="0"/>
        </a:spcBef>
        <a:spcAft>
          <a:spcPct val="0"/>
        </a:spcAft>
        <a:buFont typeface="Arial" panose="020B0604020202020204" pitchFamily="34" charset="0"/>
        <a:buChar char="–"/>
        <a:defRPr lang="sv-SE" sz="1600" kern="1200" dirty="0">
          <a:solidFill>
            <a:schemeClr val="bg1">
              <a:lumMod val="95000"/>
            </a:schemeClr>
          </a:solidFill>
          <a:latin typeface="Arial" panose="020B0604020202020204" pitchFamily="34" charset="0"/>
          <a:ea typeface="Helvetica" charset="0"/>
          <a:cs typeface="Arial" panose="020B0604020202020204" pitchFamily="34" charset="0"/>
        </a:defRPr>
      </a:lvl5pPr>
      <a:lvl6pPr marL="1616075" indent="-215900" algn="l" defTabSz="457200" rtl="0" eaLnBrk="1" latinLnBrk="0" hangingPunct="1">
        <a:spcBef>
          <a:spcPts val="0"/>
        </a:spcBef>
        <a:buFont typeface="Wingdings" panose="05000000000000000000" pitchFamily="2" charset="2"/>
        <a:buChar char="§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pos="2880">
          <p15:clr>
            <a:srgbClr val="F26B43"/>
          </p15:clr>
        </p15:guide>
        <p15:guide id="5" orient="horz" pos="2160">
          <p15:clr>
            <a:srgbClr val="F26B43"/>
          </p15:clr>
        </p15:guide>
        <p15:guide id="6" orient="horz" pos="41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upea.ub.gu.se/" TargetMode="External"/><Relationship Id="rId2" Type="http://schemas.openxmlformats.org/officeDocument/2006/relationships/hyperlink" Target="https://github.com/Turtilla/swe-ma-thesis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Turtilla/WSMF-presentation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CB6FE-7F94-4BD4-B425-3B2AAA28CD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000" b="1" u="none" strike="noStrike" baseline="0" dirty="0">
                <a:latin typeface="LiberationSansNarrow-BoldItalic"/>
              </a:rPr>
              <a:t>Evaluating the Stanza NLP toolkit’s</a:t>
            </a:r>
            <a:r>
              <a:rPr lang="pl-PL" sz="4000" b="1" u="none" strike="noStrike" baseline="0" dirty="0">
                <a:latin typeface="LiberationSansNarrow-BoldItalic"/>
              </a:rPr>
              <a:t> </a:t>
            </a:r>
            <a:r>
              <a:rPr lang="en-GB" sz="4000" b="1" u="none" strike="noStrike" baseline="0" dirty="0">
                <a:latin typeface="LiberationSansNarrow-BoldItalic"/>
              </a:rPr>
              <a:t>performance on historical Polish</a:t>
            </a:r>
            <a:br>
              <a:rPr lang="pl-PL" sz="2800" b="0" i="0" u="none" strike="noStrike" baseline="0" dirty="0">
                <a:latin typeface="LiberationSansNarrow"/>
              </a:rPr>
            </a:br>
            <a:br>
              <a:rPr lang="pl-PL" sz="3200" b="0" i="0" u="none" strike="noStrike" baseline="0" dirty="0">
                <a:latin typeface="LiberationSansNarrow"/>
              </a:rPr>
            </a:br>
            <a:r>
              <a:rPr lang="pl-PL" sz="2800" b="0" i="0" u="none" strike="noStrike" baseline="0" dirty="0">
                <a:latin typeface="LiberationSansNarrow"/>
              </a:rPr>
              <a:t>Maria Irena Szawern</a:t>
            </a:r>
            <a:r>
              <a:rPr lang="sv-SE" sz="2800" b="0" i="0" u="none" strike="noStrike" baseline="0" dirty="0">
                <a:latin typeface="LiberationSansNarrow"/>
              </a:rPr>
              <a:t>a</a:t>
            </a:r>
            <a:r>
              <a:rPr lang="pl-PL" sz="2800" b="0" i="0" u="none" strike="noStrike" baseline="0" dirty="0">
                <a:latin typeface="LiberationSansNarrow"/>
              </a:rPr>
              <a:t>,</a:t>
            </a:r>
            <a:br>
              <a:rPr lang="pl-PL" sz="2000" b="0" i="0" u="none" strike="noStrike" baseline="0" dirty="0">
                <a:latin typeface="LiberationSansNarrow"/>
              </a:rPr>
            </a:br>
            <a:r>
              <a:rPr lang="pl-PL" sz="1800" b="0" i="0" u="none" strike="noStrike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LiberationSansNarrow"/>
              </a:rPr>
              <a:t>MA (</a:t>
            </a:r>
            <a:r>
              <a:rPr lang="sv-SE" sz="1800" b="0" i="0" u="none" strike="noStrike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LiberationSansNarrow"/>
              </a:rPr>
              <a:t>Universität Heidelberg), </a:t>
            </a:r>
            <a:br>
              <a:rPr lang="pl-PL" sz="1800" b="0" i="0" u="none" strike="noStrike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LiberationSansNarrow"/>
              </a:rPr>
            </a:br>
            <a:r>
              <a:rPr lang="sv-SE" sz="1800" b="0" i="0" u="none" strike="noStrike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LiberationSansNarrow"/>
              </a:rPr>
              <a:t>MA (Göteborgs universitet)</a:t>
            </a:r>
            <a:b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GB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4B5055-73C0-EA77-A1F4-A096AB391A2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067944" y="3723879"/>
            <a:ext cx="4464496" cy="960746"/>
          </a:xfrm>
        </p:spPr>
        <p:txBody>
          <a:bodyPr>
            <a:noAutofit/>
          </a:bodyPr>
          <a:lstStyle/>
          <a:p>
            <a:pPr algn="r"/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215550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7CD0EA4-C99C-2AFC-D8E9-C187AEE5C7C0}"/>
              </a:ext>
            </a:extLst>
          </p:cNvPr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4004470214"/>
              </p:ext>
            </p:extLst>
          </p:nvPr>
        </p:nvGraphicFramePr>
        <p:xfrm>
          <a:off x="1043608" y="2015490"/>
          <a:ext cx="280766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3834">
                  <a:extLst>
                    <a:ext uri="{9D8B030D-6E8A-4147-A177-3AD203B41FA5}">
                      <a16:colId xmlns:a16="http://schemas.microsoft.com/office/drawing/2014/main" val="3185985588"/>
                    </a:ext>
                  </a:extLst>
                </a:gridCol>
                <a:gridCol w="1403834">
                  <a:extLst>
                    <a:ext uri="{9D8B030D-6E8A-4147-A177-3AD203B41FA5}">
                      <a16:colId xmlns:a16="http://schemas.microsoft.com/office/drawing/2014/main" val="4286670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1" dirty="0"/>
                        <a:t>Accuracy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93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b="1" dirty="0"/>
                        <a:t>PDB-UD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98.40%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029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b="1" dirty="0"/>
                        <a:t>Historical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93.31%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143154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693D2568-216A-B3B2-6FE8-05CD2140D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Results: UPOS-tagging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30DEBF-985D-AA8E-35FE-B27BB19C4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4975" y="1128712"/>
            <a:ext cx="212407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411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7CD0EA4-C99C-2AFC-D8E9-C187AEE5C7C0}"/>
              </a:ext>
            </a:extLst>
          </p:cNvPr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205092443"/>
              </p:ext>
            </p:extLst>
          </p:nvPr>
        </p:nvGraphicFramePr>
        <p:xfrm>
          <a:off x="1043608" y="2015490"/>
          <a:ext cx="280766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3834">
                  <a:extLst>
                    <a:ext uri="{9D8B030D-6E8A-4147-A177-3AD203B41FA5}">
                      <a16:colId xmlns:a16="http://schemas.microsoft.com/office/drawing/2014/main" val="3185985588"/>
                    </a:ext>
                  </a:extLst>
                </a:gridCol>
                <a:gridCol w="1403834">
                  <a:extLst>
                    <a:ext uri="{9D8B030D-6E8A-4147-A177-3AD203B41FA5}">
                      <a16:colId xmlns:a16="http://schemas.microsoft.com/office/drawing/2014/main" val="4286670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1" dirty="0"/>
                        <a:t>Accuracy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93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b="1" dirty="0"/>
                        <a:t>PDB-UD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94.29%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029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b="1" dirty="0"/>
                        <a:t>Historical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87.71%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143154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693D2568-216A-B3B2-6FE8-05CD2140D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Results: XPOS-tagging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8969A8-CF85-2F70-DA9F-02EC0D50A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966787"/>
            <a:ext cx="232410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53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7EF5023-7E13-33EE-052A-1BF976FD5CC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84001" y="1779662"/>
            <a:ext cx="7831349" cy="3024336"/>
          </a:xfrm>
        </p:spPr>
        <p:txBody>
          <a:bodyPr>
            <a:normAutofit/>
          </a:bodyPr>
          <a:lstStyle/>
          <a:p>
            <a:r>
              <a:rPr lang="pl-PL" dirty="0"/>
              <a:t>Spelling: </a:t>
            </a:r>
            <a:r>
              <a:rPr lang="pl-PL" i="1" dirty="0"/>
              <a:t>y </a:t>
            </a:r>
            <a:r>
              <a:rPr lang="pl-PL" dirty="0"/>
              <a:t>(</a:t>
            </a:r>
            <a:r>
              <a:rPr lang="pl-PL" i="1" dirty="0"/>
              <a:t>suchey </a:t>
            </a:r>
            <a:r>
              <a:rPr lang="pl-PL" dirty="0"/>
              <a:t>instead of </a:t>
            </a:r>
            <a:r>
              <a:rPr lang="pl-PL" i="1" dirty="0"/>
              <a:t>suchej</a:t>
            </a:r>
            <a:r>
              <a:rPr lang="pl-PL" dirty="0"/>
              <a:t>)</a:t>
            </a:r>
            <a:endParaRPr lang="pl-PL" i="1" dirty="0"/>
          </a:p>
          <a:p>
            <a:r>
              <a:rPr lang="pl-PL" dirty="0"/>
              <a:t>Spelling: </a:t>
            </a:r>
            <a:r>
              <a:rPr lang="pl-PL" i="1" dirty="0"/>
              <a:t>nie </a:t>
            </a:r>
            <a:r>
              <a:rPr lang="pl-PL" dirty="0"/>
              <a:t>(</a:t>
            </a:r>
            <a:r>
              <a:rPr lang="pl-PL" i="1" dirty="0"/>
              <a:t>niemają </a:t>
            </a:r>
            <a:r>
              <a:rPr lang="pl-PL" dirty="0"/>
              <a:t>instead of </a:t>
            </a:r>
            <a:r>
              <a:rPr lang="pl-PL" i="1" dirty="0"/>
              <a:t>nie mają</a:t>
            </a:r>
            <a:r>
              <a:rPr lang="pl-PL" dirty="0"/>
              <a:t>)</a:t>
            </a:r>
            <a:endParaRPr lang="pl-PL" i="1" dirty="0"/>
          </a:p>
          <a:p>
            <a:r>
              <a:rPr lang="pl-PL" dirty="0"/>
              <a:t>Spelling/pronunciation: </a:t>
            </a:r>
            <a:r>
              <a:rPr lang="pl-PL" i="1" dirty="0"/>
              <a:t>e </a:t>
            </a:r>
            <a:r>
              <a:rPr lang="pl-PL" dirty="0"/>
              <a:t>(</a:t>
            </a:r>
            <a:r>
              <a:rPr lang="pl-PL" i="1" dirty="0"/>
              <a:t>małem </a:t>
            </a:r>
            <a:r>
              <a:rPr lang="pl-PL" dirty="0"/>
              <a:t>instead of </a:t>
            </a:r>
            <a:r>
              <a:rPr lang="pl-PL" i="1" dirty="0"/>
              <a:t>małym</a:t>
            </a:r>
            <a:r>
              <a:rPr lang="pl-PL" dirty="0"/>
              <a:t>)</a:t>
            </a:r>
            <a:endParaRPr lang="pl-PL" i="1" dirty="0"/>
          </a:p>
          <a:p>
            <a:r>
              <a:rPr lang="pl-PL" dirty="0"/>
              <a:t>Spelling/pronunciation: </a:t>
            </a:r>
            <a:r>
              <a:rPr lang="pl-PL" i="1" dirty="0"/>
              <a:t>rż </a:t>
            </a:r>
            <a:r>
              <a:rPr lang="pl-PL" dirty="0"/>
              <a:t>(</a:t>
            </a:r>
            <a:r>
              <a:rPr lang="pl-PL" i="1" dirty="0"/>
              <a:t>warżenia </a:t>
            </a:r>
            <a:r>
              <a:rPr lang="pl-PL" dirty="0"/>
              <a:t>instead of </a:t>
            </a:r>
            <a:r>
              <a:rPr lang="pl-PL" i="1" dirty="0"/>
              <a:t>warzenia</a:t>
            </a:r>
            <a:r>
              <a:rPr lang="pl-PL" dirty="0"/>
              <a:t>)</a:t>
            </a:r>
            <a:endParaRPr lang="pl-PL" i="1" dirty="0"/>
          </a:p>
          <a:p>
            <a:r>
              <a:rPr lang="pl-PL" dirty="0"/>
              <a:t>Spelling: capitalization (</a:t>
            </a:r>
            <a:r>
              <a:rPr lang="pl-PL" i="1" dirty="0"/>
              <a:t>Dziedzica </a:t>
            </a:r>
            <a:r>
              <a:rPr lang="pl-PL" dirty="0"/>
              <a:t>instead of </a:t>
            </a:r>
            <a:r>
              <a:rPr lang="pl-PL" i="1" dirty="0"/>
              <a:t>dziedzica</a:t>
            </a:r>
            <a:r>
              <a:rPr lang="pl-PL" dirty="0"/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A79DB46-6ABD-4739-6A31-C20D0DBC9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Results: trends in errors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886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7EF5023-7E13-33EE-052A-1BF976FD5CC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84001" y="1275606"/>
            <a:ext cx="7831349" cy="3730591"/>
          </a:xfrm>
        </p:spPr>
        <p:txBody>
          <a:bodyPr>
            <a:normAutofit/>
          </a:bodyPr>
          <a:lstStyle/>
          <a:p>
            <a:r>
              <a:rPr lang="pl-PL" dirty="0"/>
              <a:t>Grammar: nonstandard inflection (</a:t>
            </a:r>
            <a:r>
              <a:rPr lang="pl-PL" i="1" dirty="0"/>
              <a:t>człowiecze </a:t>
            </a:r>
            <a:r>
              <a:rPr lang="pl-PL" dirty="0"/>
              <a:t>instead of </a:t>
            </a:r>
            <a:r>
              <a:rPr lang="pl-PL" i="1" dirty="0"/>
              <a:t>człowieku</a:t>
            </a:r>
            <a:r>
              <a:rPr lang="pl-PL" dirty="0"/>
              <a:t>)</a:t>
            </a:r>
          </a:p>
          <a:p>
            <a:r>
              <a:rPr lang="pl-PL" dirty="0"/>
              <a:t>Grammar: vocative vs. nominative (</a:t>
            </a:r>
            <a:r>
              <a:rPr lang="pl-PL" i="1" dirty="0"/>
              <a:t>Asińdźka </a:t>
            </a:r>
            <a:r>
              <a:rPr lang="pl-PL" dirty="0"/>
              <a:t>instead of </a:t>
            </a:r>
            <a:r>
              <a:rPr lang="pl-PL" i="1" dirty="0"/>
              <a:t>Asińdźko</a:t>
            </a:r>
            <a:r>
              <a:rPr lang="pl-PL" dirty="0"/>
              <a:t>)</a:t>
            </a:r>
          </a:p>
          <a:p>
            <a:r>
              <a:rPr lang="pl-PL" dirty="0"/>
              <a:t>Grammar: impersonal verb forms </a:t>
            </a:r>
          </a:p>
          <a:p>
            <a:r>
              <a:rPr lang="pl-PL" dirty="0"/>
              <a:t>Vocabulary: proper names</a:t>
            </a:r>
          </a:p>
          <a:p>
            <a:r>
              <a:rPr lang="pl-PL" dirty="0"/>
              <a:t>Vocabulary: other OOV items</a:t>
            </a:r>
          </a:p>
          <a:p>
            <a:r>
              <a:rPr lang="pl-PL" dirty="0"/>
              <a:t>Ambiguity: numerals</a:t>
            </a:r>
          </a:p>
          <a:p>
            <a:r>
              <a:rPr lang="pl-PL" dirty="0"/>
              <a:t>Ambiguity: verb-derived nouns and adjectives</a:t>
            </a:r>
          </a:p>
          <a:p>
            <a:r>
              <a:rPr lang="pl-PL" dirty="0"/>
              <a:t>Miscellaneous errors.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A79DB46-6ABD-4739-6A31-C20D0DBC9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Results: trends in errors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093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9D7C87-25CC-0353-9504-A0F11D3BF870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pl-PL" dirty="0"/>
              <a:t>Comparison to more data</a:t>
            </a:r>
          </a:p>
          <a:p>
            <a:pPr lvl="1"/>
            <a:r>
              <a:rPr lang="pl-PL" dirty="0"/>
              <a:t>More data from the same time and region</a:t>
            </a:r>
          </a:p>
          <a:p>
            <a:pPr lvl="1"/>
            <a:r>
              <a:rPr lang="pl-PL" dirty="0"/>
              <a:t>Older data</a:t>
            </a:r>
          </a:p>
          <a:p>
            <a:pPr lvl="1"/>
            <a:r>
              <a:rPr lang="pl-PL" dirty="0"/>
              <a:t>Contemporary non-standard data</a:t>
            </a:r>
          </a:p>
          <a:p>
            <a:r>
              <a:rPr lang="pl-PL" dirty="0"/>
              <a:t>Research on pre-processing methods</a:t>
            </a:r>
          </a:p>
          <a:p>
            <a:r>
              <a:rPr lang="pl-PL" dirty="0"/>
              <a:t>Completing the annotation of the data, verifying the quality of the annotation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028B28-6411-D02A-1EB9-74B65D479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Future 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333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FC6655-31B7-27F3-F0D0-F4D81FA804E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91796" y="1347614"/>
            <a:ext cx="7560407" cy="3147974"/>
          </a:xfrm>
        </p:spPr>
        <p:txBody>
          <a:bodyPr>
            <a:normAutofit/>
          </a:bodyPr>
          <a:lstStyle/>
          <a:p>
            <a:r>
              <a:rPr lang="pl-PL" sz="2000" dirty="0"/>
              <a:t>How well does the Stanza NLP toolkit perform on a sample of 19</a:t>
            </a:r>
            <a:r>
              <a:rPr lang="pl-PL" sz="2000" baseline="30000" dirty="0"/>
              <a:t>th</a:t>
            </a:r>
            <a:r>
              <a:rPr lang="pl-PL" sz="2000" dirty="0"/>
              <a:t>-century Polish and what errors does it tend to make?</a:t>
            </a:r>
          </a:p>
          <a:p>
            <a:pPr lvl="1"/>
            <a:r>
              <a:rPr lang="pl-PL" sz="2000" dirty="0"/>
              <a:t>Significantly worse performance</a:t>
            </a:r>
          </a:p>
          <a:p>
            <a:pPr lvl="1"/>
            <a:r>
              <a:rPr lang="pl-PL" sz="2000" dirty="0"/>
              <a:t>Errors related to dialectical and diachronic variation</a:t>
            </a:r>
          </a:p>
          <a:p>
            <a:pPr lvl="1"/>
            <a:r>
              <a:rPr lang="pl-PL" sz="2000" dirty="0"/>
              <a:t>Miscellaneous errors</a:t>
            </a:r>
          </a:p>
          <a:p>
            <a:r>
              <a:rPr lang="pl-PL" sz="2000" dirty="0"/>
              <a:t>Stanza is not fully reliable as an annotation tool for nonstandard data, but can be used for preannotation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9A507F-2CBD-BE65-59A2-08FF27450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Conclusions: back to Research Question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157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4958E3C-08AE-56C1-12C1-79DC16066EC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84001" y="1440000"/>
            <a:ext cx="7632415" cy="2939990"/>
          </a:xfrm>
        </p:spPr>
        <p:txBody>
          <a:bodyPr/>
          <a:lstStyle/>
          <a:p>
            <a:r>
              <a:rPr lang="pl-PL" dirty="0"/>
              <a:t>Thesis and code available at: </a:t>
            </a:r>
            <a:r>
              <a:rPr lang="pl-PL" dirty="0">
                <a:hlinkClick r:id="rId2"/>
              </a:rPr>
              <a:t>https://github.com/Turtilla/swe-ma-thesis</a:t>
            </a:r>
            <a:r>
              <a:rPr lang="pl-PL" dirty="0"/>
              <a:t>, upcoming at: </a:t>
            </a:r>
            <a:r>
              <a:rPr lang="pl-PL" dirty="0">
                <a:hlinkClick r:id="rId3"/>
              </a:rPr>
              <a:t>https://gupea.ub.gu.se/</a:t>
            </a:r>
            <a:r>
              <a:rPr lang="pl-PL" dirty="0"/>
              <a:t>  </a:t>
            </a:r>
          </a:p>
          <a:p>
            <a:r>
              <a:rPr lang="pl-PL" dirty="0"/>
              <a:t>Presentation and code available at: </a:t>
            </a:r>
            <a:r>
              <a:rPr lang="pl-PL" dirty="0">
                <a:hlinkClick r:id="rId4"/>
              </a:rPr>
              <a:t>https://github.com/Turtilla/WSMF-presentation</a:t>
            </a:r>
            <a:r>
              <a:rPr lang="pl-PL" dirty="0"/>
              <a:t> 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80E454-200A-F794-133E-D39820640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Thesis and conference repository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5041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8D228C-2093-3A69-09CB-67053BED6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2800" dirty="0"/>
              <a:t>Thank you for your attention!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11036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026C2E-E4C0-836C-2EFF-8D70B2CC143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51520" y="915566"/>
            <a:ext cx="8640959" cy="3960440"/>
          </a:xfrm>
        </p:spPr>
        <p:txBody>
          <a:bodyPr>
            <a:normAutofit/>
          </a:bodyPr>
          <a:lstStyle/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GB" sz="1000" b="0" i="0" u="none" strike="noStrike" baseline="0" dirty="0" err="1">
                <a:solidFill>
                  <a:srgbClr val="000000"/>
                </a:solidFill>
                <a:latin typeface="FreeSerif"/>
              </a:rPr>
              <a:t>Adesam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, Y. &amp; Bouma, G. (2016). Old Swedish part-of-speech tagging between variation and external</a:t>
            </a: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knowledge. In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Proceedings of the 10th SIGHUM Workshop on Language Technology</a:t>
            </a:r>
            <a:r>
              <a:rPr lang="pl-PL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for Cultural Heritage, Social Sciences, and Humanities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(pp. 32–42). Berlin, Germany:</a:t>
            </a: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Association for Computational Linguistics.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Bender, E. M., </a:t>
            </a:r>
            <a:r>
              <a:rPr lang="en-GB" sz="1000" b="0" i="0" u="none" strike="noStrike" baseline="0" dirty="0" err="1">
                <a:solidFill>
                  <a:srgbClr val="000000"/>
                </a:solidFill>
                <a:latin typeface="FreeSerif"/>
              </a:rPr>
              <a:t>Gebru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, T., McMillan-Major, A., &amp; </a:t>
            </a:r>
            <a:r>
              <a:rPr lang="en-GB" sz="1000" b="0" i="0" u="none" strike="noStrike" baseline="0" dirty="0" err="1">
                <a:solidFill>
                  <a:srgbClr val="000000"/>
                </a:solidFill>
                <a:latin typeface="FreeSerif"/>
              </a:rPr>
              <a:t>Shmitchell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, S. (2021). On the dangers of</a:t>
            </a: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stochastic parrots: Can language models be too big? In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Proceedings of the 2021 ACM</a:t>
            </a:r>
            <a:r>
              <a:rPr lang="pl-PL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Conference on Fairness, Accountability, and Transparency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, </a:t>
            </a:r>
            <a:r>
              <a:rPr lang="en-GB" sz="1000" b="0" i="0" u="none" strike="noStrike" baseline="0" dirty="0" err="1">
                <a:solidFill>
                  <a:srgbClr val="000000"/>
                </a:solidFill>
                <a:latin typeface="FreeSerif"/>
              </a:rPr>
              <a:t>FAccT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 ’21 (pp. 610–623).</a:t>
            </a: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New York, NY, USA: Association for Computing Machinery.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Bird, S., </a:t>
            </a:r>
            <a:r>
              <a:rPr lang="en-GB" sz="1000" b="0" i="0" u="none" strike="noStrike" baseline="0" dirty="0" err="1">
                <a:solidFill>
                  <a:srgbClr val="000000"/>
                </a:solidFill>
                <a:latin typeface="FreeSerif"/>
              </a:rPr>
              <a:t>Loper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, E., &amp; Klein, E. (2009).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Natural Language Processing with Python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. O’Reilly Media.</a:t>
            </a: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Blodgett, S. L., </a:t>
            </a:r>
            <a:r>
              <a:rPr lang="en-GB" sz="1000" b="0" i="0" u="none" strike="noStrike" baseline="0" dirty="0" err="1">
                <a:solidFill>
                  <a:srgbClr val="000000"/>
                </a:solidFill>
                <a:latin typeface="FreeSerif"/>
              </a:rPr>
              <a:t>Barocas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, S., </a:t>
            </a:r>
            <a:r>
              <a:rPr lang="en-GB" sz="1000" b="0" i="0" u="none" strike="noStrike" baseline="0" dirty="0" err="1">
                <a:solidFill>
                  <a:srgbClr val="000000"/>
                </a:solidFill>
                <a:latin typeface="FreeSerif"/>
              </a:rPr>
              <a:t>Daumé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 III, H., &amp; Wallach, H. (2020). Language (technology) is</a:t>
            </a: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power: A critical survey of “bias” in NLP. In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Proceedings of the 58th Annual Meeting of</a:t>
            </a:r>
            <a:r>
              <a:rPr lang="pl-PL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the Association for Computational Linguistics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(pp. 5454–5476). Online: Association for</a:t>
            </a: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Computational Linguistics.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Bollmann, M. (2013). POS tagging for historical texts with sparse training data. In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Proceedings of</a:t>
            </a:r>
            <a:r>
              <a:rPr lang="pl-PL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the 7th Linguistic Annotation Workshop and Interoperability with Discourse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(pp. 11–18).</a:t>
            </a: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it-IT" sz="1000" b="0" i="0" u="none" strike="noStrike" baseline="0" dirty="0">
                <a:solidFill>
                  <a:srgbClr val="000000"/>
                </a:solidFill>
                <a:latin typeface="FreeSerif"/>
              </a:rPr>
              <a:t>Sofia, Bulgaria: Association for Computational Linguistics.</a:t>
            </a: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Dipper, S. &amp; </a:t>
            </a:r>
            <a:r>
              <a:rPr lang="en-GB" sz="1000" b="0" i="0" u="none" strike="noStrike" baseline="0" dirty="0" err="1">
                <a:solidFill>
                  <a:srgbClr val="000000"/>
                </a:solidFill>
                <a:latin typeface="FreeSerif"/>
              </a:rPr>
              <a:t>Waldenberger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, S. (2017). Investigating </a:t>
            </a:r>
            <a:r>
              <a:rPr lang="en-GB" sz="1000" b="0" i="0" u="none" strike="noStrike" baseline="0" dirty="0" err="1">
                <a:solidFill>
                  <a:srgbClr val="000000"/>
                </a:solidFill>
                <a:latin typeface="FreeSerif"/>
              </a:rPr>
              <a:t>diatopic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 variation in a historical corpus. In</a:t>
            </a: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Proceedings of the Fourth Workshop on NLP for Similar Languages, Varieties and Dialects</a:t>
            </a:r>
            <a:r>
              <a:rPr lang="pl-PL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(</a:t>
            </a:r>
            <a:r>
              <a:rPr lang="en-GB" sz="1000" b="0" i="1" u="none" strike="noStrike" baseline="0" dirty="0" err="1">
                <a:solidFill>
                  <a:srgbClr val="000000"/>
                </a:solidFill>
                <a:latin typeface="FreeSerifItalic-Identity-H"/>
              </a:rPr>
              <a:t>VarDial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)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(pp. 36–45). Valencia, Spain: Association for Computational Linguistics.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GB" sz="1000" b="0" i="0" u="none" strike="noStrike" baseline="0" dirty="0" err="1">
                <a:solidFill>
                  <a:srgbClr val="000000"/>
                </a:solidFill>
                <a:latin typeface="FreeSerif"/>
              </a:rPr>
              <a:t>Donoso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, G. &amp; Sánchez, D. (2017). Dialectometric analysis of language variation in Twitter. In</a:t>
            </a: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Proceedings of the Fourth Workshop on NLP for Similar Languages, Varieties and Dialects</a:t>
            </a:r>
            <a:r>
              <a:rPr lang="pl-PL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(</a:t>
            </a:r>
            <a:r>
              <a:rPr lang="en-GB" sz="1000" b="0" i="1" u="none" strike="noStrike" baseline="0" dirty="0" err="1">
                <a:solidFill>
                  <a:srgbClr val="000000"/>
                </a:solidFill>
                <a:latin typeface="FreeSerifItalic-Identity-H"/>
              </a:rPr>
              <a:t>VarDial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)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(pp. 16–25). Valencia, Spain: Association for Computational Linguistics.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Dorn, R. (2019). Dialect-specific models for automatic speech recognition of African American</a:t>
            </a: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Vernacular English. In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Proceedings of the Student Research Workshop Associated with</a:t>
            </a:r>
            <a:r>
              <a:rPr lang="pl-PL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 </a:t>
            </a:r>
            <a:r>
              <a:rPr lang="it-IT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RANLP 2019 </a:t>
            </a:r>
            <a:r>
              <a:rPr lang="it-IT" sz="1000" b="0" i="0" u="none" strike="noStrike" baseline="0" dirty="0">
                <a:solidFill>
                  <a:srgbClr val="000000"/>
                </a:solidFill>
                <a:latin typeface="FreeSerif"/>
              </a:rPr>
              <a:t>(pp. 16–20). Varna, Bulgaria: INCOMA Ltd.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Dunaj, B. (2019). “Historia języka polskiego” Zenona Klemensiewicza a potrzeba nowej syntezy. </a:t>
            </a:r>
            <a:r>
              <a:rPr lang="en-GB" sz="1000" b="0" i="1" u="none" strike="noStrike" baseline="0" dirty="0" err="1">
                <a:solidFill>
                  <a:srgbClr val="000000"/>
                </a:solidFill>
                <a:latin typeface="FreeSerifItalic-Identity-H"/>
              </a:rPr>
              <a:t>LingVaria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, 14.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Długosz-Kurczabowa, K. &amp; Dubisz, S. (2006). </a:t>
            </a:r>
            <a:r>
              <a:rPr lang="pl-PL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Gramatyka historyczna Języka Polskiego</a:t>
            </a: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. </a:t>
            </a:r>
            <a:r>
              <a:rPr lang="en-GB" sz="1000" b="0" i="0" u="none" strike="noStrike" baseline="0" dirty="0" err="1">
                <a:solidFill>
                  <a:srgbClr val="000000"/>
                </a:solidFill>
                <a:latin typeface="FreeSerif"/>
              </a:rPr>
              <a:t>Wydawnictwa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000" b="0" i="0" u="none" strike="noStrike" baseline="0" dirty="0" err="1">
                <a:solidFill>
                  <a:srgbClr val="000000"/>
                </a:solidFill>
                <a:latin typeface="FreeSerif"/>
              </a:rPr>
              <a:t>Uniwersytetu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000" b="0" i="0" u="none" strike="noStrike" baseline="0" dirty="0" err="1">
                <a:solidFill>
                  <a:srgbClr val="000000"/>
                </a:solidFill>
                <a:latin typeface="FreeSerif"/>
              </a:rPr>
              <a:t>Warszawskiego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.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Eisenstein, J. (2015). Systematic patterning in phonologically-motivated orthographic variation.</a:t>
            </a: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Journal of Sociolinguistics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, 19.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GB" sz="1000" b="0" i="0" u="none" strike="noStrike" baseline="0" dirty="0" err="1">
                <a:solidFill>
                  <a:srgbClr val="000000"/>
                </a:solidFill>
                <a:latin typeface="FreeSerif"/>
              </a:rPr>
              <a:t>Estarrona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, A., </a:t>
            </a:r>
            <a:r>
              <a:rPr lang="en-GB" sz="1000" b="0" i="0" u="none" strike="noStrike" baseline="0" dirty="0" err="1">
                <a:solidFill>
                  <a:srgbClr val="000000"/>
                </a:solidFill>
                <a:latin typeface="FreeSerif"/>
              </a:rPr>
              <a:t>Etxeberria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, I., </a:t>
            </a:r>
            <a:r>
              <a:rPr lang="en-GB" sz="1000" b="0" i="0" u="none" strike="noStrike" baseline="0" dirty="0" err="1">
                <a:solidFill>
                  <a:srgbClr val="000000"/>
                </a:solidFill>
                <a:latin typeface="FreeSerif"/>
              </a:rPr>
              <a:t>Etxepare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, R., Padilla-</a:t>
            </a:r>
            <a:r>
              <a:rPr lang="en-GB" sz="1000" b="0" i="0" u="none" strike="noStrike" baseline="0" dirty="0" err="1">
                <a:solidFill>
                  <a:srgbClr val="000000"/>
                </a:solidFill>
                <a:latin typeface="FreeSerif"/>
              </a:rPr>
              <a:t>Moyano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, M., &amp; </a:t>
            </a:r>
            <a:r>
              <a:rPr lang="en-GB" sz="1000" b="0" i="0" u="none" strike="noStrike" baseline="0" dirty="0" err="1">
                <a:solidFill>
                  <a:srgbClr val="000000"/>
                </a:solidFill>
                <a:latin typeface="FreeSerif"/>
              </a:rPr>
              <a:t>Soraluze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, A. (2020). Dealing</a:t>
            </a: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with dialectal variation in the construction of the Basque historical corpus. In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Proceedings</a:t>
            </a:r>
            <a:r>
              <a:rPr lang="pl-PL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of the 7th Workshop on NLP for Similar Languages, Varieties and Dialects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(pp. 79–89). Barcelona, Spain Online): International Committee on Computational Linguistics</a:t>
            </a: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(ICCL).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endParaRPr lang="en-GB" sz="1000" b="0" i="0" u="none" strike="noStrike" baseline="0" dirty="0">
              <a:solidFill>
                <a:srgbClr val="000000"/>
              </a:solidFill>
              <a:latin typeface="FreeSerif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FBC31E-7CE9-AA19-2027-BDCDC694F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324" y="346159"/>
            <a:ext cx="7831350" cy="569407"/>
          </a:xfrm>
        </p:spPr>
        <p:txBody>
          <a:bodyPr/>
          <a:lstStyle/>
          <a:p>
            <a:r>
              <a:rPr lang="pl-PL" dirty="0"/>
              <a:t>Bibliography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5392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ECDAC6-F0DA-98F2-B740-50ADA90CFCE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23528" y="339502"/>
            <a:ext cx="8496943" cy="4392488"/>
          </a:xfrm>
        </p:spPr>
        <p:txBody>
          <a:bodyPr anchor="ctr">
            <a:normAutofit/>
          </a:bodyPr>
          <a:lstStyle/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Garcia, M. &amp; García </a:t>
            </a:r>
            <a:r>
              <a:rPr lang="en-GB" sz="1000" b="0" i="0" u="none" strike="noStrike" baseline="0" dirty="0" err="1">
                <a:solidFill>
                  <a:srgbClr val="000000"/>
                </a:solidFill>
                <a:latin typeface="FreeSerif"/>
              </a:rPr>
              <a:t>Salido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, M. (2019). A method to automatically identify diachronic variation</a:t>
            </a: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in collocations. In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Proceedings of the 1st International Workshop on Computational</a:t>
            </a:r>
            <a:r>
              <a:rPr lang="pl-PL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Approaches to Historical Language Change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(pp. 71–80). Florence, Italy: Association for</a:t>
            </a: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Computational Linguistics.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GB" sz="1000" b="0" i="0" u="none" strike="noStrike" baseline="0" dirty="0" err="1">
                <a:solidFill>
                  <a:srgbClr val="000000"/>
                </a:solidFill>
                <a:latin typeface="FreeSerif"/>
              </a:rPr>
              <a:t>Garimella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, A., Amarnath, A., Kumar, K., </a:t>
            </a:r>
            <a:r>
              <a:rPr lang="en-GB" sz="1000" b="0" i="0" u="none" strike="noStrike" baseline="0" dirty="0" err="1">
                <a:solidFill>
                  <a:srgbClr val="000000"/>
                </a:solidFill>
                <a:latin typeface="FreeSerif"/>
              </a:rPr>
              <a:t>Yalla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, A. P., N, A., Chhaya, N., &amp; Srinivasan, B. V.</a:t>
            </a: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(2021). He is very intelligent, she is very beautiful? On Mitigating Social Biases in</a:t>
            </a: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Language Modelling and Generation. In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Findings of the Association for Computational</a:t>
            </a:r>
            <a:r>
              <a:rPr lang="pl-PL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Linguistics: ACL-IJCNLP 2021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(pp. 4534–4545). Online: Association for Computational</a:t>
            </a: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Linguistics.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GB" sz="1000" b="0" i="0" u="none" strike="noStrike" baseline="0" dirty="0" err="1">
                <a:solidFill>
                  <a:srgbClr val="000000"/>
                </a:solidFill>
                <a:latin typeface="FreeSerif"/>
              </a:rPr>
              <a:t>Garrette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, D. &amp; Alpert-Abrams, H. (2016). An unsupervised model of orthographic variation for</a:t>
            </a: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historical document transcription. In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Proceedings of the 2016 Conference of the North</a:t>
            </a:r>
            <a:r>
              <a:rPr lang="pl-PL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American Chapter of the Association for Computational Linguistics: Human Language</a:t>
            </a:r>
            <a:r>
              <a:rPr lang="pl-PL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Technologies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(pp. 467–472). San Diego, California: Association for Computational Linguistics.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Gruszczyński, W., Adamiec, D., Bronikowska, R., &amp; Wieczorek, A. (2020). ELEKTRONICZNY KORPUS TEKSTÓW POLSKICH Z XVII I XVIII W. – PROBLEMY TEORETYCZNE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I WARSZTATOWE. (pp. 32–51).</a:t>
            </a:r>
            <a:endParaRPr lang="pl-PL" sz="1000" b="0" i="0" u="none" strike="noStrike" baseline="0" dirty="0">
              <a:solidFill>
                <a:srgbClr val="000000"/>
              </a:solidFill>
              <a:latin typeface="FreeSerif"/>
            </a:endParaRP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GB" sz="1000" b="0" i="0" u="none" strike="noStrike" baseline="0" dirty="0" err="1">
                <a:solidFill>
                  <a:srgbClr val="000000"/>
                </a:solidFill>
                <a:latin typeface="FreeSerif"/>
              </a:rPr>
              <a:t>Hämäläinen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, M., Partanen, N., &amp; </a:t>
            </a:r>
            <a:r>
              <a:rPr lang="en-GB" sz="1000" b="0" i="0" u="none" strike="noStrike" baseline="0" dirty="0" err="1">
                <a:solidFill>
                  <a:srgbClr val="000000"/>
                </a:solidFill>
                <a:latin typeface="FreeSerif"/>
              </a:rPr>
              <a:t>Alnajjar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, K. (2021). Lemmatization of historical old literary</a:t>
            </a: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fr-FR" sz="1000" b="0" i="0" u="none" strike="noStrike" baseline="0" dirty="0" err="1">
                <a:solidFill>
                  <a:srgbClr val="000000"/>
                </a:solidFill>
                <a:latin typeface="FreeSerif"/>
              </a:rPr>
              <a:t>Finnish</a:t>
            </a:r>
            <a:r>
              <a:rPr lang="fr-FR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fr-FR" sz="1000" b="0" i="0" u="none" strike="noStrike" baseline="0" dirty="0" err="1">
                <a:solidFill>
                  <a:srgbClr val="000000"/>
                </a:solidFill>
                <a:latin typeface="FreeSerif"/>
              </a:rPr>
              <a:t>texts</a:t>
            </a:r>
            <a:r>
              <a:rPr lang="fr-FR" sz="1000" b="0" i="0" u="none" strike="noStrike" baseline="0" dirty="0">
                <a:solidFill>
                  <a:srgbClr val="000000"/>
                </a:solidFill>
                <a:latin typeface="FreeSerif"/>
              </a:rPr>
              <a:t> in modern </a:t>
            </a:r>
            <a:r>
              <a:rPr lang="fr-FR" sz="1000" b="0" i="0" u="none" strike="noStrike" baseline="0" dirty="0" err="1">
                <a:solidFill>
                  <a:srgbClr val="000000"/>
                </a:solidFill>
                <a:latin typeface="FreeSerif"/>
              </a:rPr>
              <a:t>orthography</a:t>
            </a:r>
            <a:r>
              <a:rPr lang="fr-FR" sz="1000" b="0" i="0" u="none" strike="noStrike" baseline="0" dirty="0">
                <a:solidFill>
                  <a:srgbClr val="000000"/>
                </a:solidFill>
                <a:latin typeface="FreeSerif"/>
              </a:rPr>
              <a:t>. In </a:t>
            </a:r>
            <a:r>
              <a:rPr lang="fr-FR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Actes de la 28e Conférence sur le Traitement</a:t>
            </a:r>
            <a:r>
              <a:rPr lang="pl-PL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 </a:t>
            </a:r>
            <a:r>
              <a:rPr lang="fr-FR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Automatique des Langues Naturelles. Volume 1 : conférence principale </a:t>
            </a:r>
            <a:r>
              <a:rPr lang="fr-FR" sz="1000" b="0" i="0" u="none" strike="noStrike" baseline="0" dirty="0">
                <a:solidFill>
                  <a:srgbClr val="000000"/>
                </a:solidFill>
                <a:latin typeface="FreeSerif"/>
              </a:rPr>
              <a:t>(pp. 189–198).</a:t>
            </a: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Lille, France: ATALA.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GB" sz="1000" b="0" i="0" u="none" strike="noStrike" baseline="0" dirty="0" err="1">
                <a:solidFill>
                  <a:srgbClr val="000000"/>
                </a:solidFill>
                <a:latin typeface="FreeSerif"/>
              </a:rPr>
              <a:t>Hovy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, D. (2018). The social and the neural network: How to make natural language processing</a:t>
            </a: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about people again. In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Proceedings of the Second Workshop on Computational </a:t>
            </a:r>
            <a:r>
              <a:rPr lang="en-GB" sz="1000" b="0" i="1" u="none" strike="noStrike" baseline="0" dirty="0" err="1">
                <a:solidFill>
                  <a:srgbClr val="000000"/>
                </a:solidFill>
                <a:latin typeface="FreeSerifItalic-Identity-H"/>
              </a:rPr>
              <a:t>Modeling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 of</a:t>
            </a:r>
            <a:r>
              <a:rPr lang="pl-PL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People’s Opinions, Personality, and Emotions in Social Media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(pp. 42–49). New Orleans,</a:t>
            </a: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it-IT" sz="1000" b="0" i="0" u="none" strike="noStrike" baseline="0" dirty="0">
                <a:solidFill>
                  <a:srgbClr val="000000"/>
                </a:solidFill>
                <a:latin typeface="FreeSerif"/>
              </a:rPr>
              <a:t>Louisiana, USA: Association for Computational Linguistics.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GB" sz="1000" b="0" i="0" u="none" strike="noStrike" baseline="0" dirty="0" err="1">
                <a:solidFill>
                  <a:srgbClr val="000000"/>
                </a:solidFill>
                <a:latin typeface="FreeSerif"/>
              </a:rPr>
              <a:t>Hovy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, D. &amp; </a:t>
            </a:r>
            <a:r>
              <a:rPr lang="en-GB" sz="1000" b="0" i="0" u="none" strike="noStrike" baseline="0" dirty="0" err="1">
                <a:solidFill>
                  <a:srgbClr val="000000"/>
                </a:solidFill>
                <a:latin typeface="FreeSerif"/>
              </a:rPr>
              <a:t>Purschke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, C. (2018). Capturing regional variation with distributed place representations</a:t>
            </a: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and geographic retrofitting. In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Proceedings of the 2018 Conference on Empirical</a:t>
            </a:r>
            <a:r>
              <a:rPr lang="pl-PL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Methods in Natural Language Processing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(pp. 4383–4394). Brussels, Belgium: Association</a:t>
            </a: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for Computational Linguistics.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GB" sz="1000" b="0" i="0" u="none" strike="noStrike" baseline="0" dirty="0" err="1">
                <a:solidFill>
                  <a:srgbClr val="000000"/>
                </a:solidFill>
                <a:latin typeface="FreeSerif"/>
              </a:rPr>
              <a:t>Hovy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, D. &amp; Spruit, S. L. (2016). The social impact of natural language processing. In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Proceedings</a:t>
            </a:r>
            <a:r>
              <a:rPr lang="pl-PL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of the 54th Annual Meeting of the Association for Computational Linguistics (Volume 2:</a:t>
            </a:r>
            <a:r>
              <a:rPr lang="pl-PL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Short Papers)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(pp. 591–598). Berlin, Germany: Association for Computational Linguistics.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GB" sz="1000" b="0" i="0" u="none" strike="noStrike" baseline="0" dirty="0" err="1">
                <a:solidFill>
                  <a:srgbClr val="000000"/>
                </a:solidFill>
                <a:latin typeface="FreeSerif"/>
              </a:rPr>
              <a:t>Hupkes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, D. &amp; Bod, R. (2016). POS-tagging of Historical Dutch. In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LREC 2016: Tenth International</a:t>
            </a:r>
            <a:r>
              <a:rPr lang="pl-PL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Conference on Language Resources and Evaluation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(pp. 77–82). Paris: European</a:t>
            </a: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Language Resources Association (ELRA).</a:t>
            </a:r>
          </a:p>
        </p:txBody>
      </p:sp>
    </p:spTree>
    <p:extLst>
      <p:ext uri="{BB962C8B-B14F-4D97-AF65-F5344CB8AC3E}">
        <p14:creationId xmlns:p14="http://schemas.microsoft.com/office/powerpoint/2010/main" val="3652660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926917A-7CA3-C372-68D0-9B3416F24C8B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l-PL" dirty="0"/>
              <a:t>Research Context</a:t>
            </a:r>
          </a:p>
          <a:p>
            <a:pPr lvl="1"/>
            <a:r>
              <a:rPr lang="pl-PL" dirty="0"/>
              <a:t>Original project</a:t>
            </a:r>
          </a:p>
          <a:p>
            <a:pPr lvl="1"/>
            <a:r>
              <a:rPr lang="pl-PL" dirty="0"/>
              <a:t>Related work</a:t>
            </a:r>
          </a:p>
          <a:p>
            <a:r>
              <a:rPr lang="pl-PL" dirty="0"/>
              <a:t>Data</a:t>
            </a:r>
          </a:p>
          <a:p>
            <a:pPr lvl="1"/>
            <a:r>
              <a:rPr lang="pl-PL" dirty="0"/>
              <a:t>Example</a:t>
            </a:r>
          </a:p>
          <a:p>
            <a:r>
              <a:rPr lang="pl-PL" dirty="0"/>
              <a:t>Research Question</a:t>
            </a:r>
          </a:p>
          <a:p>
            <a:r>
              <a:rPr lang="pl-PL" dirty="0"/>
              <a:t>Experiment</a:t>
            </a:r>
          </a:p>
          <a:p>
            <a:r>
              <a:rPr lang="pl-PL" dirty="0"/>
              <a:t>Results</a:t>
            </a:r>
          </a:p>
          <a:p>
            <a:r>
              <a:rPr lang="pl-PL" dirty="0"/>
              <a:t>Future Work</a:t>
            </a:r>
          </a:p>
          <a:p>
            <a:r>
              <a:rPr lang="pl-PL" dirty="0"/>
              <a:t>Conclusions</a:t>
            </a:r>
          </a:p>
          <a:p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18260CB-2454-3D7F-4470-F27FCF68D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Roadmap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744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F282BB-63B9-7CEB-7B2E-EBB2CDCC25D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23529" y="267494"/>
            <a:ext cx="8496944" cy="4464496"/>
          </a:xfrm>
        </p:spPr>
        <p:txBody>
          <a:bodyPr anchor="ctr">
            <a:normAutofit fontScale="55000" lnSpcReduction="20000"/>
          </a:bodyPr>
          <a:lstStyle/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GB" sz="1800" b="0" i="0" u="none" strike="noStrike" baseline="0" dirty="0" err="1">
                <a:solidFill>
                  <a:srgbClr val="000000"/>
                </a:solidFill>
                <a:latin typeface="FreeSerif"/>
              </a:rPr>
              <a:t>Jenset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, G. B. &amp; McGillivray, B. (2017). </a:t>
            </a:r>
            <a:r>
              <a:rPr lang="en-GB" sz="1800" b="0" i="1" u="none" strike="noStrike" baseline="0" dirty="0">
                <a:solidFill>
                  <a:srgbClr val="000000"/>
                </a:solidFill>
                <a:latin typeface="FreeSerifItalic-Identity-H"/>
              </a:rPr>
              <a:t>Quantitative Historical Linguistics: A Corpus Framework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.</a:t>
            </a:r>
            <a:r>
              <a:rPr lang="pl-PL" sz="18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Oxford University Press.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Johannessen, J.,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FreeSerif"/>
              </a:rPr>
              <a:t>Kåsen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, A., Hagen, K.,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FreeSerif"/>
              </a:rPr>
              <a:t>Nøklestad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, A., &amp; Priestley, J. (2020). Comparing methods</a:t>
            </a:r>
            <a:r>
              <a:rPr lang="pl-PL" sz="18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for measuring dialect similarity in Norwegian. In </a:t>
            </a:r>
            <a:r>
              <a:rPr lang="en-GB" sz="1800" b="0" i="1" u="none" strike="noStrike" baseline="0" dirty="0">
                <a:solidFill>
                  <a:srgbClr val="000000"/>
                </a:solidFill>
                <a:latin typeface="FreeSerifItalic-Identity-H"/>
              </a:rPr>
              <a:t>Proceedings of the 12th Language</a:t>
            </a:r>
            <a:r>
              <a:rPr lang="pl-PL" sz="1800" b="0" i="1" u="none" strike="noStrike" baseline="0" dirty="0">
                <a:solidFill>
                  <a:srgbClr val="000000"/>
                </a:solidFill>
                <a:latin typeface="FreeSerifItalic-Identity-H"/>
              </a:rPr>
              <a:t> </a:t>
            </a:r>
            <a:r>
              <a:rPr lang="fr-FR" sz="1800" b="0" i="1" u="none" strike="noStrike" baseline="0" dirty="0" err="1">
                <a:solidFill>
                  <a:srgbClr val="000000"/>
                </a:solidFill>
                <a:latin typeface="FreeSerifItalic-Identity-H"/>
              </a:rPr>
              <a:t>Resources</a:t>
            </a:r>
            <a:r>
              <a:rPr lang="fr-FR" sz="1800" b="0" i="1" u="none" strike="noStrike" baseline="0" dirty="0">
                <a:solidFill>
                  <a:srgbClr val="000000"/>
                </a:solidFill>
                <a:latin typeface="FreeSerifItalic-Identity-H"/>
              </a:rPr>
              <a:t> and Evaluation </a:t>
            </a:r>
            <a:r>
              <a:rPr lang="fr-FR" sz="1800" b="0" i="1" u="none" strike="noStrike" baseline="0" dirty="0" err="1">
                <a:solidFill>
                  <a:srgbClr val="000000"/>
                </a:solidFill>
                <a:latin typeface="FreeSerifItalic-Identity-H"/>
              </a:rPr>
              <a:t>Conference</a:t>
            </a:r>
            <a:r>
              <a:rPr lang="fr-FR" sz="1800" b="0" i="1" u="none" strike="noStrike" baseline="0" dirty="0">
                <a:solidFill>
                  <a:srgbClr val="000000"/>
                </a:solidFill>
                <a:latin typeface="FreeSerifItalic-Identity-H"/>
              </a:rPr>
              <a:t> 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FreeSerif"/>
              </a:rPr>
              <a:t>(pp. 5343–5350). Marseille, France: </a:t>
            </a:r>
            <a:r>
              <a:rPr lang="fr-FR" sz="1800" b="0" i="0" u="none" strike="noStrike" baseline="0" dirty="0" err="1">
                <a:solidFill>
                  <a:srgbClr val="000000"/>
                </a:solidFill>
                <a:latin typeface="FreeSerif"/>
              </a:rPr>
              <a:t>European</a:t>
            </a:r>
            <a:r>
              <a:rPr lang="pl-PL" sz="18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Language Resources Association.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Johannsen, A.,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FreeSerif"/>
              </a:rPr>
              <a:t>Hovy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, D., &amp;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FreeSerif"/>
              </a:rPr>
              <a:t>Søgaard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, A. (2015). Cross-lingual syntactic variation over age and</a:t>
            </a:r>
            <a:r>
              <a:rPr lang="pl-PL" sz="18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gender. In </a:t>
            </a:r>
            <a:r>
              <a:rPr lang="en-GB" sz="1800" b="0" i="1" u="none" strike="noStrike" baseline="0" dirty="0">
                <a:solidFill>
                  <a:srgbClr val="000000"/>
                </a:solidFill>
                <a:latin typeface="FreeSerifItalic-Identity-H"/>
              </a:rPr>
              <a:t>Proceedings of the Nineteenth Conference on Computational Natural Language</a:t>
            </a:r>
            <a:r>
              <a:rPr lang="pl-PL" sz="1800" b="0" i="1" u="none" strike="noStrike" baseline="0" dirty="0">
                <a:solidFill>
                  <a:srgbClr val="000000"/>
                </a:solidFill>
                <a:latin typeface="FreeSerifItalic-Identity-H"/>
              </a:rPr>
              <a:t> </a:t>
            </a:r>
            <a:r>
              <a:rPr lang="en-GB" sz="1800" b="0" i="1" u="none" strike="noStrike" baseline="0" dirty="0">
                <a:solidFill>
                  <a:srgbClr val="000000"/>
                </a:solidFill>
                <a:latin typeface="FreeSerifItalic-Identity-H"/>
              </a:rPr>
              <a:t>Learning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(pp. 103–112). Beijing, China: Association for Computational Linguistics.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Jurgens, D., Tsvetkov, Y., &amp;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FreeSerif"/>
              </a:rPr>
              <a:t>Jurafsky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, D. (2017). Incorporating dialectal variability for socially</a:t>
            </a:r>
            <a:r>
              <a:rPr lang="pl-PL" sz="18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equitable language identification. In </a:t>
            </a:r>
            <a:r>
              <a:rPr lang="en-GB" sz="1800" b="0" i="1" u="none" strike="noStrike" baseline="0" dirty="0">
                <a:solidFill>
                  <a:srgbClr val="000000"/>
                </a:solidFill>
                <a:latin typeface="FreeSerifItalic-Identity-H"/>
              </a:rPr>
              <a:t>Proceedings of the 55th Annual Meeting of the Association</a:t>
            </a:r>
            <a:r>
              <a:rPr lang="pl-PL" sz="1800" b="0" i="1" u="none" strike="noStrike" baseline="0" dirty="0">
                <a:solidFill>
                  <a:srgbClr val="000000"/>
                </a:solidFill>
                <a:latin typeface="FreeSerifItalic-Identity-H"/>
              </a:rPr>
              <a:t> </a:t>
            </a:r>
            <a:r>
              <a:rPr lang="en-GB" sz="1800" b="0" i="1" u="none" strike="noStrike" baseline="0" dirty="0">
                <a:solidFill>
                  <a:srgbClr val="000000"/>
                </a:solidFill>
                <a:latin typeface="FreeSerifItalic-Identity-H"/>
              </a:rPr>
              <a:t>for Computational Linguistics (Volume 2: Short Papers)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(pp. 51–57). Vancouver,</a:t>
            </a:r>
            <a:r>
              <a:rPr lang="pl-PL" sz="18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Canada: Association for Computational Linguistics.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GB" sz="1800" b="0" i="0" u="none" strike="noStrike" baseline="0" dirty="0" err="1">
                <a:solidFill>
                  <a:srgbClr val="000000"/>
                </a:solidFill>
                <a:latin typeface="FreeSerif"/>
              </a:rPr>
              <a:t>Jurman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, G.,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FreeSerif"/>
              </a:rPr>
              <a:t>Riccadonna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, S., &amp;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FreeSerif"/>
              </a:rPr>
              <a:t>Furlanello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, C. (2012). A Comparison of MCC and CEN Error</a:t>
            </a:r>
            <a:r>
              <a:rPr lang="pl-PL" sz="18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Measures in Multi-Class Prediction. </a:t>
            </a:r>
            <a:r>
              <a:rPr lang="en-GB" sz="1800" b="0" i="1" u="none" strike="noStrike" baseline="0" dirty="0">
                <a:solidFill>
                  <a:srgbClr val="000000"/>
                </a:solidFill>
                <a:latin typeface="FreeSerifItalic-Identity-H"/>
              </a:rPr>
              <a:t>PLOS ONE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, 7(8), 1–8.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pl-PL" sz="1800" b="0" i="0" u="none" strike="noStrike" baseline="0" dirty="0">
                <a:solidFill>
                  <a:srgbClr val="000000"/>
                </a:solidFill>
                <a:latin typeface="FreeSerif"/>
              </a:rPr>
              <a:t>Klemensiewicz, Z. (1976). </a:t>
            </a:r>
            <a:r>
              <a:rPr lang="pl-PL" sz="1800" b="0" i="1" u="none" strike="noStrike" baseline="0" dirty="0">
                <a:solidFill>
                  <a:srgbClr val="000000"/>
                </a:solidFill>
                <a:latin typeface="FreeSerifItalic-Identity-H"/>
              </a:rPr>
              <a:t>Historia Języka Polskiego</a:t>
            </a:r>
            <a:r>
              <a:rPr lang="pl-PL" sz="1800" b="0" i="0" u="none" strike="noStrike" baseline="0" dirty="0">
                <a:solidFill>
                  <a:srgbClr val="000000"/>
                </a:solidFill>
                <a:latin typeface="FreeSerif"/>
              </a:rPr>
              <a:t>. Państwowe Wydawnictwo Naukowe.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pl-PL" sz="1800" b="0" i="0" u="none" strike="noStrike" baseline="0" dirty="0">
                <a:solidFill>
                  <a:srgbClr val="000000"/>
                </a:solidFill>
                <a:latin typeface="FreeSerif"/>
              </a:rPr>
              <a:t>Kurzowa, Z. (1983). </a:t>
            </a:r>
            <a:r>
              <a:rPr lang="pl-PL" sz="1800" b="0" i="1" u="none" strike="noStrike" baseline="0" dirty="0">
                <a:solidFill>
                  <a:srgbClr val="000000"/>
                </a:solidFill>
                <a:latin typeface="FreeSerifItalic-Identity-H"/>
              </a:rPr>
              <a:t>Polszczyzna Lwowa i Kresów Południowo-Wschodnich do 1939 roku</a:t>
            </a:r>
            <a:r>
              <a:rPr lang="pl-PL" sz="1800" b="0" i="0" u="none" strike="noStrike" baseline="0" dirty="0">
                <a:solidFill>
                  <a:srgbClr val="000000"/>
                </a:solidFill>
                <a:latin typeface="FreeSerif"/>
              </a:rPr>
              <a:t>. Państwowe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FreeSerif"/>
              </a:rPr>
              <a:t>Wydawnictwo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FreeSerif"/>
              </a:rPr>
              <a:t>Naukowe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.</a:t>
            </a:r>
            <a:endParaRPr lang="pl-PL" sz="1800" b="0" i="0" u="none" strike="noStrike" baseline="0" dirty="0">
              <a:solidFill>
                <a:srgbClr val="000000"/>
              </a:solidFill>
              <a:latin typeface="FreeSerif"/>
            </a:endParaRP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Manning, C.,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FreeSerif"/>
              </a:rPr>
              <a:t>Surdeanu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, M., Bauer, J., Finkel, J.,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FreeSerif"/>
              </a:rPr>
              <a:t>Bethard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, S., &amp;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FreeSerif"/>
              </a:rPr>
              <a:t>McClosky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, D. (2014). The</a:t>
            </a:r>
            <a:r>
              <a:rPr lang="pl-PL" sz="18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Stanford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FreeSerif"/>
              </a:rPr>
              <a:t>CoreNLP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 natural language processing toolkit. In </a:t>
            </a:r>
            <a:r>
              <a:rPr lang="en-GB" sz="1800" b="0" i="1" u="none" strike="noStrike" baseline="0" dirty="0">
                <a:solidFill>
                  <a:srgbClr val="000000"/>
                </a:solidFill>
                <a:latin typeface="FreeSerifItalic-Identity-H"/>
              </a:rPr>
              <a:t>Proceedings of 52nd Annual</a:t>
            </a:r>
            <a:r>
              <a:rPr lang="pl-PL" sz="1800" b="0" i="1" u="none" strike="noStrike" baseline="0" dirty="0">
                <a:solidFill>
                  <a:srgbClr val="000000"/>
                </a:solidFill>
                <a:latin typeface="FreeSerifItalic-Identity-H"/>
              </a:rPr>
              <a:t> </a:t>
            </a:r>
            <a:r>
              <a:rPr lang="en-GB" sz="1800" b="0" i="1" u="none" strike="noStrike" baseline="0" dirty="0">
                <a:solidFill>
                  <a:srgbClr val="000000"/>
                </a:solidFill>
                <a:latin typeface="FreeSerifItalic-Identity-H"/>
              </a:rPr>
              <a:t>Meeting of the Association for Computational Linguistics: System Demonstrations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(pp. 55–60). Baltimore, Maryland: Association for Computational Linguistics.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McEnery, T., Baker, P., &amp; Burnard, L. (2000). Corpus resources and minority language engineering.</a:t>
            </a:r>
            <a:r>
              <a:rPr lang="pl-PL" sz="18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In </a:t>
            </a:r>
            <a:r>
              <a:rPr lang="en-GB" sz="1800" b="0" i="1" u="none" strike="noStrike" baseline="0" dirty="0">
                <a:solidFill>
                  <a:srgbClr val="000000"/>
                </a:solidFill>
                <a:latin typeface="FreeSerifItalic-Identity-H"/>
              </a:rPr>
              <a:t>Proceedings of the Second International Conference on Language Resources</a:t>
            </a:r>
            <a:r>
              <a:rPr lang="pl-PL" sz="1800" b="0" i="1" u="none" strike="noStrike" baseline="0" dirty="0">
                <a:solidFill>
                  <a:srgbClr val="000000"/>
                </a:solidFill>
                <a:latin typeface="FreeSerifItalic-Identity-H"/>
              </a:rPr>
              <a:t> </a:t>
            </a:r>
            <a:r>
              <a:rPr lang="en-GB" sz="1800" b="0" i="1" u="none" strike="noStrike" baseline="0" dirty="0">
                <a:solidFill>
                  <a:srgbClr val="000000"/>
                </a:solidFill>
                <a:latin typeface="FreeSerifItalic-Identity-H"/>
              </a:rPr>
              <a:t>and Evaluation (LREC’00)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Athens, Greece: European Language Resources Association</a:t>
            </a:r>
            <a:r>
              <a:rPr lang="pl-PL" sz="18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(ELRA).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McGillivray, B. &amp;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FreeSerif"/>
              </a:rPr>
              <a:t>Jenset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, G. B. (2023). Quantifying the quantitative (re-)turn in historical linguistics.</a:t>
            </a:r>
            <a:r>
              <a:rPr lang="pl-PL" sz="18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800" b="0" i="1" u="none" strike="noStrike" baseline="0" dirty="0">
                <a:solidFill>
                  <a:srgbClr val="000000"/>
                </a:solidFill>
                <a:latin typeface="FreeSerifItalic-Identity-H"/>
              </a:rPr>
              <a:t>Palgrave Communications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, 10(1), 1–6.</a:t>
            </a:r>
            <a:r>
              <a:rPr lang="pl-PL" sz="18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endParaRPr lang="en-GB" sz="1800" b="0" i="0" u="none" strike="noStrike" baseline="0" dirty="0">
              <a:solidFill>
                <a:srgbClr val="000000"/>
              </a:solidFill>
              <a:latin typeface="FreeSerif"/>
            </a:endParaRP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McKinney, W. (2010). Data Structures for Statistical Computing in Python. In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FreeSerif"/>
              </a:rPr>
              <a:t>Stéfan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 van der</a:t>
            </a:r>
            <a:r>
              <a:rPr lang="pl-PL" sz="18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Walt &amp; Jarrod Millman (Eds.), </a:t>
            </a:r>
            <a:r>
              <a:rPr lang="en-GB" sz="1800" b="0" i="1" u="none" strike="noStrike" baseline="0" dirty="0">
                <a:solidFill>
                  <a:srgbClr val="000000"/>
                </a:solidFill>
                <a:latin typeface="FreeSerifItalic-Identity-H"/>
              </a:rPr>
              <a:t>Proceedings of the 9th Python in Science Conference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(pp.</a:t>
            </a:r>
            <a:r>
              <a:rPr lang="pl-PL" sz="18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56 – 61).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it-IT" sz="1800" b="0" i="0" u="none" strike="noStrike" baseline="0" dirty="0">
                <a:solidFill>
                  <a:srgbClr val="000000"/>
                </a:solidFill>
                <a:latin typeface="FreeSerif"/>
              </a:rPr>
              <a:t>Ossolineum (n.d.). Katalogi Ossolineum. </a:t>
            </a:r>
            <a:r>
              <a:rPr lang="it-IT" sz="1800" b="0" i="0" u="none" strike="noStrike" baseline="0" dirty="0">
                <a:solidFill>
                  <a:srgbClr val="0000FF"/>
                </a:solidFill>
                <a:latin typeface="FreeMono-Identity-H"/>
              </a:rPr>
              <a:t>https://katalogi.ossolineum.pl/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FreeSerif"/>
              </a:rPr>
              <a:t>. Accessed:</a:t>
            </a:r>
            <a:r>
              <a:rPr lang="pl-PL" sz="18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03.04.2023.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GB" sz="1800" b="0" i="0" u="none" strike="noStrike" baseline="0" dirty="0" err="1">
                <a:solidFill>
                  <a:srgbClr val="000000"/>
                </a:solidFill>
                <a:latin typeface="FreeSerif"/>
              </a:rPr>
              <a:t>Pedregosa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, F.,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FreeSerif"/>
              </a:rPr>
              <a:t>Varoquaux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, G.,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FreeSerif"/>
              </a:rPr>
              <a:t>Gramfort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, A., Michel, V.,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FreeSerif"/>
              </a:rPr>
              <a:t>Thirion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, B., Grisel, O., Blondel, M.,</a:t>
            </a:r>
            <a:r>
              <a:rPr lang="pl-PL" sz="18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FreeSerif"/>
              </a:rPr>
              <a:t>Prettenhofer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, P., Weiss, R.,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FreeSerif"/>
              </a:rPr>
              <a:t>Dubourg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, V.,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FreeSerif"/>
              </a:rPr>
              <a:t>Vanderplas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, J., Passos, A.,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FreeSerif"/>
              </a:rPr>
              <a:t>Cournapeau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, D.,</a:t>
            </a:r>
            <a:r>
              <a:rPr lang="pl-PL" sz="18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FreeSerif"/>
              </a:rPr>
              <a:t>Brucher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, M., Perrot, M., &amp;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FreeSerif"/>
              </a:rPr>
              <a:t>Duchesnay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, E. (2011). Scikit-learn: Machine learning in</a:t>
            </a:r>
            <a:r>
              <a:rPr lang="pl-PL" sz="18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Python. </a:t>
            </a:r>
            <a:r>
              <a:rPr lang="en-GB" sz="1800" b="0" i="1" u="none" strike="noStrike" baseline="0" dirty="0">
                <a:solidFill>
                  <a:srgbClr val="000000"/>
                </a:solidFill>
                <a:latin typeface="FreeSerifItalic-Identity-H"/>
              </a:rPr>
              <a:t>Journal of Machine Learning Research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, 12, 2825–2830.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GB" sz="1800" b="0" i="0" u="none" strike="noStrike" baseline="0" dirty="0" err="1">
                <a:solidFill>
                  <a:srgbClr val="000000"/>
                </a:solidFill>
                <a:latin typeface="FreeSerif"/>
              </a:rPr>
              <a:t>Peirsman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, Y., Geeraerts, D., &amp;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FreeSerif"/>
              </a:rPr>
              <a:t>Speelman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, D. (2010). The automatic identification of lexical</a:t>
            </a:r>
            <a:r>
              <a:rPr lang="pl-PL" sz="18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variation between language varieties. </a:t>
            </a:r>
            <a:r>
              <a:rPr lang="en-GB" sz="1800" b="0" i="1" u="none" strike="noStrike" baseline="0" dirty="0">
                <a:solidFill>
                  <a:srgbClr val="000000"/>
                </a:solidFill>
                <a:latin typeface="FreeSerifItalic-Identity-H"/>
              </a:rPr>
              <a:t>Natural Language Engineering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, 16(4), 469–491.</a:t>
            </a:r>
            <a:r>
              <a:rPr lang="pl-PL" sz="18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Ponti, E. M.,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FreeSerif"/>
              </a:rPr>
              <a:t>O’Horan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, H.,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FreeSerif"/>
              </a:rPr>
              <a:t>Berzak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, Y.,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FreeSerif"/>
              </a:rPr>
              <a:t>Vulić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, I.,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FreeSerif"/>
              </a:rPr>
              <a:t>Reichart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, R.,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FreeSerif"/>
              </a:rPr>
              <a:t>Poibeau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, T.,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FreeSerif"/>
              </a:rPr>
              <a:t>Shutova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, E., &amp; Korhonen,</a:t>
            </a:r>
            <a:r>
              <a:rPr lang="pl-PL" sz="18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A. (2019).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FreeSerif"/>
              </a:rPr>
              <a:t>Modeling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 Language Variation and Universals: A Survey on Typological</a:t>
            </a:r>
            <a:r>
              <a:rPr lang="pl-PL" sz="18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Linguistics for Natural Language Processing. </a:t>
            </a:r>
            <a:r>
              <a:rPr lang="en-GB" sz="1800" b="0" i="1" u="none" strike="noStrike" baseline="0" dirty="0">
                <a:solidFill>
                  <a:srgbClr val="000000"/>
                </a:solidFill>
                <a:latin typeface="FreeSerifItalic-Identity-H"/>
              </a:rPr>
              <a:t>Computational Linguistics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, 45(3), 559–601.</a:t>
            </a:r>
          </a:p>
        </p:txBody>
      </p:sp>
    </p:spTree>
    <p:extLst>
      <p:ext uri="{BB962C8B-B14F-4D97-AF65-F5344CB8AC3E}">
        <p14:creationId xmlns:p14="http://schemas.microsoft.com/office/powerpoint/2010/main" val="429156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11136C1-4B49-68C3-63EB-2CAFFEB1BB0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87524" y="267494"/>
            <a:ext cx="8568951" cy="4464496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Qi, P., Zhang, Y., Zhang, Y., Bolton, J., &amp; Manning, C. D. (2020). Stanza: A Python natural</a:t>
            </a: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language processing toolkit for many human languages. In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Proceedings of the 58th Annual</a:t>
            </a:r>
            <a:r>
              <a:rPr lang="pl-PL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Meeting of the Association for Computational Linguistics: System Demonstrations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.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GB" sz="1000" b="0" i="0" u="none" strike="noStrike" baseline="0" dirty="0" err="1">
                <a:solidFill>
                  <a:srgbClr val="000000"/>
                </a:solidFill>
                <a:latin typeface="FreeSerif"/>
              </a:rPr>
              <a:t>Rayson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, P., Archer, D., Baron, A., Culpeper, J., &amp; Smith, N. (2007). Tagging the Bard: Evaluating</a:t>
            </a: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the accuracy of a modern POS tagger on Early Modern English corpora.</a:t>
            </a: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fr-FR" sz="1000" b="0" i="0" u="none" strike="noStrike" baseline="0" dirty="0">
                <a:solidFill>
                  <a:srgbClr val="000000"/>
                </a:solidFill>
                <a:latin typeface="FreeSerif"/>
              </a:rPr>
              <a:t>Regnault, M., Prévost, S., &amp; </a:t>
            </a:r>
            <a:r>
              <a:rPr lang="fr-FR" sz="1000" b="0" i="0" u="none" strike="noStrike" baseline="0" dirty="0" err="1">
                <a:solidFill>
                  <a:srgbClr val="000000"/>
                </a:solidFill>
                <a:latin typeface="FreeSerif"/>
              </a:rPr>
              <a:t>Villemonte</a:t>
            </a:r>
            <a:r>
              <a:rPr lang="fr-FR" sz="1000" b="0" i="0" u="none" strike="noStrike" baseline="0" dirty="0">
                <a:solidFill>
                  <a:srgbClr val="000000"/>
                </a:solidFill>
                <a:latin typeface="FreeSerif"/>
              </a:rPr>
              <a:t> de la Clergerie, E. (2019). Challenges of </a:t>
            </a:r>
            <a:r>
              <a:rPr lang="fr-FR" sz="1000" b="0" i="0" u="none" strike="noStrike" baseline="0" dirty="0" err="1">
                <a:solidFill>
                  <a:srgbClr val="000000"/>
                </a:solidFill>
                <a:latin typeface="FreeSerif"/>
              </a:rPr>
              <a:t>language</a:t>
            </a:r>
            <a:r>
              <a:rPr lang="fr-FR" sz="1000" b="0" i="0" u="none" strike="noStrike" baseline="0" dirty="0">
                <a:solidFill>
                  <a:srgbClr val="000000"/>
                </a:solidFill>
                <a:latin typeface="FreeSerif"/>
              </a:rPr>
              <a:t> change</a:t>
            </a: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and variation: towards an extended treebank of medieval French. In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Proceedings of</a:t>
            </a:r>
            <a:r>
              <a:rPr lang="pl-PL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the 18th International Workshop on Treebanks and Linguistic Theories (TLT, </a:t>
            </a:r>
            <a:r>
              <a:rPr lang="en-GB" sz="1000" b="0" i="1" u="none" strike="noStrike" baseline="0" dirty="0" err="1">
                <a:solidFill>
                  <a:srgbClr val="000000"/>
                </a:solidFill>
                <a:latin typeface="FreeSerifItalic-Identity-H"/>
              </a:rPr>
              <a:t>SyntaxFest</a:t>
            </a:r>
            <a:r>
              <a:rPr lang="pl-PL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2019)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(pp. 144–150). Paris, France: Association for Computational Linguistics.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Sánchez-Marco, C., </a:t>
            </a:r>
            <a:r>
              <a:rPr lang="en-GB" sz="1000" b="0" i="0" u="none" strike="noStrike" baseline="0" dirty="0" err="1">
                <a:solidFill>
                  <a:srgbClr val="000000"/>
                </a:solidFill>
                <a:latin typeface="FreeSerif"/>
              </a:rPr>
              <a:t>Boleda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, G., &amp; </a:t>
            </a:r>
            <a:r>
              <a:rPr lang="en-GB" sz="1000" b="0" i="0" u="none" strike="noStrike" baseline="0" dirty="0" err="1">
                <a:solidFill>
                  <a:srgbClr val="000000"/>
                </a:solidFill>
                <a:latin typeface="FreeSerif"/>
              </a:rPr>
              <a:t>Padró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, L. (2011). Extending the tool, or how to annotate</a:t>
            </a: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historical language varieties. In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Proceedings of the 5th ACL-HLT Workshop on Language</a:t>
            </a:r>
            <a:r>
              <a:rPr lang="pl-PL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Technology for Cultural Heritage, Social Sciences, and Humanities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(pp. 1–9). Portland,</a:t>
            </a: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OR, USA: Association for Computational Linguistics.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GB" sz="1000" b="0" i="0" u="none" strike="noStrike" baseline="0" dirty="0" err="1">
                <a:solidFill>
                  <a:srgbClr val="000000"/>
                </a:solidFill>
                <a:latin typeface="FreeSerif"/>
              </a:rPr>
              <a:t>Scheible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, S., Whitt, R. J., Durrell, M., &amp; Bennett, P. (2011). Evaluating an ‘off-the-shelf’ </a:t>
            </a:r>
            <a:r>
              <a:rPr lang="en-GB" sz="1000" b="0" i="0" u="none" strike="noStrike" baseline="0" dirty="0" err="1">
                <a:solidFill>
                  <a:srgbClr val="000000"/>
                </a:solidFill>
                <a:latin typeface="FreeSerif"/>
              </a:rPr>
              <a:t>POStagger</a:t>
            </a: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on early Modern German text. In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Proceedings of the 5th ACL-HLT Workshop on</a:t>
            </a:r>
            <a:r>
              <a:rPr lang="pl-PL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Language Technology for Cultural Heritage, Social Sciences, and Humanities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(pp. 19–23).</a:t>
            </a: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Portland, OR, USA: Association for Computational Linguistics.</a:t>
            </a: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Soria, C., Russo, I., </a:t>
            </a:r>
            <a:r>
              <a:rPr lang="en-GB" sz="1000" b="0" i="0" u="none" strike="noStrike" baseline="0" dirty="0" err="1">
                <a:solidFill>
                  <a:srgbClr val="000000"/>
                </a:solidFill>
                <a:latin typeface="FreeSerif"/>
              </a:rPr>
              <a:t>Quochi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, V., Hicks, D., </a:t>
            </a:r>
            <a:r>
              <a:rPr lang="en-GB" sz="1000" b="0" i="0" u="none" strike="noStrike" baseline="0" dirty="0" err="1">
                <a:solidFill>
                  <a:srgbClr val="000000"/>
                </a:solidFill>
                <a:latin typeface="FreeSerif"/>
              </a:rPr>
              <a:t>Gurrutxaga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, A., </a:t>
            </a:r>
            <a:r>
              <a:rPr lang="en-GB" sz="1000" b="0" i="0" u="none" strike="noStrike" baseline="0" dirty="0" err="1">
                <a:solidFill>
                  <a:srgbClr val="000000"/>
                </a:solidFill>
                <a:latin typeface="FreeSerif"/>
              </a:rPr>
              <a:t>Sarhimaa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, A., &amp; </a:t>
            </a:r>
            <a:r>
              <a:rPr lang="en-GB" sz="1000" b="0" i="0" u="none" strike="noStrike" baseline="0" dirty="0" err="1">
                <a:solidFill>
                  <a:srgbClr val="000000"/>
                </a:solidFill>
                <a:latin typeface="FreeSerif"/>
              </a:rPr>
              <a:t>Tuomisto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, M. (2016).</a:t>
            </a: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Fostering digital representation of EU regional and minority languages: the digital language</a:t>
            </a: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diversity project. In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Proceedings of the Tenth International Conference on Language</a:t>
            </a:r>
            <a:r>
              <a:rPr lang="pl-PL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Resources and Evaluation (LREC’16)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(pp. 3256–3260). </a:t>
            </a:r>
            <a:r>
              <a:rPr lang="en-GB" sz="1000" b="0" i="0" u="none" strike="noStrike" baseline="0" dirty="0" err="1">
                <a:solidFill>
                  <a:srgbClr val="000000"/>
                </a:solidFill>
                <a:latin typeface="FreeSerif"/>
              </a:rPr>
              <a:t>Portorož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, Slovenia: European</a:t>
            </a: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Language Resources Association (ELRA).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pt-BR" sz="1000" b="0" i="0" u="none" strike="noStrike" baseline="0" dirty="0">
                <a:solidFill>
                  <a:srgbClr val="000000"/>
                </a:solidFill>
                <a:latin typeface="FreeSerif"/>
              </a:rPr>
              <a:t>The pandas development team (2020). pandas-dev/pandas: Pandas.</a:t>
            </a: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endParaRPr lang="en-GB" sz="1000" b="0" i="0" u="none" strike="noStrike" baseline="0" dirty="0">
              <a:solidFill>
                <a:srgbClr val="000000"/>
              </a:solidFill>
              <a:latin typeface="FreeSerif"/>
            </a:endParaRP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Universal Dependencies (</a:t>
            </a:r>
            <a:r>
              <a:rPr lang="en-GB" sz="1000" b="0" i="0" u="none" strike="noStrike" baseline="0" dirty="0" err="1">
                <a:solidFill>
                  <a:srgbClr val="000000"/>
                </a:solidFill>
                <a:latin typeface="FreeSerif"/>
              </a:rPr>
              <a:t>n.d.b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). UD for Polish. </a:t>
            </a:r>
            <a:r>
              <a:rPr lang="en-GB" sz="1000" b="0" i="0" u="none" strike="noStrike" baseline="0" dirty="0">
                <a:solidFill>
                  <a:srgbClr val="0000FF"/>
                </a:solidFill>
                <a:latin typeface="FreeMono-Identity-H"/>
              </a:rPr>
              <a:t>https://universaldependencies.org/pl/index.html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. Accessed: 04.04.2023.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GB" sz="1000" b="0" i="0" u="none" strike="noStrike" baseline="0" dirty="0" err="1">
                <a:solidFill>
                  <a:srgbClr val="000000"/>
                </a:solidFill>
                <a:latin typeface="FreeSerif"/>
              </a:rPr>
              <a:t>Waszczuk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, J., </a:t>
            </a:r>
            <a:r>
              <a:rPr lang="en-GB" sz="1000" b="0" i="0" u="none" strike="noStrike" baseline="0" dirty="0" err="1">
                <a:solidFill>
                  <a:srgbClr val="000000"/>
                </a:solidFill>
                <a:latin typeface="FreeSerif"/>
              </a:rPr>
              <a:t>Kieraś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, W., &amp; </a:t>
            </a:r>
            <a:r>
              <a:rPr lang="en-GB" sz="1000" b="0" i="0" u="none" strike="noStrike" baseline="0" dirty="0" err="1">
                <a:solidFill>
                  <a:srgbClr val="000000"/>
                </a:solidFill>
                <a:latin typeface="FreeSerif"/>
              </a:rPr>
              <a:t>Woliński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, M. (2018). Morphosyntactic disambiguation and segmentation</a:t>
            </a: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for historical polish with graph-based conditional random fields. In P. Sojka, A.</a:t>
            </a: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000" b="0" i="0" u="none" strike="noStrike" baseline="0" dirty="0" err="1">
                <a:solidFill>
                  <a:srgbClr val="000000"/>
                </a:solidFill>
                <a:latin typeface="FreeSerif"/>
              </a:rPr>
              <a:t>Horák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, I. </a:t>
            </a:r>
            <a:r>
              <a:rPr lang="en-GB" sz="1000" b="0" i="0" u="none" strike="noStrike" baseline="0" dirty="0" err="1">
                <a:solidFill>
                  <a:srgbClr val="000000"/>
                </a:solidFill>
                <a:latin typeface="FreeSerif"/>
              </a:rPr>
              <a:t>Kopeček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, &amp; K. Pala (Eds.),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Text, Speech, and Dialogue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(pp. 188–196). Cham:</a:t>
            </a: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Springer International Publishing.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GB" sz="1000" b="0" i="0" u="none" strike="noStrike" baseline="0" dirty="0" err="1">
                <a:solidFill>
                  <a:srgbClr val="000000"/>
                </a:solidFill>
                <a:latin typeface="FreeSerif"/>
              </a:rPr>
              <a:t>Wróblewska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, A. (2018). Extended and enhanced Polish dependency bank in Universal Dependencies</a:t>
            </a: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format. In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Proceedings of the Second Workshop on Universal Dependencies (UDW</a:t>
            </a:r>
            <a:r>
              <a:rPr lang="pl-PL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2018)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(pp. 173–182). Brussels, Belgium: Association for Computational Linguistics.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it-IT" sz="1000" b="0" i="0" u="none" strike="noStrike" baseline="0" dirty="0">
                <a:solidFill>
                  <a:srgbClr val="000000"/>
                </a:solidFill>
                <a:latin typeface="FreeSerif"/>
              </a:rPr>
              <a:t>Zampieri, M., Malmasi, S., &amp; Dras, M. (2016). Modeling language change in historical corpora:</a:t>
            </a: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The case of Portuguese. In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Proceedings of the Tenth International Conference on Language</a:t>
            </a:r>
            <a:r>
              <a:rPr lang="pl-PL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Resources and Evaluation (LREC’16)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(pp. 4098–4104). </a:t>
            </a:r>
            <a:r>
              <a:rPr lang="en-GB" sz="1000" b="0" i="0" u="none" strike="noStrike" baseline="0" dirty="0" err="1">
                <a:solidFill>
                  <a:srgbClr val="000000"/>
                </a:solidFill>
                <a:latin typeface="FreeSerif"/>
              </a:rPr>
              <a:t>Portorož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, Slovenia: European</a:t>
            </a: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Language Resources Association (ELRA).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GB" sz="1000" b="0" i="0" u="none" strike="noStrike" baseline="0" dirty="0" err="1">
                <a:solidFill>
                  <a:srgbClr val="000000"/>
                </a:solidFill>
                <a:latin typeface="FreeSerif"/>
              </a:rPr>
              <a:t>Zampieri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, M., </a:t>
            </a:r>
            <a:r>
              <a:rPr lang="en-GB" sz="1000" b="0" i="0" u="none" strike="noStrike" baseline="0" dirty="0" err="1">
                <a:solidFill>
                  <a:srgbClr val="000000"/>
                </a:solidFill>
                <a:latin typeface="FreeSerif"/>
              </a:rPr>
              <a:t>Nakov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, P., &amp; Scherrer, Y. (2020). Natural language processing for similar languages,</a:t>
            </a: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varieties, and dialects: A survey.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Natural Language Engineering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, 26, 595 – 612.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37062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text, screenshot, font, design&#10;&#10;Description automatically generated">
            <a:extLst>
              <a:ext uri="{FF2B5EF4-FFF2-40B4-BE49-F238E27FC236}">
                <a16:creationId xmlns:a16="http://schemas.microsoft.com/office/drawing/2014/main" id="{90F7C72C-9C69-19BE-4741-17117A08E10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/>
          <a:srcRect l="6225" r="6225"/>
          <a:stretch/>
        </p:blipFill>
        <p:spPr/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3D92BDE-273F-B83F-80E3-8CE0E6A5D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Related Research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DADF2D-FDB0-DC6A-F699-41665A4D075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pl-PL" dirty="0"/>
              <a:t>MA thesis project at the University of Gothenburg</a:t>
            </a:r>
          </a:p>
          <a:p>
            <a:r>
              <a:rPr lang="pl-PL" dirty="0"/>
              <a:t>Quantitative and corpus research in historical linguistics</a:t>
            </a:r>
          </a:p>
          <a:p>
            <a:pPr lvl="1"/>
            <a:r>
              <a:rPr lang="pl-PL" dirty="0"/>
              <a:t>Part-of-speech tagging of historical data</a:t>
            </a:r>
          </a:p>
          <a:p>
            <a:r>
              <a:rPr lang="pl-PL" dirty="0"/>
              <a:t>Methods for dealing with language variation in NLP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4248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12CA35-56BB-8621-1A17-E8D8FF2E8B4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84001" y="3579862"/>
            <a:ext cx="7488399" cy="80012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pl-PL" dirty="0"/>
              <a:t>Waszczuk et al. (2018): </a:t>
            </a:r>
            <a:r>
              <a:rPr lang="en-GB" sz="1800" b="0" i="0" u="none" strike="noStrike" baseline="0" dirty="0"/>
              <a:t>precision and recall both around 88.3% for baroque texts and 90.3% for texts from</a:t>
            </a:r>
            <a:r>
              <a:rPr lang="pl-PL" sz="1800" b="0" i="0" u="none" strike="noStrike" baseline="0" dirty="0"/>
              <a:t> </a:t>
            </a:r>
            <a:r>
              <a:rPr lang="en-GB" sz="1800" b="0" i="0" u="none" strike="noStrike" baseline="0" dirty="0"/>
              <a:t>1830–1918</a:t>
            </a:r>
            <a:r>
              <a:rPr lang="pl-PL" dirty="0"/>
              <a:t>. </a:t>
            </a:r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B1EB912-AE27-DDE3-51AA-6593FBF32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Related Research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D3757A-AE87-D7E3-0CBE-6CD8EB16B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347614"/>
            <a:ext cx="656272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62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piece of paper with text&#10;&#10;Description automatically generated with low confidence">
            <a:extLst>
              <a:ext uri="{FF2B5EF4-FFF2-40B4-BE49-F238E27FC236}">
                <a16:creationId xmlns:a16="http://schemas.microsoft.com/office/drawing/2014/main" id="{EF50E124-4F4A-D461-4BB1-783C853F94E2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/>
          <a:srcRect l="2459" t="-12280" r="1129" b="-6518"/>
          <a:stretch/>
        </p:blipFill>
        <p:spPr>
          <a:xfrm>
            <a:off x="0" y="-92546"/>
            <a:ext cx="2991600" cy="4876006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0D3F4A-12B0-D4AB-6108-DFF267F6717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pl-PL" sz="1600" dirty="0"/>
              <a:t>1899 memoir from the </a:t>
            </a:r>
            <a:r>
              <a:rPr lang="pl-PL" sz="1600" i="1" dirty="0"/>
              <a:t>Kresy </a:t>
            </a:r>
            <a:r>
              <a:rPr lang="pl-PL" sz="1600" dirty="0"/>
              <a:t>region.</a:t>
            </a:r>
          </a:p>
          <a:p>
            <a:r>
              <a:rPr lang="pl-PL" sz="1600" dirty="0"/>
              <a:t>Visible variation in e.g. spelling, still intelligible for a native speaker.</a:t>
            </a:r>
          </a:p>
          <a:p>
            <a:r>
              <a:rPr lang="pl-PL" sz="1600" dirty="0"/>
              <a:t>Manual UD-style annotation (with pre-annotation).</a:t>
            </a:r>
          </a:p>
          <a:p>
            <a:pPr lvl="1"/>
            <a:r>
              <a:rPr lang="pl-PL" sz="1400" dirty="0"/>
              <a:t>Total: 37 405 tokens.</a:t>
            </a:r>
          </a:p>
          <a:p>
            <a:pPr lvl="1"/>
            <a:r>
              <a:rPr lang="pl-PL" sz="1400" dirty="0"/>
              <a:t>UPOS-annotated: 10 286 tokens.</a:t>
            </a:r>
          </a:p>
          <a:p>
            <a:pPr lvl="1"/>
            <a:r>
              <a:rPr lang="pl-PL" sz="1400" dirty="0"/>
              <a:t>XPOS-annotated, lemmatized: 3271 tokens.</a:t>
            </a:r>
          </a:p>
          <a:p>
            <a:endParaRPr lang="pl-PL" sz="1600" dirty="0"/>
          </a:p>
          <a:p>
            <a:endParaRPr lang="en-GB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648FD2-7B1F-FBE5-6589-4DA9FFC0F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094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38A435-D910-5416-24F9-F533486E44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6325" y="1073407"/>
            <a:ext cx="7831349" cy="3658583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pl-PL" sz="1200" dirty="0"/>
              <a:t>Original: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pl-PL" sz="1400" i="1" dirty="0"/>
              <a:t>Odjechał do Lwowa – nazajutrż miał wrucić i wrucił, ale w trumnie.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pl-PL" sz="1400" i="1" dirty="0"/>
              <a:t>Apoplexyą tknięty został w hotelu po jakieyś libacyi.</a:t>
            </a:r>
          </a:p>
          <a:p>
            <a:pPr marL="0" indent="0" algn="ctr">
              <a:spcBef>
                <a:spcPts val="0"/>
              </a:spcBef>
              <a:buNone/>
            </a:pPr>
            <a:endParaRPr lang="pl-PL" sz="1400" i="1" dirty="0"/>
          </a:p>
          <a:p>
            <a:pPr marL="0" indent="0" algn="ctr">
              <a:spcBef>
                <a:spcPts val="0"/>
              </a:spcBef>
              <a:buNone/>
            </a:pPr>
            <a:r>
              <a:rPr lang="pl-PL" sz="1200" dirty="0"/>
              <a:t>Modernized spelling: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pl-PL" sz="1400" i="1" dirty="0"/>
              <a:t>Odjechał do Lwowa – nazajutrz miał wrócić i wrócił, ale w trumnie.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pl-PL" sz="1400" i="1" dirty="0"/>
              <a:t> Apopleksją tknięty został w hotelu po jakiejś libacji.</a:t>
            </a:r>
          </a:p>
          <a:p>
            <a:pPr marL="0" indent="0" algn="ctr">
              <a:spcBef>
                <a:spcPts val="0"/>
              </a:spcBef>
              <a:buNone/>
            </a:pPr>
            <a:endParaRPr lang="pl-PL" sz="1400" i="1" dirty="0"/>
          </a:p>
          <a:p>
            <a:pPr marL="0" indent="0" algn="ctr">
              <a:spcBef>
                <a:spcPts val="0"/>
              </a:spcBef>
              <a:buNone/>
            </a:pPr>
            <a:r>
              <a:rPr lang="pl-PL" sz="1200" dirty="0"/>
              <a:t>Heavily modernized language: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pl-PL" sz="1400" i="1" dirty="0"/>
              <a:t>Pojechał do Lwowa – miał wrócić dzień później, i wrócił, ale w trumnie.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pl-PL" sz="1400" i="1" dirty="0"/>
              <a:t>Dostał udaru w hotelu po jakiejś imprezie.</a:t>
            </a:r>
          </a:p>
          <a:p>
            <a:pPr marL="0" indent="0" algn="ctr">
              <a:spcBef>
                <a:spcPts val="0"/>
              </a:spcBef>
              <a:buNone/>
            </a:pPr>
            <a:endParaRPr lang="pl-PL" sz="1400" i="1" dirty="0"/>
          </a:p>
          <a:p>
            <a:pPr marL="0" indent="0" algn="ctr">
              <a:spcBef>
                <a:spcPts val="0"/>
              </a:spcBef>
              <a:buNone/>
            </a:pPr>
            <a:r>
              <a:rPr lang="pl-PL" sz="1200" dirty="0"/>
              <a:t>English: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pl-PL" sz="1400" dirty="0"/>
              <a:t>He drove away to Lviv – and he was supposed to return the day after and that he did, but in a coffin.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pl-PL" sz="1400" dirty="0"/>
              <a:t>He had suffered a stroke at a hotel after some party. </a:t>
            </a:r>
            <a:endParaRPr lang="en-GB" sz="14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6FCF599-CA01-5B7D-B540-6BC139DA4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Data – example	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936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59A507F-2CBD-BE65-59A2-08FF27450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Research Question	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9964D7-87AA-EC08-5617-DE00320965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l-PL" dirty="0"/>
              <a:t>How well does the Stanza NLP toolkit perform on a sample of </a:t>
            </a:r>
          </a:p>
          <a:p>
            <a:r>
              <a:rPr lang="pl-PL" dirty="0"/>
              <a:t>19</a:t>
            </a:r>
            <a:r>
              <a:rPr lang="pl-PL" baseline="30000" dirty="0"/>
              <a:t>th</a:t>
            </a:r>
            <a:r>
              <a:rPr lang="pl-PL" dirty="0"/>
              <a:t>-century Polish and what errors does it tend to make?</a:t>
            </a:r>
            <a:endParaRPr lang="pl-PL" baseline="30000" dirty="0"/>
          </a:p>
        </p:txBody>
      </p:sp>
    </p:spTree>
    <p:extLst>
      <p:ext uri="{BB962C8B-B14F-4D97-AF65-F5344CB8AC3E}">
        <p14:creationId xmlns:p14="http://schemas.microsoft.com/office/powerpoint/2010/main" val="124124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76F9FA-B44C-BBBF-3AB3-6EC88BFB12B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84001" y="1440000"/>
            <a:ext cx="7920447" cy="2939990"/>
          </a:xfrm>
        </p:spPr>
        <p:txBody>
          <a:bodyPr/>
          <a:lstStyle/>
          <a:p>
            <a:r>
              <a:rPr lang="pl-PL" dirty="0"/>
              <a:t>XPOS- and UPOS-tagging, lemmatization</a:t>
            </a:r>
          </a:p>
          <a:p>
            <a:r>
              <a:rPr lang="pl-PL" dirty="0"/>
              <a:t>Error annotation</a:t>
            </a:r>
          </a:p>
          <a:p>
            <a:r>
              <a:rPr lang="pl-PL" dirty="0"/>
              <a:t>Tools and resources:</a:t>
            </a:r>
          </a:p>
          <a:p>
            <a:pPr lvl="1"/>
            <a:r>
              <a:rPr lang="pl-PL" dirty="0"/>
              <a:t>Stanza NLP toolkit</a:t>
            </a:r>
          </a:p>
          <a:p>
            <a:pPr lvl="1"/>
            <a:r>
              <a:rPr lang="pl-PL" dirty="0"/>
              <a:t>Other appropriate Python libraries and modules</a:t>
            </a:r>
          </a:p>
          <a:p>
            <a:pPr lvl="1"/>
            <a:r>
              <a:rPr lang="pl-PL" dirty="0"/>
              <a:t>Jupyter Notebook</a:t>
            </a:r>
          </a:p>
          <a:p>
            <a:pPr lvl="1"/>
            <a:r>
              <a:rPr lang="pl-PL" dirty="0"/>
              <a:t>PDB-UD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22D8EC5-C56E-4CC4-D910-969A56557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Experiment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712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A699D6C-48BB-5399-6399-2975C3A941DD}"/>
              </a:ext>
            </a:extLst>
          </p:cNvPr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3621941841"/>
              </p:ext>
            </p:extLst>
          </p:nvPr>
        </p:nvGraphicFramePr>
        <p:xfrm>
          <a:off x="307280" y="2015489"/>
          <a:ext cx="4400829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6943">
                  <a:extLst>
                    <a:ext uri="{9D8B030D-6E8A-4147-A177-3AD203B41FA5}">
                      <a16:colId xmlns:a16="http://schemas.microsoft.com/office/drawing/2014/main" val="4145120061"/>
                    </a:ext>
                  </a:extLst>
                </a:gridCol>
                <a:gridCol w="1466943">
                  <a:extLst>
                    <a:ext uri="{9D8B030D-6E8A-4147-A177-3AD203B41FA5}">
                      <a16:colId xmlns:a16="http://schemas.microsoft.com/office/drawing/2014/main" val="2300758834"/>
                    </a:ext>
                  </a:extLst>
                </a:gridCol>
                <a:gridCol w="1466943">
                  <a:extLst>
                    <a:ext uri="{9D8B030D-6E8A-4147-A177-3AD203B41FA5}">
                      <a16:colId xmlns:a16="http://schemas.microsoft.com/office/drawing/2014/main" val="17040150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1" dirty="0"/>
                        <a:t>Accuracy (original)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1" dirty="0"/>
                        <a:t>Accuracy (lowercase)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9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b="1" dirty="0"/>
                        <a:t>PDB-UD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90.89%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92.34%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809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b="1" dirty="0"/>
                        <a:t>Historical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83.58%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86.55%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226223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2986DFD0-283F-A156-AA93-7E9C000A4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Results: lemmatization</a:t>
            </a: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3EA6939-B60D-2558-BE69-4E623DF8E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372" y="1134744"/>
            <a:ext cx="1952985" cy="28771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3AD382E-D2F7-03D2-9F19-32F6AE506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256" y="1134744"/>
            <a:ext cx="2122958" cy="287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47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3_GU_PPTMall_190527">
  <a:themeElements>
    <a:clrScheme name="GU">
      <a:dk1>
        <a:sysClr val="windowText" lastClr="000000"/>
      </a:dk1>
      <a:lt1>
        <a:sysClr val="window" lastClr="FFFFFF"/>
      </a:lt1>
      <a:dk2>
        <a:srgbClr val="004B89"/>
      </a:dk2>
      <a:lt2>
        <a:srgbClr val="EEECE1"/>
      </a:lt2>
      <a:accent1>
        <a:srgbClr val="004B89"/>
      </a:accent1>
      <a:accent2>
        <a:srgbClr val="7A99AC"/>
      </a:accent2>
      <a:accent3>
        <a:srgbClr val="9B2743"/>
      </a:accent3>
      <a:accent4>
        <a:srgbClr val="FE5000"/>
      </a:accent4>
      <a:accent5>
        <a:srgbClr val="53682B"/>
      </a:accent5>
      <a:accent6>
        <a:srgbClr val="79CABD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PT_GU_MALL_2019_190610_eng_v2" id="{3AD1ADC9-39F1-DA40-B802-7CC5E6080D9D}" vid="{E64519F2-790F-0245-8B12-29EA84DC301A}"/>
    </a:ext>
  </a:extLst>
</a:theme>
</file>

<file path=ppt/theme/theme2.xml><?xml version="1.0" encoding="utf-8"?>
<a:theme xmlns:a="http://schemas.openxmlformats.org/drawingml/2006/main" name="2_GU_PPTMall_190527">
  <a:themeElements>
    <a:clrScheme name="GU Tema 2020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99FDC"/>
      </a:accent1>
      <a:accent2>
        <a:srgbClr val="7357C1"/>
      </a:accent2>
      <a:accent3>
        <a:srgbClr val="1DA881"/>
      </a:accent3>
      <a:accent4>
        <a:srgbClr val="F2C33E"/>
      </a:accent4>
      <a:accent5>
        <a:srgbClr val="5B9BD5"/>
      </a:accent5>
      <a:accent6>
        <a:srgbClr val="C72473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PT_GU_MALL_2019_190610_eng_v2" id="{3AD1ADC9-39F1-DA40-B802-7CC5E6080D9D}" vid="{CF617B5B-40EA-3142-A87F-46275CD4C717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1777575_ppt_gu_mall_eng_v2</Template>
  <TotalTime>13472</TotalTime>
  <Words>2937</Words>
  <Application>Microsoft Office PowerPoint</Application>
  <PresentationFormat>On-screen Show (16:9)</PresentationFormat>
  <Paragraphs>154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Arial</vt:lpstr>
      <vt:lpstr>Arial Bold</vt:lpstr>
      <vt:lpstr>Arial Narrow</vt:lpstr>
      <vt:lpstr>Calibri</vt:lpstr>
      <vt:lpstr>FreeMono-Identity-H</vt:lpstr>
      <vt:lpstr>FreeSerif</vt:lpstr>
      <vt:lpstr>FreeSerifItalic-Identity-H</vt:lpstr>
      <vt:lpstr>LiberationSansNarrow</vt:lpstr>
      <vt:lpstr>LiberationSansNarrow-BoldItalic</vt:lpstr>
      <vt:lpstr>Wingdings</vt:lpstr>
      <vt:lpstr>3_GU_PPTMall_190527</vt:lpstr>
      <vt:lpstr>2_GU_PPTMall_190527</vt:lpstr>
      <vt:lpstr>Evaluating the Stanza NLP toolkit’s performance on historical Polish  Maria Irena Szawerna, MA (Universität Heidelberg),  MA (Göteborgs universitet) </vt:lpstr>
      <vt:lpstr>Roadmap</vt:lpstr>
      <vt:lpstr>Related Research</vt:lpstr>
      <vt:lpstr>Related Research</vt:lpstr>
      <vt:lpstr>Data</vt:lpstr>
      <vt:lpstr>Data – example </vt:lpstr>
      <vt:lpstr>Research Question </vt:lpstr>
      <vt:lpstr>Experiment</vt:lpstr>
      <vt:lpstr>Results: lemmatization</vt:lpstr>
      <vt:lpstr>Results: UPOS-tagging</vt:lpstr>
      <vt:lpstr>Results: XPOS-tagging</vt:lpstr>
      <vt:lpstr>Results: trends in errors</vt:lpstr>
      <vt:lpstr>Results: trends in errors</vt:lpstr>
      <vt:lpstr>Future work</vt:lpstr>
      <vt:lpstr>Conclusions: back to Research Question</vt:lpstr>
      <vt:lpstr>Thesis and conference repository</vt:lpstr>
      <vt:lpstr>Thank you for your attention!</vt:lpstr>
      <vt:lpstr>Bibliography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Szawerna</dc:creator>
  <cp:lastModifiedBy>Maria Szawerna</cp:lastModifiedBy>
  <cp:revision>1</cp:revision>
  <cp:lastPrinted>2019-03-25T10:35:10Z</cp:lastPrinted>
  <dcterms:created xsi:type="dcterms:W3CDTF">2023-05-23T08:28:57Z</dcterms:created>
  <dcterms:modified xsi:type="dcterms:W3CDTF">2023-06-15T21:48:39Z</dcterms:modified>
</cp:coreProperties>
</file>