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  <p:sldMasterId id="214748402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4" r:id="rId4"/>
    <p:sldId id="284" r:id="rId5"/>
    <p:sldId id="260" r:id="rId6"/>
    <p:sldId id="263" r:id="rId7"/>
    <p:sldId id="258" r:id="rId8"/>
    <p:sldId id="261" r:id="rId9"/>
    <p:sldId id="279" r:id="rId10"/>
    <p:sldId id="285" r:id="rId11"/>
    <p:sldId id="286" r:id="rId12"/>
    <p:sldId id="287" r:id="rId13"/>
    <p:sldId id="288" r:id="rId14"/>
    <p:sldId id="265" r:id="rId15"/>
    <p:sldId id="267" r:id="rId16"/>
    <p:sldId id="269" r:id="rId17"/>
    <p:sldId id="270" r:id="rId18"/>
    <p:sldId id="273" r:id="rId19"/>
    <p:sldId id="271" r:id="rId20"/>
    <p:sldId id="290" r:id="rId21"/>
    <p:sldId id="291" r:id="rId22"/>
    <p:sldId id="272" r:id="rId23"/>
  </p:sldIdLst>
  <p:sldSz cx="9144000" cy="5143500" type="screen16x9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6D87"/>
    <a:srgbClr val="464646"/>
    <a:srgbClr val="FBFCFB"/>
    <a:srgbClr val="F9F9F9"/>
    <a:srgbClr val="0E417D"/>
    <a:srgbClr val="07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9CBC5-805D-4825-828A-A185BC6996E2}" v="14" dt="2023-06-14T16:39:04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66" autoAdjust="0"/>
  </p:normalViewPr>
  <p:slideViewPr>
    <p:cSldViewPr snapToObjects="1">
      <p:cViewPr varScale="1">
        <p:scale>
          <a:sx n="147" d="100"/>
          <a:sy n="147" d="100"/>
        </p:scale>
        <p:origin x="486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C019CBC5-805D-4825-828A-A185BC6996E2}"/>
    <pc:docChg chg="undo custSel addSld delSld modSld sldOrd">
      <pc:chgData name="Maria Szawerna" userId="27f43607ae8ba673" providerId="LiveId" clId="{C019CBC5-805D-4825-828A-A185BC6996E2}" dt="2023-06-14T16:40:00.405" v="2138" actId="47"/>
      <pc:docMkLst>
        <pc:docMk/>
      </pc:docMkLst>
      <pc:sldChg chg="modSp mod">
        <pc:chgData name="Maria Szawerna" userId="27f43607ae8ba673" providerId="LiveId" clId="{C019CBC5-805D-4825-828A-A185BC6996E2}" dt="2023-06-14T15:58:55.834" v="16" actId="403"/>
        <pc:sldMkLst>
          <pc:docMk/>
          <pc:sldMk cId="2155505027" sldId="256"/>
        </pc:sldMkLst>
        <pc:spChg chg="mod">
          <ac:chgData name="Maria Szawerna" userId="27f43607ae8ba673" providerId="LiveId" clId="{C019CBC5-805D-4825-828A-A185BC6996E2}" dt="2023-06-14T15:58:55.834" v="16" actId="403"/>
          <ac:spMkLst>
            <pc:docMk/>
            <pc:sldMk cId="2155505027" sldId="256"/>
            <ac:spMk id="2" creationId="{83ECB6FE-7F94-4BD4-B425-3B2AAA28CDFB}"/>
          </ac:spMkLst>
        </pc:spChg>
        <pc:spChg chg="mod">
          <ac:chgData name="Maria Szawerna" userId="27f43607ae8ba673" providerId="LiveId" clId="{C019CBC5-805D-4825-828A-A185BC6996E2}" dt="2023-06-14T15:58:34.257" v="2" actId="20577"/>
          <ac:spMkLst>
            <pc:docMk/>
            <pc:sldMk cId="2155505027" sldId="256"/>
            <ac:spMk id="5" creationId="{684B5055-73C0-EA77-A1F4-A096AB391A28}"/>
          </ac:spMkLst>
        </pc:spChg>
      </pc:sldChg>
      <pc:sldChg chg="del">
        <pc:chgData name="Maria Szawerna" userId="27f43607ae8ba673" providerId="LiveId" clId="{C019CBC5-805D-4825-828A-A185BC6996E2}" dt="2023-06-14T15:59:06.129" v="17" actId="47"/>
        <pc:sldMkLst>
          <pc:docMk/>
          <pc:sldMk cId="3109295133" sldId="257"/>
        </pc:sldMkLst>
      </pc:sldChg>
      <pc:sldChg chg="addSp delSp modSp mod chgLayout">
        <pc:chgData name="Maria Szawerna" userId="27f43607ae8ba673" providerId="LiveId" clId="{C019CBC5-805D-4825-828A-A185BC6996E2}" dt="2023-06-14T16:07:32.911" v="492" actId="20577"/>
        <pc:sldMkLst>
          <pc:docMk/>
          <pc:sldMk cId="1241240057" sldId="258"/>
        </pc:sldMkLst>
        <pc:spChg chg="del mod ord">
          <ac:chgData name="Maria Szawerna" userId="27f43607ae8ba673" providerId="LiveId" clId="{C019CBC5-805D-4825-828A-A185BC6996E2}" dt="2023-06-14T16:05:00.144" v="288" actId="700"/>
          <ac:spMkLst>
            <pc:docMk/>
            <pc:sldMk cId="1241240057" sldId="258"/>
            <ac:spMk id="2" creationId="{3CFC6655-31B7-27F3-F0D0-F4D81FA804E5}"/>
          </ac:spMkLst>
        </pc:spChg>
        <pc:spChg chg="mod ord">
          <ac:chgData name="Maria Szawerna" userId="27f43607ae8ba673" providerId="LiveId" clId="{C019CBC5-805D-4825-828A-A185BC6996E2}" dt="2023-06-14T16:05:00.144" v="288" actId="700"/>
          <ac:spMkLst>
            <pc:docMk/>
            <pc:sldMk cId="1241240057" sldId="258"/>
            <ac:spMk id="3" creationId="{F59A507F-2CBD-BE65-59A2-08FF2745070B}"/>
          </ac:spMkLst>
        </pc:spChg>
        <pc:spChg chg="add mod ord">
          <ac:chgData name="Maria Szawerna" userId="27f43607ae8ba673" providerId="LiveId" clId="{C019CBC5-805D-4825-828A-A185BC6996E2}" dt="2023-06-14T16:07:32.911" v="492" actId="20577"/>
          <ac:spMkLst>
            <pc:docMk/>
            <pc:sldMk cId="1241240057" sldId="258"/>
            <ac:spMk id="4" creationId="{C69964D7-87AA-EC08-5617-DE00320965D9}"/>
          </ac:spMkLst>
        </pc:spChg>
      </pc:sldChg>
      <pc:sldChg chg="del ord">
        <pc:chgData name="Maria Szawerna" userId="27f43607ae8ba673" providerId="LiveId" clId="{C019CBC5-805D-4825-828A-A185BC6996E2}" dt="2023-06-14T16:03:54.744" v="277" actId="47"/>
        <pc:sldMkLst>
          <pc:docMk/>
          <pc:sldMk cId="2842025168" sldId="259"/>
        </pc:sldMkLst>
      </pc:sldChg>
      <pc:sldChg chg="modSp mod modClrScheme chgLayout">
        <pc:chgData name="Maria Szawerna" userId="27f43607ae8ba673" providerId="LiveId" clId="{C019CBC5-805D-4825-828A-A185BC6996E2}" dt="2023-06-14T16:04:09.855" v="279" actId="700"/>
        <pc:sldMkLst>
          <pc:docMk/>
          <pc:sldMk cId="3310944284" sldId="260"/>
        </pc:sldMkLst>
        <pc:spChg chg="mod ord">
          <ac:chgData name="Maria Szawerna" userId="27f43607ae8ba673" providerId="LiveId" clId="{C019CBC5-805D-4825-828A-A185BC6996E2}" dt="2023-06-14T16:04:09.855" v="279" actId="700"/>
          <ac:spMkLst>
            <pc:docMk/>
            <pc:sldMk cId="3310944284" sldId="260"/>
            <ac:spMk id="3" creationId="{8B648FD2-7B1F-FBE5-6589-4DA9FFC0FCCF}"/>
          </ac:spMkLst>
        </pc:spChg>
        <pc:spChg chg="mod ord">
          <ac:chgData name="Maria Szawerna" userId="27f43607ae8ba673" providerId="LiveId" clId="{C019CBC5-805D-4825-828A-A185BC6996E2}" dt="2023-06-14T16:04:09.855" v="279" actId="700"/>
          <ac:spMkLst>
            <pc:docMk/>
            <pc:sldMk cId="3310944284" sldId="260"/>
            <ac:spMk id="4" creationId="{270D3F4A-12B0-D4AB-6108-DFF267F67178}"/>
          </ac:spMkLst>
        </pc:spChg>
        <pc:picChg chg="mod ord">
          <ac:chgData name="Maria Szawerna" userId="27f43607ae8ba673" providerId="LiveId" clId="{C019CBC5-805D-4825-828A-A185BC6996E2}" dt="2023-06-14T16:04:09.855" v="279" actId="700"/>
          <ac:picMkLst>
            <pc:docMk/>
            <pc:sldMk cId="3310944284" sldId="260"/>
            <ac:picMk id="7" creationId="{EF50E124-4F4A-D461-4BB1-783C853F94E2}"/>
          </ac:picMkLst>
        </pc:picChg>
      </pc:sldChg>
      <pc:sldChg chg="delSp modSp mod">
        <pc:chgData name="Maria Szawerna" userId="27f43607ae8ba673" providerId="LiveId" clId="{C019CBC5-805D-4825-828A-A185BC6996E2}" dt="2023-06-14T16:09:05.741" v="591" actId="20577"/>
        <pc:sldMkLst>
          <pc:docMk/>
          <pc:sldMk cId="2757122120" sldId="261"/>
        </pc:sldMkLst>
        <pc:spChg chg="mod">
          <ac:chgData name="Maria Szawerna" userId="27f43607ae8ba673" providerId="LiveId" clId="{C019CBC5-805D-4825-828A-A185BC6996E2}" dt="2023-06-14T16:07:40.497" v="493" actId="20577"/>
          <ac:spMkLst>
            <pc:docMk/>
            <pc:sldMk cId="2757122120" sldId="261"/>
            <ac:spMk id="5" creationId="{A22D8EC5-C56E-4CC4-D910-969A565575D2}"/>
          </ac:spMkLst>
        </pc:spChg>
        <pc:spChg chg="mod">
          <ac:chgData name="Maria Szawerna" userId="27f43607ae8ba673" providerId="LiveId" clId="{C019CBC5-805D-4825-828A-A185BC6996E2}" dt="2023-06-14T16:09:05.741" v="591" actId="20577"/>
          <ac:spMkLst>
            <pc:docMk/>
            <pc:sldMk cId="2757122120" sldId="261"/>
            <ac:spMk id="6" creationId="{9976F9FA-B44C-BBBF-3AB3-6EC88BFB12B7}"/>
          </ac:spMkLst>
        </pc:spChg>
        <pc:graphicFrameChg chg="del">
          <ac:chgData name="Maria Szawerna" userId="27f43607ae8ba673" providerId="LiveId" clId="{C019CBC5-805D-4825-828A-A185BC6996E2}" dt="2023-06-14T16:07:56.168" v="502" actId="478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del">
        <pc:chgData name="Maria Szawerna" userId="27f43607ae8ba673" providerId="LiveId" clId="{C019CBC5-805D-4825-828A-A185BC6996E2}" dt="2023-06-14T16:09:36.598" v="603" actId="47"/>
        <pc:sldMkLst>
          <pc:docMk/>
          <pc:sldMk cId="2231539561" sldId="264"/>
        </pc:sldMkLst>
      </pc:sldChg>
      <pc:sldChg chg="del">
        <pc:chgData name="Maria Szawerna" userId="27f43607ae8ba673" providerId="LiveId" clId="{C019CBC5-805D-4825-828A-A185BC6996E2}" dt="2023-06-14T16:09:54.914" v="604" actId="47"/>
        <pc:sldMkLst>
          <pc:docMk/>
          <pc:sldMk cId="1218473403" sldId="266"/>
        </pc:sldMkLst>
      </pc:sldChg>
      <pc:sldChg chg="modSp mod">
        <pc:chgData name="Maria Szawerna" userId="27f43607ae8ba673" providerId="LiveId" clId="{C019CBC5-805D-4825-828A-A185BC6996E2}" dt="2023-06-14T16:28:31.614" v="1686" actId="20577"/>
        <pc:sldMkLst>
          <pc:docMk/>
          <pc:sldMk cId="1583331895" sldId="267"/>
        </pc:sldMkLst>
        <pc:spChg chg="mod">
          <ac:chgData name="Maria Szawerna" userId="27f43607ae8ba673" providerId="LiveId" clId="{C019CBC5-805D-4825-828A-A185BC6996E2}" dt="2023-06-14T16:28:31.614" v="1686" actId="20577"/>
          <ac:spMkLst>
            <pc:docMk/>
            <pc:sldMk cId="1583331895" sldId="267"/>
            <ac:spMk id="2" creationId="{D29D7C87-25CC-0353-9504-A0F11D3BF870}"/>
          </ac:spMkLst>
        </pc:spChg>
      </pc:sldChg>
      <pc:sldChg chg="modSp mod">
        <pc:chgData name="Maria Szawerna" userId="27f43607ae8ba673" providerId="LiveId" clId="{C019CBC5-805D-4825-828A-A185BC6996E2}" dt="2023-06-14T16:30:13.769" v="1970" actId="403"/>
        <pc:sldMkLst>
          <pc:docMk/>
          <pc:sldMk cId="2571570253" sldId="269"/>
        </pc:sldMkLst>
        <pc:spChg chg="mod">
          <ac:chgData name="Maria Szawerna" userId="27f43607ae8ba673" providerId="LiveId" clId="{C019CBC5-805D-4825-828A-A185BC6996E2}" dt="2023-06-14T16:30:13.769" v="1970" actId="403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C019CBC5-805D-4825-828A-A185BC6996E2}" dt="2023-06-14T16:28:48.028" v="1688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mod">
        <pc:chgData name="Maria Szawerna" userId="27f43607ae8ba673" providerId="LiveId" clId="{C019CBC5-805D-4825-828A-A185BC6996E2}" dt="2023-06-14T16:31:42.020" v="2040" actId="14100"/>
        <pc:sldMkLst>
          <pc:docMk/>
          <pc:sldMk cId="2655041373" sldId="270"/>
        </pc:sldMkLst>
        <pc:spChg chg="mod">
          <ac:chgData name="Maria Szawerna" userId="27f43607ae8ba673" providerId="LiveId" clId="{C019CBC5-805D-4825-828A-A185BC6996E2}" dt="2023-06-14T16:31:42.020" v="2040" actId="14100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C019CBC5-805D-4825-828A-A185BC6996E2}" dt="2023-06-14T16:30:32.281" v="1981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modSp mod">
        <pc:chgData name="Maria Szawerna" userId="27f43607ae8ba673" providerId="LiveId" clId="{C019CBC5-805D-4825-828A-A185BC6996E2}" dt="2023-06-14T16:38:06.408" v="2089" actId="27636"/>
        <pc:sldMkLst>
          <pc:docMk/>
          <pc:sldMk cId="4055392419" sldId="271"/>
        </pc:sldMkLst>
        <pc:spChg chg="mod">
          <ac:chgData name="Maria Szawerna" userId="27f43607ae8ba673" providerId="LiveId" clId="{C019CBC5-805D-4825-828A-A185BC6996E2}" dt="2023-06-14T16:38:06.408" v="2089" actId="27636"/>
          <ac:spMkLst>
            <pc:docMk/>
            <pc:sldMk cId="4055392419" sldId="271"/>
            <ac:spMk id="2" creationId="{C7026C2E-E4C0-836C-2EFF-8D70B2CC1435}"/>
          </ac:spMkLst>
        </pc:spChg>
      </pc:sldChg>
      <pc:sldChg chg="delSp modSp mod">
        <pc:chgData name="Maria Szawerna" userId="27f43607ae8ba673" providerId="LiveId" clId="{C019CBC5-805D-4825-828A-A185BC6996E2}" dt="2023-06-14T16:39:56.158" v="2137" actId="403"/>
        <pc:sldMkLst>
          <pc:docMk/>
          <pc:sldMk cId="2370623230" sldId="272"/>
        </pc:sldMkLst>
        <pc:spChg chg="mod">
          <ac:chgData name="Maria Szawerna" userId="27f43607ae8ba673" providerId="LiveId" clId="{C019CBC5-805D-4825-828A-A185BC6996E2}" dt="2023-06-14T16:39:56.158" v="2137" actId="403"/>
          <ac:spMkLst>
            <pc:docMk/>
            <pc:sldMk cId="2370623230" sldId="272"/>
            <ac:spMk id="2" creationId="{111136C1-4B49-68C3-63EB-2CAFFEB1BB00}"/>
          </ac:spMkLst>
        </pc:spChg>
        <pc:spChg chg="del">
          <ac:chgData name="Maria Szawerna" userId="27f43607ae8ba673" providerId="LiveId" clId="{C019CBC5-805D-4825-828A-A185BC6996E2}" dt="2023-06-14T16:33:31.251" v="2053" actId="478"/>
          <ac:spMkLst>
            <pc:docMk/>
            <pc:sldMk cId="2370623230" sldId="272"/>
            <ac:spMk id="3" creationId="{EC7B1D29-4844-D9E3-26A8-928C826C12F5}"/>
          </ac:spMkLst>
        </pc:spChg>
      </pc:sldChg>
      <pc:sldChg chg="modSp mod">
        <pc:chgData name="Maria Szawerna" userId="27f43607ae8ba673" providerId="LiveId" clId="{C019CBC5-805D-4825-828A-A185BC6996E2}" dt="2023-06-14T16:00:33.490" v="130" actId="27636"/>
        <pc:sldMkLst>
          <pc:docMk/>
          <pc:sldMk cId="4137443422" sldId="274"/>
        </pc:sldMkLst>
        <pc:spChg chg="mod">
          <ac:chgData name="Maria Szawerna" userId="27f43607ae8ba673" providerId="LiveId" clId="{C019CBC5-805D-4825-828A-A185BC6996E2}" dt="2023-06-14T16:00:33.490" v="130" actId="27636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del mod">
        <pc:chgData name="Maria Szawerna" userId="27f43607ae8ba673" providerId="LiveId" clId="{C019CBC5-805D-4825-828A-A185BC6996E2}" dt="2023-06-14T16:09:18.654" v="595" actId="47"/>
        <pc:sldMkLst>
          <pc:docMk/>
          <pc:sldMk cId="4129147260" sldId="275"/>
        </pc:sldMkLst>
        <pc:spChg chg="add del mod">
          <ac:chgData name="Maria Szawerna" userId="27f43607ae8ba673" providerId="LiveId" clId="{C019CBC5-805D-4825-828A-A185BC6996E2}" dt="2023-06-14T16:09:15.844" v="593" actId="478"/>
          <ac:spMkLst>
            <pc:docMk/>
            <pc:sldMk cId="4129147260" sldId="275"/>
            <ac:spMk id="4" creationId="{03DCBEA1-5283-EB38-6592-02DA424DEEBF}"/>
          </ac:spMkLst>
        </pc:spChg>
        <pc:spChg chg="add mod">
          <ac:chgData name="Maria Szawerna" userId="27f43607ae8ba673" providerId="LiveId" clId="{C019CBC5-805D-4825-828A-A185BC6996E2}" dt="2023-06-14T16:09:17.647" v="594" actId="478"/>
          <ac:spMkLst>
            <pc:docMk/>
            <pc:sldMk cId="4129147260" sldId="275"/>
            <ac:spMk id="8" creationId="{135574C6-8D70-0E4C-4F5C-0653C9240C05}"/>
          </ac:spMkLst>
        </pc:spChg>
        <pc:picChg chg="add del">
          <ac:chgData name="Maria Szawerna" userId="27f43607ae8ba673" providerId="LiveId" clId="{C019CBC5-805D-4825-828A-A185BC6996E2}" dt="2023-06-14T16:09:17.647" v="594" actId="478"/>
          <ac:picMkLst>
            <pc:docMk/>
            <pc:sldMk cId="4129147260" sldId="275"/>
            <ac:picMk id="7" creationId="{B42C2FD5-CD1A-3D56-6853-369C5C9AD9DA}"/>
          </ac:picMkLst>
        </pc:picChg>
      </pc:sldChg>
      <pc:sldChg chg="del">
        <pc:chgData name="Maria Szawerna" userId="27f43607ae8ba673" providerId="LiveId" clId="{C019CBC5-805D-4825-828A-A185BC6996E2}" dt="2023-06-14T16:09:19.898" v="596" actId="47"/>
        <pc:sldMkLst>
          <pc:docMk/>
          <pc:sldMk cId="2456500663" sldId="276"/>
        </pc:sldMkLst>
      </pc:sldChg>
      <pc:sldChg chg="del">
        <pc:chgData name="Maria Szawerna" userId="27f43607ae8ba673" providerId="LiveId" clId="{C019CBC5-805D-4825-828A-A185BC6996E2}" dt="2023-06-14T16:09:27.111" v="597" actId="47"/>
        <pc:sldMkLst>
          <pc:docMk/>
          <pc:sldMk cId="528624740" sldId="277"/>
        </pc:sldMkLst>
      </pc:sldChg>
      <pc:sldChg chg="del">
        <pc:chgData name="Maria Szawerna" userId="27f43607ae8ba673" providerId="LiveId" clId="{C019CBC5-805D-4825-828A-A185BC6996E2}" dt="2023-06-14T16:09:29.025" v="598" actId="47"/>
        <pc:sldMkLst>
          <pc:docMk/>
          <pc:sldMk cId="145528675" sldId="278"/>
        </pc:sldMkLst>
      </pc:sldChg>
      <pc:sldChg chg="addSp delSp modSp mod">
        <pc:chgData name="Maria Szawerna" userId="27f43607ae8ba673" providerId="LiveId" clId="{C019CBC5-805D-4825-828A-A185BC6996E2}" dt="2023-06-14T16:16:58.920" v="817" actId="20577"/>
        <pc:sldMkLst>
          <pc:docMk/>
          <pc:sldMk cId="4234474339" sldId="279"/>
        </pc:sldMkLst>
        <pc:spChg chg="del">
          <ac:chgData name="Maria Szawerna" userId="27f43607ae8ba673" providerId="LiveId" clId="{C019CBC5-805D-4825-828A-A185BC6996E2}" dt="2023-06-14T16:11:19.793" v="619" actId="3680"/>
          <ac:spMkLst>
            <pc:docMk/>
            <pc:sldMk cId="4234474339" sldId="279"/>
            <ac:spMk id="2" creationId="{446DF956-8256-CE4F-8E9A-7BD370965877}"/>
          </ac:spMkLst>
        </pc:spChg>
        <pc:spChg chg="mod">
          <ac:chgData name="Maria Szawerna" userId="27f43607ae8ba673" providerId="LiveId" clId="{C019CBC5-805D-4825-828A-A185BC6996E2}" dt="2023-06-14T16:10:30.526" v="618" actId="20577"/>
          <ac:spMkLst>
            <pc:docMk/>
            <pc:sldMk cId="4234474339" sldId="279"/>
            <ac:spMk id="3" creationId="{2986DFD0-283F-A156-AA93-7E9C000A4AF1}"/>
          </ac:spMkLst>
        </pc:spChg>
        <pc:graphicFrameChg chg="add mod ord modGraphic">
          <ac:chgData name="Maria Szawerna" userId="27f43607ae8ba673" providerId="LiveId" clId="{C019CBC5-805D-4825-828A-A185BC6996E2}" dt="2023-06-14T16:16:58.920" v="817" actId="20577"/>
          <ac:graphicFrameMkLst>
            <pc:docMk/>
            <pc:sldMk cId="4234474339" sldId="279"/>
            <ac:graphicFrameMk id="4" creationId="{DA699D6C-48BB-5399-6399-2975C3A941DD}"/>
          </ac:graphicFrameMkLst>
        </pc:graphicFrameChg>
        <pc:picChg chg="del">
          <ac:chgData name="Maria Szawerna" userId="27f43607ae8ba673" providerId="LiveId" clId="{C019CBC5-805D-4825-828A-A185BC6996E2}" dt="2023-06-14T16:10:25.763" v="605" actId="478"/>
          <ac:picMkLst>
            <pc:docMk/>
            <pc:sldMk cId="4234474339" sldId="279"/>
            <ac:picMk id="5" creationId="{2E846553-7846-AB09-CB03-8B22DA541DF4}"/>
          </ac:picMkLst>
        </pc:picChg>
        <pc:picChg chg="add mod">
          <ac:chgData name="Maria Szawerna" userId="27f43607ae8ba673" providerId="LiveId" clId="{C019CBC5-805D-4825-828A-A185BC6996E2}" dt="2023-06-14T16:15:01.779" v="729" actId="1076"/>
          <ac:picMkLst>
            <pc:docMk/>
            <pc:sldMk cId="4234474339" sldId="279"/>
            <ac:picMk id="7" creationId="{E9B5C583-63A5-5FA6-10E0-EC9EABB3176C}"/>
          </ac:picMkLst>
        </pc:picChg>
        <pc:picChg chg="add mod">
          <ac:chgData name="Maria Szawerna" userId="27f43607ae8ba673" providerId="LiveId" clId="{C019CBC5-805D-4825-828A-A185BC6996E2}" dt="2023-06-14T16:15:06.787" v="731" actId="1076"/>
          <ac:picMkLst>
            <pc:docMk/>
            <pc:sldMk cId="4234474339" sldId="279"/>
            <ac:picMk id="9" creationId="{9E0C1033-F25F-83E1-099A-C6E38CED0C15}"/>
          </ac:picMkLst>
        </pc:picChg>
      </pc:sldChg>
      <pc:sldChg chg="del">
        <pc:chgData name="Maria Szawerna" userId="27f43607ae8ba673" providerId="LiveId" clId="{C019CBC5-805D-4825-828A-A185BC6996E2}" dt="2023-06-14T16:09:31.342" v="599" actId="47"/>
        <pc:sldMkLst>
          <pc:docMk/>
          <pc:sldMk cId="3482856460" sldId="280"/>
        </pc:sldMkLst>
      </pc:sldChg>
      <pc:sldChg chg="del">
        <pc:chgData name="Maria Szawerna" userId="27f43607ae8ba673" providerId="LiveId" clId="{C019CBC5-805D-4825-828A-A185BC6996E2}" dt="2023-06-14T16:09:32.392" v="600" actId="47"/>
        <pc:sldMkLst>
          <pc:docMk/>
          <pc:sldMk cId="424782024" sldId="281"/>
        </pc:sldMkLst>
      </pc:sldChg>
      <pc:sldChg chg="del">
        <pc:chgData name="Maria Szawerna" userId="27f43607ae8ba673" providerId="LiveId" clId="{C019CBC5-805D-4825-828A-A185BC6996E2}" dt="2023-06-14T16:09:33.898" v="601" actId="47"/>
        <pc:sldMkLst>
          <pc:docMk/>
          <pc:sldMk cId="3582555972" sldId="282"/>
        </pc:sldMkLst>
      </pc:sldChg>
      <pc:sldChg chg="del">
        <pc:chgData name="Maria Szawerna" userId="27f43607ae8ba673" providerId="LiveId" clId="{C019CBC5-805D-4825-828A-A185BC6996E2}" dt="2023-06-14T16:09:35.557" v="602" actId="47"/>
        <pc:sldMkLst>
          <pc:docMk/>
          <pc:sldMk cId="4110955766" sldId="283"/>
        </pc:sldMkLst>
      </pc:sldChg>
      <pc:sldChg chg="addSp delSp modSp new mod modClrScheme chgLayout">
        <pc:chgData name="Maria Szawerna" userId="27f43607ae8ba673" providerId="LiveId" clId="{C019CBC5-805D-4825-828A-A185BC6996E2}" dt="2023-06-14T16:04:14.477" v="281" actId="27636"/>
        <pc:sldMkLst>
          <pc:docMk/>
          <pc:sldMk cId="3654248738" sldId="284"/>
        </pc:sldMkLst>
        <pc:spChg chg="del mod ord">
          <ac:chgData name="Maria Szawerna" userId="27f43607ae8ba673" providerId="LiveId" clId="{C019CBC5-805D-4825-828A-A185BC6996E2}" dt="2023-06-14T16:00:52.774" v="132" actId="700"/>
          <ac:spMkLst>
            <pc:docMk/>
            <pc:sldMk cId="3654248738" sldId="284"/>
            <ac:spMk id="2" creationId="{9E5ADD1E-B88B-3848-FDB5-D05182BAEA83}"/>
          </ac:spMkLst>
        </pc:spChg>
        <pc:spChg chg="del mod ord">
          <ac:chgData name="Maria Szawerna" userId="27f43607ae8ba673" providerId="LiveId" clId="{C019CBC5-805D-4825-828A-A185BC6996E2}" dt="2023-06-14T16:00:52.774" v="132" actId="700"/>
          <ac:spMkLst>
            <pc:docMk/>
            <pc:sldMk cId="3654248738" sldId="284"/>
            <ac:spMk id="3" creationId="{A90B4430-0AD1-3182-63F3-3A00C50F7C97}"/>
          </ac:spMkLst>
        </pc:spChg>
        <pc:spChg chg="add mod ord">
          <ac:chgData name="Maria Szawerna" userId="27f43607ae8ba673" providerId="LiveId" clId="{C019CBC5-805D-4825-828A-A185BC6996E2}" dt="2023-06-14T16:04:14.460" v="280" actId="700"/>
          <ac:spMkLst>
            <pc:docMk/>
            <pc:sldMk cId="3654248738" sldId="284"/>
            <ac:spMk id="4" creationId="{63D92BDE-273F-B83F-80E3-8CE0E6A5DF36}"/>
          </ac:spMkLst>
        </pc:spChg>
        <pc:spChg chg="add mod ord">
          <ac:chgData name="Maria Szawerna" userId="27f43607ae8ba673" providerId="LiveId" clId="{C019CBC5-805D-4825-828A-A185BC6996E2}" dt="2023-06-14T16:04:14.477" v="281" actId="27636"/>
          <ac:spMkLst>
            <pc:docMk/>
            <pc:sldMk cId="3654248738" sldId="284"/>
            <ac:spMk id="5" creationId="{14DADF2D-FDB0-DC6A-F699-41665A4D0753}"/>
          </ac:spMkLst>
        </pc:spChg>
        <pc:spChg chg="add del mod ord">
          <ac:chgData name="Maria Szawerna" userId="27f43607ae8ba673" providerId="LiveId" clId="{C019CBC5-805D-4825-828A-A185BC6996E2}" dt="2023-06-14T16:01:35.136" v="133" actId="931"/>
          <ac:spMkLst>
            <pc:docMk/>
            <pc:sldMk cId="3654248738" sldId="284"/>
            <ac:spMk id="6" creationId="{12EC2698-A31A-C60D-4746-1D29632D4FE4}"/>
          </ac:spMkLst>
        </pc:spChg>
        <pc:picChg chg="add mod ord modCrop">
          <ac:chgData name="Maria Szawerna" userId="27f43607ae8ba673" providerId="LiveId" clId="{C019CBC5-805D-4825-828A-A185BC6996E2}" dt="2023-06-14T16:04:14.460" v="280" actId="700"/>
          <ac:picMkLst>
            <pc:docMk/>
            <pc:sldMk cId="3654248738" sldId="284"/>
            <ac:picMk id="8" creationId="{90F7C72C-9C69-19BE-4741-17117A08E106}"/>
          </ac:picMkLst>
        </pc:picChg>
      </pc:sldChg>
      <pc:sldChg chg="addSp delSp modSp new mod">
        <pc:chgData name="Maria Szawerna" userId="27f43607ae8ba673" providerId="LiveId" clId="{C019CBC5-805D-4825-828A-A185BC6996E2}" dt="2023-06-14T16:18:10.058" v="852" actId="1076"/>
        <pc:sldMkLst>
          <pc:docMk/>
          <pc:sldMk cId="3543411305" sldId="285"/>
        </pc:sldMkLst>
        <pc:spChg chg="del">
          <ac:chgData name="Maria Szawerna" userId="27f43607ae8ba673" providerId="LiveId" clId="{C019CBC5-805D-4825-828A-A185BC6996E2}" dt="2023-06-14T16:15:38.496" v="758" actId="3680"/>
          <ac:spMkLst>
            <pc:docMk/>
            <pc:sldMk cId="3543411305" sldId="285"/>
            <ac:spMk id="2" creationId="{5F10432E-D870-5195-59A3-81AAC92F8089}"/>
          </ac:spMkLst>
        </pc:spChg>
        <pc:spChg chg="mod">
          <ac:chgData name="Maria Szawerna" userId="27f43607ae8ba673" providerId="LiveId" clId="{C019CBC5-805D-4825-828A-A185BC6996E2}" dt="2023-06-14T16:15:29.607" v="757" actId="20577"/>
          <ac:spMkLst>
            <pc:docMk/>
            <pc:sldMk cId="3543411305" sldId="285"/>
            <ac:spMk id="3" creationId="{693D2568-216A-B3B2-6FE8-05CD2140DCFF}"/>
          </ac:spMkLst>
        </pc:spChg>
        <pc:graphicFrameChg chg="add mod ord modGraphic">
          <ac:chgData name="Maria Szawerna" userId="27f43607ae8ba673" providerId="LiveId" clId="{C019CBC5-805D-4825-828A-A185BC6996E2}" dt="2023-06-14T16:18:10.058" v="852" actId="1076"/>
          <ac:graphicFrameMkLst>
            <pc:docMk/>
            <pc:sldMk cId="3543411305" sldId="285"/>
            <ac:graphicFrameMk id="4" creationId="{B7CD0EA4-C99C-2AFC-D8E9-C187AEE5C7C0}"/>
          </ac:graphicFrameMkLst>
        </pc:graphicFrameChg>
        <pc:picChg chg="add mod">
          <ac:chgData name="Maria Szawerna" userId="27f43607ae8ba673" providerId="LiveId" clId="{C019CBC5-805D-4825-828A-A185BC6996E2}" dt="2023-06-14T16:18:07.187" v="851" actId="1076"/>
          <ac:picMkLst>
            <pc:docMk/>
            <pc:sldMk cId="3543411305" sldId="285"/>
            <ac:picMk id="6" creationId="{2504F1D9-0C42-4A7D-6A2A-DECA27A75B01}"/>
          </ac:picMkLst>
        </pc:picChg>
      </pc:sldChg>
      <pc:sldChg chg="addSp delSp modSp add mod">
        <pc:chgData name="Maria Szawerna" userId="27f43607ae8ba673" providerId="LiveId" clId="{C019CBC5-805D-4825-828A-A185BC6996E2}" dt="2023-06-14T16:19:15.729" v="862" actId="1076"/>
        <pc:sldMkLst>
          <pc:docMk/>
          <pc:sldMk cId="2153536721" sldId="286"/>
        </pc:sldMkLst>
        <pc:spChg chg="mod">
          <ac:chgData name="Maria Szawerna" userId="27f43607ae8ba673" providerId="LiveId" clId="{C019CBC5-805D-4825-828A-A185BC6996E2}" dt="2023-06-14T16:18:18.032" v="854" actId="20577"/>
          <ac:spMkLst>
            <pc:docMk/>
            <pc:sldMk cId="2153536721" sldId="286"/>
            <ac:spMk id="3" creationId="{693D2568-216A-B3B2-6FE8-05CD2140DCFF}"/>
          </ac:spMkLst>
        </pc:spChg>
        <pc:graphicFrameChg chg="mod">
          <ac:chgData name="Maria Szawerna" userId="27f43607ae8ba673" providerId="LiveId" clId="{C019CBC5-805D-4825-828A-A185BC6996E2}" dt="2023-06-14T16:19:06.890" v="859"/>
          <ac:graphicFrameMkLst>
            <pc:docMk/>
            <pc:sldMk cId="2153536721" sldId="286"/>
            <ac:graphicFrameMk id="4" creationId="{B7CD0EA4-C99C-2AFC-D8E9-C187AEE5C7C0}"/>
          </ac:graphicFrameMkLst>
        </pc:graphicFrameChg>
        <pc:picChg chg="add mod">
          <ac:chgData name="Maria Szawerna" userId="27f43607ae8ba673" providerId="LiveId" clId="{C019CBC5-805D-4825-828A-A185BC6996E2}" dt="2023-06-14T16:19:15.729" v="862" actId="1076"/>
          <ac:picMkLst>
            <pc:docMk/>
            <pc:sldMk cId="2153536721" sldId="286"/>
            <ac:picMk id="5" creationId="{C3A936A7-F675-89D5-7FA3-0A5F560EA08D}"/>
          </ac:picMkLst>
        </pc:picChg>
        <pc:picChg chg="del">
          <ac:chgData name="Maria Szawerna" userId="27f43607ae8ba673" providerId="LiveId" clId="{C019CBC5-805D-4825-828A-A185BC6996E2}" dt="2023-06-14T16:18:19.699" v="855" actId="478"/>
          <ac:picMkLst>
            <pc:docMk/>
            <pc:sldMk cId="2153536721" sldId="286"/>
            <ac:picMk id="6" creationId="{2504F1D9-0C42-4A7D-6A2A-DECA27A75B01}"/>
          </ac:picMkLst>
        </pc:picChg>
      </pc:sldChg>
      <pc:sldChg chg="modSp new mod">
        <pc:chgData name="Maria Szawerna" userId="27f43607ae8ba673" providerId="LiveId" clId="{C019CBC5-805D-4825-828A-A185BC6996E2}" dt="2023-06-14T16:27:34.468" v="1630" actId="14100"/>
        <pc:sldMkLst>
          <pc:docMk/>
          <pc:sldMk cId="58886023" sldId="287"/>
        </pc:sldMkLst>
        <pc:spChg chg="mod">
          <ac:chgData name="Maria Szawerna" userId="27f43607ae8ba673" providerId="LiveId" clId="{C019CBC5-805D-4825-828A-A185BC6996E2}" dt="2023-06-14T16:27:34.468" v="1630" actId="14100"/>
          <ac:spMkLst>
            <pc:docMk/>
            <pc:sldMk cId="58886023" sldId="287"/>
            <ac:spMk id="2" creationId="{A7EF5023-7E13-33EE-052A-1BF976FD5CC5}"/>
          </ac:spMkLst>
        </pc:spChg>
        <pc:spChg chg="mod">
          <ac:chgData name="Maria Szawerna" userId="27f43607ae8ba673" providerId="LiveId" clId="{C019CBC5-805D-4825-828A-A185BC6996E2}" dt="2023-06-14T16:20:18.684" v="892" actId="20577"/>
          <ac:spMkLst>
            <pc:docMk/>
            <pc:sldMk cId="58886023" sldId="287"/>
            <ac:spMk id="3" creationId="{4A79DB46-6ABD-4739-6A31-C20D0DBC914E}"/>
          </ac:spMkLst>
        </pc:spChg>
      </pc:sldChg>
      <pc:sldChg chg="modSp add mod">
        <pc:chgData name="Maria Szawerna" userId="27f43607ae8ba673" providerId="LiveId" clId="{C019CBC5-805D-4825-828A-A185BC6996E2}" dt="2023-06-14T16:27:49.312" v="1634" actId="1076"/>
        <pc:sldMkLst>
          <pc:docMk/>
          <pc:sldMk cId="1460931767" sldId="288"/>
        </pc:sldMkLst>
        <pc:spChg chg="mod">
          <ac:chgData name="Maria Szawerna" userId="27f43607ae8ba673" providerId="LiveId" clId="{C019CBC5-805D-4825-828A-A185BC6996E2}" dt="2023-06-14T16:27:49.312" v="1634" actId="1076"/>
          <ac:spMkLst>
            <pc:docMk/>
            <pc:sldMk cId="1460931767" sldId="288"/>
            <ac:spMk id="2" creationId="{A7EF5023-7E13-33EE-052A-1BF976FD5CC5}"/>
          </ac:spMkLst>
        </pc:spChg>
      </pc:sldChg>
      <pc:sldChg chg="new del">
        <pc:chgData name="Maria Szawerna" userId="27f43607ae8ba673" providerId="LiveId" clId="{C019CBC5-805D-4825-828A-A185BC6996E2}" dt="2023-06-14T16:40:00.405" v="2138" actId="47"/>
        <pc:sldMkLst>
          <pc:docMk/>
          <pc:sldMk cId="4046084373" sldId="289"/>
        </pc:sldMkLst>
      </pc:sldChg>
      <pc:sldChg chg="delSp modSp new mod">
        <pc:chgData name="Maria Szawerna" userId="27f43607ae8ba673" providerId="LiveId" clId="{C019CBC5-805D-4825-828A-A185BC6996E2}" dt="2023-06-14T16:38:54.858" v="2110" actId="242"/>
        <pc:sldMkLst>
          <pc:docMk/>
          <pc:sldMk cId="3652660351" sldId="290"/>
        </pc:sldMkLst>
        <pc:spChg chg="mod">
          <ac:chgData name="Maria Szawerna" userId="27f43607ae8ba673" providerId="LiveId" clId="{C019CBC5-805D-4825-828A-A185BC6996E2}" dt="2023-06-14T16:38:54.858" v="2110" actId="242"/>
          <ac:spMkLst>
            <pc:docMk/>
            <pc:sldMk cId="3652660351" sldId="290"/>
            <ac:spMk id="2" creationId="{8AECDAC6-F0DA-98F2-B740-50ADA90CFCEB}"/>
          </ac:spMkLst>
        </pc:spChg>
        <pc:spChg chg="del">
          <ac:chgData name="Maria Szawerna" userId="27f43607ae8ba673" providerId="LiveId" clId="{C019CBC5-805D-4825-828A-A185BC6996E2}" dt="2023-06-14T16:38:16.459" v="2095" actId="478"/>
          <ac:spMkLst>
            <pc:docMk/>
            <pc:sldMk cId="3652660351" sldId="290"/>
            <ac:spMk id="3" creationId="{F79B9943-06E4-8976-6CAD-0B4F5982C523}"/>
          </ac:spMkLst>
        </pc:spChg>
      </pc:sldChg>
      <pc:sldChg chg="delSp modSp new mod">
        <pc:chgData name="Maria Szawerna" userId="27f43607ae8ba673" providerId="LiveId" clId="{C019CBC5-805D-4825-828A-A185BC6996E2}" dt="2023-06-14T16:39:41.417" v="2132" actId="242"/>
        <pc:sldMkLst>
          <pc:docMk/>
          <pc:sldMk cId="4291566079" sldId="291"/>
        </pc:sldMkLst>
        <pc:spChg chg="mod">
          <ac:chgData name="Maria Szawerna" userId="27f43607ae8ba673" providerId="LiveId" clId="{C019CBC5-805D-4825-828A-A185BC6996E2}" dt="2023-06-14T16:39:41.417" v="2132" actId="242"/>
          <ac:spMkLst>
            <pc:docMk/>
            <pc:sldMk cId="4291566079" sldId="291"/>
            <ac:spMk id="2" creationId="{9FF282BB-63B9-7CEB-7B2E-EBB2CDCC25D7}"/>
          </ac:spMkLst>
        </pc:spChg>
        <pc:spChg chg="del">
          <ac:chgData name="Maria Szawerna" userId="27f43607ae8ba673" providerId="LiveId" clId="{C019CBC5-805D-4825-828A-A185BC6996E2}" dt="2023-06-14T16:39:04.674" v="2114" actId="478"/>
          <ac:spMkLst>
            <pc:docMk/>
            <pc:sldMk cId="4291566079" sldId="291"/>
            <ac:spMk id="3" creationId="{55F4148B-27C2-EFB3-0E9F-91E9B54C7733}"/>
          </ac:spMkLst>
        </pc:spChg>
      </pc:sldChg>
    </pc:docChg>
  </pc:docChgLst>
  <pc:docChgLst>
    <pc:chgData name="Maria Szawerna" userId="27f43607ae8ba673" providerId="LiveId" clId="{6CAA33C0-01CE-46EC-A06C-F50487D8F435}"/>
    <pc:docChg chg="undo redo custSel addSld delSld modSld sldOrd modMainMaster">
      <pc:chgData name="Maria Szawerna" userId="27f43607ae8ba673" providerId="LiveId" clId="{6CAA33C0-01CE-46EC-A06C-F50487D8F435}" dt="2023-05-31T20:07:51.998" v="5213" actId="15"/>
      <pc:docMkLst>
        <pc:docMk/>
      </pc:docMkLst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2155505027" sldId="256"/>
        </pc:sldMkLst>
        <pc:spChg chg="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2" creationId="{83ECB6FE-7F94-4BD4-B425-3B2AAA28CDFB}"/>
          </ac:spMkLst>
        </pc:spChg>
        <pc:spChg chg="del mod ord">
          <ac:chgData name="Maria Szawerna" userId="27f43607ae8ba673" providerId="LiveId" clId="{6CAA33C0-01CE-46EC-A06C-F50487D8F435}" dt="2023-05-23T08:34:35.038" v="88" actId="700"/>
          <ac:spMkLst>
            <pc:docMk/>
            <pc:sldMk cId="2155505027" sldId="256"/>
            <ac:spMk id="3" creationId="{47AD435D-B25E-D59A-6125-D6BD34786B16}"/>
          </ac:spMkLst>
        </pc:spChg>
        <pc:spChg chg="add del 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4" creationId="{EA0607FA-9A8D-F8A6-C891-61C5FCC0AB81}"/>
          </ac:spMkLst>
        </pc:spChg>
        <pc:spChg chg="add mod ord">
          <ac:chgData name="Maria Szawerna" userId="27f43607ae8ba673" providerId="LiveId" clId="{6CAA33C0-01CE-46EC-A06C-F50487D8F435}" dt="2023-05-23T08:40:08.557" v="166" actId="6549"/>
          <ac:spMkLst>
            <pc:docMk/>
            <pc:sldMk cId="2155505027" sldId="256"/>
            <ac:spMk id="5" creationId="{684B5055-73C0-EA77-A1F4-A096AB391A28}"/>
          </ac:spMkLst>
        </pc:spChg>
      </pc:sldChg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3109295133" sldId="257"/>
        </pc:sldMkLst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2" creationId="{448D77B6-DA59-18E3-78FD-487C6DC250F9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3" creationId="{3C1C20A4-2E19-D512-6392-11554726EEDA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4" creationId="{401A74D6-E495-DA7F-1424-FD8D708823EA}"/>
          </ac:spMkLst>
        </pc:spChg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5" creationId="{35C6F80F-183F-1EF7-1ADA-BA2AA497198D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6" creationId="{A58A4A2C-2409-A899-4F9D-89BE147D26FA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7" creationId="{6AC9C7D8-F70C-8B08-A060-6E3023CFDA03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8" creationId="{CE9373FF-A839-A845-A201-43FCC11ADB6B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9" creationId="{5B5AB3D4-101A-B978-DF99-6C61DC2FEB26}"/>
          </ac:spMkLst>
        </pc:spChg>
        <pc:spChg chg="add del mod ord">
          <ac:chgData name="Maria Szawerna" userId="27f43607ae8ba673" providerId="LiveId" clId="{6CAA33C0-01CE-46EC-A06C-F50487D8F435}" dt="2023-05-23T08:54:04.405" v="193" actId="478"/>
          <ac:spMkLst>
            <pc:docMk/>
            <pc:sldMk cId="3109295133" sldId="257"/>
            <ac:spMk id="10" creationId="{4E9D835B-BF4D-8A78-024B-E7B6ACE3373A}"/>
          </ac:spMkLst>
        </pc:spChg>
        <pc:spChg chg="add mod ord">
          <ac:chgData name="Maria Szawerna" userId="27f43607ae8ba673" providerId="LiveId" clId="{6CAA33C0-01CE-46EC-A06C-F50487D8F435}" dt="2023-05-23T08:55:16.443" v="255" actId="121"/>
          <ac:spMkLst>
            <pc:docMk/>
            <pc:sldMk cId="3109295133" sldId="257"/>
            <ac:spMk id="11" creationId="{1252DA5A-2FB9-3304-A815-C3573721F028}"/>
          </ac:spMkLst>
        </pc:spChg>
      </pc:sldChg>
      <pc:sldChg chg="modSp new mod modTransition">
        <pc:chgData name="Maria Szawerna" userId="27f43607ae8ba673" providerId="LiveId" clId="{6CAA33C0-01CE-46EC-A06C-F50487D8F435}" dt="2023-05-31T20:06:57.510" v="5146" actId="12"/>
        <pc:sldMkLst>
          <pc:docMk/>
          <pc:sldMk cId="1241240057" sldId="258"/>
        </pc:sldMkLst>
        <pc:spChg chg="mod">
          <ac:chgData name="Maria Szawerna" userId="27f43607ae8ba673" providerId="LiveId" clId="{6CAA33C0-01CE-46EC-A06C-F50487D8F435}" dt="2023-05-31T20:06:57.510" v="5146" actId="12"/>
          <ac:spMkLst>
            <pc:docMk/>
            <pc:sldMk cId="1241240057" sldId="258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3T08:55:45.152" v="274" actId="20577"/>
          <ac:spMkLst>
            <pc:docMk/>
            <pc:sldMk cId="1241240057" sldId="258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20:07:22.091" v="5192" actId="20577"/>
        <pc:sldMkLst>
          <pc:docMk/>
          <pc:sldMk cId="2842025168" sldId="259"/>
        </pc:sldMkLst>
        <pc:spChg chg="mod">
          <ac:chgData name="Maria Szawerna" userId="27f43607ae8ba673" providerId="LiveId" clId="{6CAA33C0-01CE-46EC-A06C-F50487D8F435}" dt="2023-05-31T20:07:22.091" v="5192" actId="20577"/>
          <ac:spMkLst>
            <pc:docMk/>
            <pc:sldMk cId="2842025168" sldId="259"/>
            <ac:spMk id="2" creationId="{7850B6C6-5866-576D-BCEF-50962A4F592D}"/>
          </ac:spMkLst>
        </pc:spChg>
        <pc:spChg chg="mod">
          <ac:chgData name="Maria Szawerna" userId="27f43607ae8ba673" providerId="LiveId" clId="{6CAA33C0-01CE-46EC-A06C-F50487D8F435}" dt="2023-05-31T19:14:36.059" v="5134" actId="20577"/>
          <ac:spMkLst>
            <pc:docMk/>
            <pc:sldMk cId="2842025168" sldId="259"/>
            <ac:spMk id="3" creationId="{14F109F3-C7FC-7630-6B34-30BDF2956DD1}"/>
          </ac:spMkLst>
        </pc:spChg>
      </pc:sldChg>
      <pc:sldChg chg="addSp delSp modSp new mod ord modTransition chgLayout">
        <pc:chgData name="Maria Szawerna" userId="27f43607ae8ba673" providerId="LiveId" clId="{6CAA33C0-01CE-46EC-A06C-F50487D8F435}" dt="2023-05-31T19:25:18.638" v="5139"/>
        <pc:sldMkLst>
          <pc:docMk/>
          <pc:sldMk cId="3310944284" sldId="260"/>
        </pc:sldMkLst>
        <pc:spChg chg="del 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2" creationId="{C456B973-A84D-B520-C5D1-222CC271473F}"/>
          </ac:spMkLst>
        </pc:spChg>
        <pc:spChg chg="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3" creationId="{8B648FD2-7B1F-FBE5-6589-4DA9FFC0FCCF}"/>
          </ac:spMkLst>
        </pc:spChg>
        <pc:spChg chg="add mod ord">
          <ac:chgData name="Maria Szawerna" userId="27f43607ae8ba673" providerId="LiveId" clId="{6CAA33C0-01CE-46EC-A06C-F50487D8F435}" dt="2023-05-23T09:19:13.682" v="1138" actId="27636"/>
          <ac:spMkLst>
            <pc:docMk/>
            <pc:sldMk cId="3310944284" sldId="260"/>
            <ac:spMk id="4" creationId="{270D3F4A-12B0-D4AB-6108-DFF267F67178}"/>
          </ac:spMkLst>
        </pc:spChg>
        <pc:spChg chg="add del mod ord">
          <ac:chgData name="Maria Szawerna" userId="27f43607ae8ba673" providerId="LiveId" clId="{6CAA33C0-01CE-46EC-A06C-F50487D8F435}" dt="2023-05-23T09:12:15.539" v="780" actId="931"/>
          <ac:spMkLst>
            <pc:docMk/>
            <pc:sldMk cId="3310944284" sldId="260"/>
            <ac:spMk id="5" creationId="{7BEC7E9D-8392-305E-8E55-B427320F3E50}"/>
          </ac:spMkLst>
        </pc:spChg>
        <pc:picChg chg="add mod modCrop">
          <ac:chgData name="Maria Szawerna" userId="27f43607ae8ba673" providerId="LiveId" clId="{6CAA33C0-01CE-46EC-A06C-F50487D8F435}" dt="2023-05-23T09:12:56.570" v="786" actId="18131"/>
          <ac:picMkLst>
            <pc:docMk/>
            <pc:sldMk cId="3310944284" sldId="260"/>
            <ac:picMk id="7" creationId="{EF50E124-4F4A-D461-4BB1-783C853F94E2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2757122120" sldId="261"/>
        </pc:sldMkLst>
        <pc:spChg chg="del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2" creationId="{674846FC-6498-0F4E-D36C-D4C9671A5D78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3" creationId="{E2407C5A-3083-E45A-01BE-2FB26B5F098D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4" creationId="{68BA35CB-2936-B830-764C-3CA51A1E1FE1}"/>
          </ac:spMkLst>
        </pc:spChg>
        <pc:spChg chg="add mod ord">
          <ac:chgData name="Maria Szawerna" userId="27f43607ae8ba673" providerId="LiveId" clId="{6CAA33C0-01CE-46EC-A06C-F50487D8F435}" dt="2023-05-23T09:37:59.013" v="1669" actId="20577"/>
          <ac:spMkLst>
            <pc:docMk/>
            <pc:sldMk cId="2757122120" sldId="261"/>
            <ac:spMk id="5" creationId="{A22D8EC5-C56E-4CC4-D910-969A565575D2}"/>
          </ac:spMkLst>
        </pc:spChg>
        <pc:spChg chg="add mod ord">
          <ac:chgData name="Maria Szawerna" userId="27f43607ae8ba673" providerId="LiveId" clId="{6CAA33C0-01CE-46EC-A06C-F50487D8F435}" dt="2023-05-23T09:37:49.085" v="1666" actId="14100"/>
          <ac:spMkLst>
            <pc:docMk/>
            <pc:sldMk cId="2757122120" sldId="261"/>
            <ac:spMk id="6" creationId="{9976F9FA-B44C-BBBF-3AB3-6EC88BFB12B7}"/>
          </ac:spMkLst>
        </pc:spChg>
        <pc:graphicFrameChg chg="add mod modGraphic">
          <ac:chgData name="Maria Szawerna" userId="27f43607ae8ba673" providerId="LiveId" clId="{6CAA33C0-01CE-46EC-A06C-F50487D8F435}" dt="2023-05-31T19:14:45.320" v="5135" actId="12385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addSp modSp new del mod">
        <pc:chgData name="Maria Szawerna" userId="27f43607ae8ba673" providerId="LiveId" clId="{6CAA33C0-01CE-46EC-A06C-F50487D8F435}" dt="2023-05-24T10:49:35.942" v="2640" actId="47"/>
        <pc:sldMkLst>
          <pc:docMk/>
          <pc:sldMk cId="885645613" sldId="262"/>
        </pc:sldMkLst>
        <pc:spChg chg="mod">
          <ac:chgData name="Maria Szawerna" userId="27f43607ae8ba673" providerId="LiveId" clId="{6CAA33C0-01CE-46EC-A06C-F50487D8F435}" dt="2023-05-23T09:37:41.063" v="1663" actId="21"/>
          <ac:spMkLst>
            <pc:docMk/>
            <pc:sldMk cId="885645613" sldId="262"/>
            <ac:spMk id="2" creationId="{72E8FD0F-EA89-A534-9DE4-DFD089419001}"/>
          </ac:spMkLst>
        </pc:spChg>
        <pc:spChg chg="mod">
          <ac:chgData name="Maria Szawerna" userId="27f43607ae8ba673" providerId="LiveId" clId="{6CAA33C0-01CE-46EC-A06C-F50487D8F435}" dt="2023-05-24T10:45:18.723" v="2572" actId="20577"/>
          <ac:spMkLst>
            <pc:docMk/>
            <pc:sldMk cId="885645613" sldId="262"/>
            <ac:spMk id="3" creationId="{30E7876A-BCF7-E28B-A334-423ECF8FEFE9}"/>
          </ac:spMkLst>
        </pc:spChg>
        <pc:picChg chg="add mod modCrop">
          <ac:chgData name="Maria Szawerna" userId="27f43607ae8ba673" providerId="LiveId" clId="{6CAA33C0-01CE-46EC-A06C-F50487D8F435}" dt="2023-05-24T10:47:04.931" v="2590" actId="1076"/>
          <ac:picMkLst>
            <pc:docMk/>
            <pc:sldMk cId="885645613" sldId="262"/>
            <ac:picMk id="5" creationId="{80A17629-7A9E-9EF5-EC2A-B5359F5167BC}"/>
          </ac:picMkLst>
        </pc:picChg>
        <pc:picChg chg="add mod modCrop">
          <ac:chgData name="Maria Szawerna" userId="27f43607ae8ba673" providerId="LiveId" clId="{6CAA33C0-01CE-46EC-A06C-F50487D8F435}" dt="2023-05-24T10:46:52.558" v="2586" actId="1076"/>
          <ac:picMkLst>
            <pc:docMk/>
            <pc:sldMk cId="885645613" sldId="262"/>
            <ac:picMk id="7" creationId="{6635076B-764E-4041-DFF6-B92C202362E8}"/>
          </ac:picMkLst>
        </pc:picChg>
        <pc:picChg chg="add mod">
          <ac:chgData name="Maria Szawerna" userId="27f43607ae8ba673" providerId="LiveId" clId="{6CAA33C0-01CE-46EC-A06C-F50487D8F435}" dt="2023-05-24T10:46:56.941" v="2587" actId="1076"/>
          <ac:picMkLst>
            <pc:docMk/>
            <pc:sldMk cId="885645613" sldId="262"/>
            <ac:picMk id="9" creationId="{07FC7520-CC55-9CE5-9406-07708779540C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3649369896" sldId="263"/>
        </pc:sldMkLst>
        <pc:spChg chg="del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2" creationId="{708A8453-1B0C-5FBB-B1D5-120367DFCC3D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3" creationId="{9FD9B366-BF38-FF68-F682-2CF0C84F924B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4" creationId="{D8E4A48C-A580-3623-D665-A200BE9F10C4}"/>
          </ac:spMkLst>
        </pc:spChg>
        <pc:spChg chg="add mod ord">
          <ac:chgData name="Maria Szawerna" userId="27f43607ae8ba673" providerId="LiveId" clId="{6CAA33C0-01CE-46EC-A06C-F50487D8F435}" dt="2023-05-24T10:32:29.423" v="1696" actId="5793"/>
          <ac:spMkLst>
            <pc:docMk/>
            <pc:sldMk cId="3649369896" sldId="263"/>
            <ac:spMk id="5" creationId="{A6FCF599-CA01-5B7D-B540-6BC139DA435F}"/>
          </ac:spMkLst>
        </pc:spChg>
        <pc:spChg chg="add mod ord">
          <ac:chgData name="Maria Szawerna" userId="27f43607ae8ba673" providerId="LiveId" clId="{6CAA33C0-01CE-46EC-A06C-F50487D8F435}" dt="2023-05-24T10:50:55.461" v="2665" actId="20577"/>
          <ac:spMkLst>
            <pc:docMk/>
            <pc:sldMk cId="3649369896" sldId="263"/>
            <ac:spMk id="6" creationId="{3C38A435-D910-5416-24F9-F533486E4457}"/>
          </ac:spMkLst>
        </pc:sp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231539561" sldId="264"/>
        </pc:sldMkLst>
        <pc:spChg chg="mod">
          <ac:chgData name="Maria Szawerna" userId="27f43607ae8ba673" providerId="LiveId" clId="{6CAA33C0-01CE-46EC-A06C-F50487D8F435}" dt="2023-05-24T10:49:41.378" v="2650" actId="20577"/>
          <ac:spMkLst>
            <pc:docMk/>
            <pc:sldMk cId="2231539561" sldId="264"/>
            <ac:spMk id="3" creationId="{0783E8A2-BB79-63D9-F962-2233384140D4}"/>
          </ac:spMkLst>
        </pc:spChg>
        <pc:picChg chg="add mod">
          <ac:chgData name="Maria Szawerna" userId="27f43607ae8ba673" providerId="LiveId" clId="{6CAA33C0-01CE-46EC-A06C-F50487D8F435}" dt="2023-05-31T19:14:57.824" v="5136" actId="1076"/>
          <ac:picMkLst>
            <pc:docMk/>
            <pc:sldMk cId="2231539561" sldId="264"/>
            <ac:picMk id="5" creationId="{3341F000-1398-360A-3028-A40DE4ED2DE7}"/>
          </ac:picMkLst>
        </pc:picChg>
      </pc:sldChg>
      <pc:sldChg chg="addSp modSp new del mod">
        <pc:chgData name="Maria Szawerna" userId="27f43607ae8ba673" providerId="LiveId" clId="{6CAA33C0-01CE-46EC-A06C-F50487D8F435}" dt="2023-05-24T10:49:36.974" v="2641" actId="47"/>
        <pc:sldMkLst>
          <pc:docMk/>
          <pc:sldMk cId="2473829257" sldId="264"/>
        </pc:sldMkLst>
        <pc:spChg chg="mod">
          <ac:chgData name="Maria Szawerna" userId="27f43607ae8ba673" providerId="LiveId" clId="{6CAA33C0-01CE-46EC-A06C-F50487D8F435}" dt="2023-05-24T10:48:17.933" v="2611" actId="20577"/>
          <ac:spMkLst>
            <pc:docMk/>
            <pc:sldMk cId="2473829257" sldId="264"/>
            <ac:spMk id="3" creationId="{802245CB-8FFF-B16E-3677-61FAD2A68BEA}"/>
          </ac:spMkLst>
        </pc:spChg>
        <pc:picChg chg="add mod">
          <ac:chgData name="Maria Szawerna" userId="27f43607ae8ba673" providerId="LiveId" clId="{6CAA33C0-01CE-46EC-A06C-F50487D8F435}" dt="2023-05-24T10:47:44.002" v="2594" actId="1076"/>
          <ac:picMkLst>
            <pc:docMk/>
            <pc:sldMk cId="2473829257" sldId="264"/>
            <ac:picMk id="5" creationId="{0FF2B0BD-C752-29C5-9946-16D639EDAC10}"/>
          </ac:picMkLst>
        </pc:picChg>
        <pc:picChg chg="add mod">
          <ac:chgData name="Maria Szawerna" userId="27f43607ae8ba673" providerId="LiveId" clId="{6CAA33C0-01CE-46EC-A06C-F50487D8F435}" dt="2023-05-24T10:48:03.604" v="2597" actId="1076"/>
          <ac:picMkLst>
            <pc:docMk/>
            <pc:sldMk cId="2473829257" sldId="264"/>
            <ac:picMk id="7" creationId="{B63A7C73-D990-FAD2-0543-7178A7721CC8}"/>
          </ac:picMkLst>
        </pc:picChg>
      </pc:sldChg>
      <pc:sldChg chg="addSp modSp new del mod">
        <pc:chgData name="Maria Szawerna" userId="27f43607ae8ba673" providerId="LiveId" clId="{6CAA33C0-01CE-46EC-A06C-F50487D8F435}" dt="2023-05-24T10:49:37.920" v="2642" actId="47"/>
        <pc:sldMkLst>
          <pc:docMk/>
          <pc:sldMk cId="2715213105" sldId="265"/>
        </pc:sldMkLst>
        <pc:spChg chg="mod">
          <ac:chgData name="Maria Szawerna" userId="27f43607ae8ba673" providerId="LiveId" clId="{6CAA33C0-01CE-46EC-A06C-F50487D8F435}" dt="2023-05-24T10:48:29.175" v="2626" actId="20577"/>
          <ac:spMkLst>
            <pc:docMk/>
            <pc:sldMk cId="2715213105" sldId="265"/>
            <ac:spMk id="3" creationId="{9798CBF0-335B-B6C9-1B72-451A9FEB1628}"/>
          </ac:spMkLst>
        </pc:spChg>
        <pc:picChg chg="add mod">
          <ac:chgData name="Maria Szawerna" userId="27f43607ae8ba673" providerId="LiveId" clId="{6CAA33C0-01CE-46EC-A06C-F50487D8F435}" dt="2023-05-24T10:49:20.958" v="2639" actId="1076"/>
          <ac:picMkLst>
            <pc:docMk/>
            <pc:sldMk cId="2715213105" sldId="265"/>
            <ac:picMk id="5" creationId="{398EC55D-02F3-7601-11F8-FEB2BB5DEEB1}"/>
          </ac:picMkLst>
        </pc:pic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3551078558" sldId="265"/>
        </pc:sldMkLst>
        <pc:spChg chg="mod">
          <ac:chgData name="Maria Szawerna" userId="27f43607ae8ba673" providerId="LiveId" clId="{6CAA33C0-01CE-46EC-A06C-F50487D8F435}" dt="2023-05-24T10:59:27.037" v="3068" actId="27636"/>
          <ac:spMkLst>
            <pc:docMk/>
            <pc:sldMk cId="3551078558" sldId="265"/>
            <ac:spMk id="2" creationId="{1D69262F-47E6-F73F-4F06-209A749691D1}"/>
          </ac:spMkLst>
        </pc:spChg>
        <pc:spChg chg="mod">
          <ac:chgData name="Maria Szawerna" userId="27f43607ae8ba673" providerId="LiveId" clId="{6CAA33C0-01CE-46EC-A06C-F50487D8F435}" dt="2023-05-24T10:51:57.052" v="2688" actId="20577"/>
          <ac:spMkLst>
            <pc:docMk/>
            <pc:sldMk cId="3551078558" sldId="265"/>
            <ac:spMk id="3" creationId="{88F5ACC2-A270-A138-1F35-46E03B1DEC3F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218473403" sldId="266"/>
        </pc:sldMkLst>
        <pc:spChg chg="mod">
          <ac:chgData name="Maria Szawerna" userId="27f43607ae8ba673" providerId="LiveId" clId="{6CAA33C0-01CE-46EC-A06C-F50487D8F435}" dt="2023-05-24T11:01:47.741" v="3431" actId="20577"/>
          <ac:spMkLst>
            <pc:docMk/>
            <pc:sldMk cId="1218473403" sldId="266"/>
            <ac:spMk id="2" creationId="{9DF94097-1269-3953-01F7-4953F5233FCE}"/>
          </ac:spMkLst>
        </pc:spChg>
        <pc:spChg chg="mod">
          <ac:chgData name="Maria Szawerna" userId="27f43607ae8ba673" providerId="LiveId" clId="{6CAA33C0-01CE-46EC-A06C-F50487D8F435}" dt="2023-05-24T11:01:56.449" v="3436" actId="21"/>
          <ac:spMkLst>
            <pc:docMk/>
            <pc:sldMk cId="1218473403" sldId="266"/>
            <ac:spMk id="3" creationId="{C32798F5-90C9-9BE3-51ED-4D597AA5D50A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583331895" sldId="267"/>
        </pc:sldMkLst>
        <pc:spChg chg="mod">
          <ac:chgData name="Maria Szawerna" userId="27f43607ae8ba673" providerId="LiveId" clId="{6CAA33C0-01CE-46EC-A06C-F50487D8F435}" dt="2023-05-24T11:03:45.405" v="3817" actId="20577"/>
          <ac:spMkLst>
            <pc:docMk/>
            <pc:sldMk cId="1583331895" sldId="267"/>
            <ac:spMk id="2" creationId="{D29D7C87-25CC-0353-9504-A0F11D3BF870}"/>
          </ac:spMkLst>
        </pc:spChg>
        <pc:spChg chg="mod">
          <ac:chgData name="Maria Szawerna" userId="27f43607ae8ba673" providerId="LiveId" clId="{6CAA33C0-01CE-46EC-A06C-F50487D8F435}" dt="2023-05-24T11:02:02.674" v="3445" actId="20577"/>
          <ac:spMkLst>
            <pc:docMk/>
            <pc:sldMk cId="1583331895" sldId="267"/>
            <ac:spMk id="3" creationId="{87028B28-6411-D02A-1EB9-74B65D4798C9}"/>
          </ac:spMkLst>
        </pc:spChg>
      </pc:sldChg>
      <pc:sldChg chg="modSp new del mod">
        <pc:chgData name="Maria Szawerna" userId="27f43607ae8ba673" providerId="LiveId" clId="{6CAA33C0-01CE-46EC-A06C-F50487D8F435}" dt="2023-05-24T11:05:58.418" v="4019" actId="47"/>
        <pc:sldMkLst>
          <pc:docMk/>
          <pc:sldMk cId="2720102870" sldId="268"/>
        </pc:sldMkLst>
        <pc:spChg chg="mod">
          <ac:chgData name="Maria Szawerna" userId="27f43607ae8ba673" providerId="LiveId" clId="{6CAA33C0-01CE-46EC-A06C-F50487D8F435}" dt="2023-05-24T11:05:55.706" v="4018" actId="20577"/>
          <ac:spMkLst>
            <pc:docMk/>
            <pc:sldMk cId="2720102870" sldId="268"/>
            <ac:spMk id="2" creationId="{720A5C72-EE8F-E728-E404-0337421305CB}"/>
          </ac:spMkLst>
        </pc:spChg>
        <pc:spChg chg="mod">
          <ac:chgData name="Maria Szawerna" userId="27f43607ae8ba673" providerId="LiveId" clId="{6CAA33C0-01CE-46EC-A06C-F50487D8F435}" dt="2023-05-24T11:04:47.642" v="3872" actId="20577"/>
          <ac:spMkLst>
            <pc:docMk/>
            <pc:sldMk cId="2720102870" sldId="268"/>
            <ac:spMk id="3" creationId="{24499338-CF54-7FB9-A859-7CC915BC731A}"/>
          </ac:spMkLst>
        </pc:spChg>
      </pc:sldChg>
      <pc:sldChg chg="modSp add mod modTransition">
        <pc:chgData name="Maria Szawerna" userId="27f43607ae8ba673" providerId="LiveId" clId="{6CAA33C0-01CE-46EC-A06C-F50487D8F435}" dt="2023-05-31T20:07:51.998" v="5213" actId="15"/>
        <pc:sldMkLst>
          <pc:docMk/>
          <pc:sldMk cId="2571570253" sldId="269"/>
        </pc:sldMkLst>
        <pc:spChg chg="mod">
          <ac:chgData name="Maria Szawerna" userId="27f43607ae8ba673" providerId="LiveId" clId="{6CAA33C0-01CE-46EC-A06C-F50487D8F435}" dt="2023-05-31T20:07:51.998" v="5213" actId="15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4T11:04:28.032" v="3844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655041373" sldId="270"/>
        </pc:sldMkLst>
        <pc:spChg chg="mod">
          <ac:chgData name="Maria Szawerna" userId="27f43607ae8ba673" providerId="LiveId" clId="{6CAA33C0-01CE-46EC-A06C-F50487D8F435}" dt="2023-05-24T11:23:54.807" v="4268" actId="20577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6CAA33C0-01CE-46EC-A06C-F50487D8F435}" dt="2023-05-24T11:23:49.579" v="4247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addSp delSp modSp new mod modTransition">
        <pc:chgData name="Maria Szawerna" userId="27f43607ae8ba673" providerId="LiveId" clId="{6CAA33C0-01CE-46EC-A06C-F50487D8F435}" dt="2023-05-31T19:25:18.638" v="5139"/>
        <pc:sldMkLst>
          <pc:docMk/>
          <pc:sldMk cId="4055392419" sldId="271"/>
        </pc:sldMkLst>
        <pc:spChg chg="mod">
          <ac:chgData name="Maria Szawerna" userId="27f43607ae8ba673" providerId="LiveId" clId="{6CAA33C0-01CE-46EC-A06C-F50487D8F435}" dt="2023-05-24T11:34:52.529" v="4635" actId="27636"/>
          <ac:spMkLst>
            <pc:docMk/>
            <pc:sldMk cId="4055392419" sldId="271"/>
            <ac:spMk id="2" creationId="{C7026C2E-E4C0-836C-2EFF-8D70B2CC1435}"/>
          </ac:spMkLst>
        </pc:spChg>
        <pc:spChg chg="mod">
          <ac:chgData name="Maria Szawerna" userId="27f43607ae8ba673" providerId="LiveId" clId="{6CAA33C0-01CE-46EC-A06C-F50487D8F435}" dt="2023-05-24T11:24:47.085" v="4281" actId="20577"/>
          <ac:spMkLst>
            <pc:docMk/>
            <pc:sldMk cId="4055392419" sldId="271"/>
            <ac:spMk id="3" creationId="{04FBC31E-7CE9-AA19-2027-BDCDC694F90D}"/>
          </ac:spMkLst>
        </pc:spChg>
        <pc:spChg chg="add del mod">
          <ac:chgData name="Maria Szawerna" userId="27f43607ae8ba673" providerId="LiveId" clId="{6CAA33C0-01CE-46EC-A06C-F50487D8F435}" dt="2023-05-24T11:25:33.511" v="4285"/>
          <ac:spMkLst>
            <pc:docMk/>
            <pc:sldMk cId="4055392419" sldId="271"/>
            <ac:spMk id="5" creationId="{165809BE-1500-9B88-A8C3-BDDFE1F01B03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370623230" sldId="272"/>
        </pc:sldMkLst>
        <pc:spChg chg="mod">
          <ac:chgData name="Maria Szawerna" userId="27f43607ae8ba673" providerId="LiveId" clId="{6CAA33C0-01CE-46EC-A06C-F50487D8F435}" dt="2023-05-24T11:35:02.908" v="4638" actId="1076"/>
          <ac:spMkLst>
            <pc:docMk/>
            <pc:sldMk cId="2370623230" sldId="272"/>
            <ac:spMk id="2" creationId="{111136C1-4B49-68C3-63EB-2CAFFEB1BB00}"/>
          </ac:spMkLst>
        </pc:sp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4110364082" sldId="273"/>
        </pc:sldMkLst>
        <pc:spChg chg="del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2" creationId="{D83096B1-4861-8A69-7381-0861DFC4AD08}"/>
          </ac:spMkLst>
        </pc:spChg>
        <pc:spChg chg="del mod ord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3" creationId="{9A2AF5F0-D514-A1C3-D302-7BB4CAA52FAA}"/>
          </ac:spMkLst>
        </pc:spChg>
        <pc:spChg chg="add mod ord">
          <ac:chgData name="Maria Szawerna" userId="27f43607ae8ba673" providerId="LiveId" clId="{6CAA33C0-01CE-46EC-A06C-F50487D8F435}" dt="2023-05-27T09:24:20.338" v="4675" actId="403"/>
          <ac:spMkLst>
            <pc:docMk/>
            <pc:sldMk cId="4110364082" sldId="273"/>
            <ac:spMk id="4" creationId="{128D228C-2093-3A69-09CB-67053BED6384}"/>
          </ac:spMkLst>
        </pc:spChg>
      </pc:sldChg>
      <pc:sldChg chg="addSp delSp modSp new mod or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4137443422" sldId="274"/>
        </pc:sldMkLst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2" creationId="{1F6621AA-B9B7-66C9-9E6E-009B97398D5D}"/>
          </ac:spMkLst>
        </pc:spChg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3" creationId="{387B978F-A144-8B53-102A-D30D3B03B827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4" creationId="{15A4A834-BB5A-D4E0-37B2-55A1D94E074A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5" creationId="{230D9542-A03F-3D65-9A8C-2660A104E22B}"/>
          </ac:spMkLst>
        </pc:spChg>
        <pc:spChg chg="add mod ord">
          <ac:chgData name="Maria Szawerna" userId="27f43607ae8ba673" providerId="LiveId" clId="{6CAA33C0-01CE-46EC-A06C-F50487D8F435}" dt="2023-05-31T19:00:39.174" v="4686" actId="20577"/>
          <ac:spMkLst>
            <pc:docMk/>
            <pc:sldMk cId="4137443422" sldId="274"/>
            <ac:spMk id="6" creationId="{218260CB-2454-3D7F-4470-F27FCF68DBE0}"/>
          </ac:spMkLst>
        </pc:spChg>
        <pc:spChg chg="add mod ord">
          <ac:chgData name="Maria Szawerna" userId="27f43607ae8ba673" providerId="LiveId" clId="{6CAA33C0-01CE-46EC-A06C-F50487D8F435}" dt="2023-05-31T19:01:56.737" v="4858" actId="20577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new mod ord modTransition">
        <pc:chgData name="Maria Szawerna" userId="27f43607ae8ba673" providerId="LiveId" clId="{6CAA33C0-01CE-46EC-A06C-F50487D8F435}" dt="2023-05-31T19:25:18.638" v="5139"/>
        <pc:sldMkLst>
          <pc:docMk/>
          <pc:sldMk cId="4129147260" sldId="275"/>
        </pc:sldMkLst>
        <pc:spChg chg="del">
          <ac:chgData name="Maria Szawerna" userId="27f43607ae8ba673" providerId="LiveId" clId="{6CAA33C0-01CE-46EC-A06C-F50487D8F435}" dt="2023-05-31T19:06:27.004" v="4900" actId="22"/>
          <ac:spMkLst>
            <pc:docMk/>
            <pc:sldMk cId="4129147260" sldId="275"/>
            <ac:spMk id="2" creationId="{CAF1B7FA-21D1-A38C-105D-27145AD5C52D}"/>
          </ac:spMkLst>
        </pc:spChg>
        <pc:spChg chg="mod">
          <ac:chgData name="Maria Szawerna" userId="27f43607ae8ba673" providerId="LiveId" clId="{6CAA33C0-01CE-46EC-A06C-F50487D8F435}" dt="2023-05-31T19:05:04.163" v="4893" actId="20577"/>
          <ac:spMkLst>
            <pc:docMk/>
            <pc:sldMk cId="4129147260" sldId="275"/>
            <ac:spMk id="3" creationId="{90162382-63FF-F9DD-F9B1-A4CE9CF8B332}"/>
          </ac:spMkLst>
        </pc:spChg>
        <pc:spChg chg="add mod">
          <ac:chgData name="Maria Szawerna" userId="27f43607ae8ba673" providerId="LiveId" clId="{6CAA33C0-01CE-46EC-A06C-F50487D8F435}" dt="2023-05-31T19:07:25.675" v="4933" actId="404"/>
          <ac:spMkLst>
            <pc:docMk/>
            <pc:sldMk cId="4129147260" sldId="275"/>
            <ac:spMk id="10" creationId="{B22D9751-A514-78A8-8520-1BC358E053DA}"/>
          </ac:spMkLst>
        </pc:spChg>
        <pc:spChg chg="add mod">
          <ac:chgData name="Maria Szawerna" userId="27f43607ae8ba673" providerId="LiveId" clId="{6CAA33C0-01CE-46EC-A06C-F50487D8F435}" dt="2023-05-31T19:07:43.562" v="4947" actId="404"/>
          <ac:spMkLst>
            <pc:docMk/>
            <pc:sldMk cId="4129147260" sldId="275"/>
            <ac:spMk id="11" creationId="{946EEE2A-37A7-1DFC-321C-C8F3C1DF1219}"/>
          </ac:spMkLst>
        </pc:spChg>
        <pc:picChg chg="add mod">
          <ac:chgData name="Maria Szawerna" userId="27f43607ae8ba673" providerId="LiveId" clId="{6CAA33C0-01CE-46EC-A06C-F50487D8F435}" dt="2023-05-31T19:06:09.309" v="4899" actId="1076"/>
          <ac:picMkLst>
            <pc:docMk/>
            <pc:sldMk cId="4129147260" sldId="275"/>
            <ac:picMk id="5" creationId="{2839E82B-FB36-2A22-23CD-46142CE924AE}"/>
          </ac:picMkLst>
        </pc:picChg>
        <pc:picChg chg="add mod ord">
          <ac:chgData name="Maria Szawerna" userId="27f43607ae8ba673" providerId="LiveId" clId="{6CAA33C0-01CE-46EC-A06C-F50487D8F435}" dt="2023-05-31T19:06:32.426" v="4902" actId="14100"/>
          <ac:picMkLst>
            <pc:docMk/>
            <pc:sldMk cId="4129147260" sldId="275"/>
            <ac:picMk id="7" creationId="{B42C2FD5-CD1A-3D56-6853-369C5C9AD9DA}"/>
          </ac:picMkLst>
        </pc:picChg>
        <pc:picChg chg="add mod">
          <ac:chgData name="Maria Szawerna" userId="27f43607ae8ba673" providerId="LiveId" clId="{6CAA33C0-01CE-46EC-A06C-F50487D8F435}" dt="2023-05-31T19:06:48.729" v="4906" actId="1076"/>
          <ac:picMkLst>
            <pc:docMk/>
            <pc:sldMk cId="4129147260" sldId="275"/>
            <ac:picMk id="9" creationId="{E9D17F1B-0A91-959F-360E-9118870CDF20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456500663" sldId="276"/>
        </pc:sldMkLst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8" creationId="{23D3B830-F665-F305-67D4-1369393C5E7D}"/>
          </ac:spMkLst>
        </pc:spChg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9" creationId="{58145A8F-AB52-3520-1730-E9EA7B5AA048}"/>
          </ac:spMkLst>
        </pc:spChg>
        <pc:picChg chg="add mod">
          <ac:chgData name="Maria Szawerna" userId="27f43607ae8ba673" providerId="LiveId" clId="{6CAA33C0-01CE-46EC-A06C-F50487D8F435}" dt="2023-05-31T19:08:22.370" v="4953" actId="1076"/>
          <ac:picMkLst>
            <pc:docMk/>
            <pc:sldMk cId="2456500663" sldId="276"/>
            <ac:picMk id="5" creationId="{98B58425-5924-4C2B-1C1C-10232BB1EFF1}"/>
          </ac:picMkLst>
        </pc:picChg>
        <pc:picChg chg="add mod">
          <ac:chgData name="Maria Szawerna" userId="27f43607ae8ba673" providerId="LiveId" clId="{6CAA33C0-01CE-46EC-A06C-F50487D8F435}" dt="2023-05-31T19:08:55.989" v="4959" actId="1076"/>
          <ac:picMkLst>
            <pc:docMk/>
            <pc:sldMk cId="2456500663" sldId="276"/>
            <ac:picMk id="7" creationId="{16A21700-9250-FFF2-FFE5-AC6F2624264D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528624740" sldId="277"/>
        </pc:sldMkLst>
        <pc:spChg chg="mod">
          <ac:chgData name="Maria Szawerna" userId="27f43607ae8ba673" providerId="LiveId" clId="{6CAA33C0-01CE-46EC-A06C-F50487D8F435}" dt="2023-05-31T19:09:14.695" v="4981" actId="20577"/>
          <ac:spMkLst>
            <pc:docMk/>
            <pc:sldMk cId="528624740" sldId="277"/>
            <ac:spMk id="3" creationId="{E26836AE-EF88-D717-1EB3-0F8A409C195A}"/>
          </ac:spMkLst>
        </pc:spChg>
        <pc:picChg chg="add mod">
          <ac:chgData name="Maria Szawerna" userId="27f43607ae8ba673" providerId="LiveId" clId="{6CAA33C0-01CE-46EC-A06C-F50487D8F435}" dt="2023-05-31T19:09:20.334" v="4983" actId="1076"/>
          <ac:picMkLst>
            <pc:docMk/>
            <pc:sldMk cId="528624740" sldId="277"/>
            <ac:picMk id="5" creationId="{92676392-8DE3-86EE-A78A-5F07F3CC9BFF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145528675" sldId="278"/>
        </pc:sldMkLst>
        <pc:picChg chg="add mod">
          <ac:chgData name="Maria Szawerna" userId="27f43607ae8ba673" providerId="LiveId" clId="{6CAA33C0-01CE-46EC-A06C-F50487D8F435}" dt="2023-05-31T19:10:06.746" v="4993" actId="1076"/>
          <ac:picMkLst>
            <pc:docMk/>
            <pc:sldMk cId="145528675" sldId="278"/>
            <ac:picMk id="5" creationId="{EC1A655E-D27E-D92B-14AE-FC236AAB15D2}"/>
          </ac:picMkLst>
        </pc:picChg>
        <pc:picChg chg="add mod">
          <ac:chgData name="Maria Szawerna" userId="27f43607ae8ba673" providerId="LiveId" clId="{6CAA33C0-01CE-46EC-A06C-F50487D8F435}" dt="2023-05-31T19:10:10.320" v="4994" actId="1076"/>
          <ac:picMkLst>
            <pc:docMk/>
            <pc:sldMk cId="145528675" sldId="278"/>
            <ac:picMk id="7" creationId="{2644362F-05BE-7407-FAEF-563A7D09E8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34474339" sldId="279"/>
        </pc:sldMkLst>
        <pc:spChg chg="mod">
          <ac:chgData name="Maria Szawerna" userId="27f43607ae8ba673" providerId="LiveId" clId="{6CAA33C0-01CE-46EC-A06C-F50487D8F435}" dt="2023-05-31T19:10:22.597" v="5016" actId="20577"/>
          <ac:spMkLst>
            <pc:docMk/>
            <pc:sldMk cId="4234474339" sldId="279"/>
            <ac:spMk id="3" creationId="{2986DFD0-283F-A156-AA93-7E9C000A4AF1}"/>
          </ac:spMkLst>
        </pc:spChg>
        <pc:picChg chg="add mod">
          <ac:chgData name="Maria Szawerna" userId="27f43607ae8ba673" providerId="LiveId" clId="{6CAA33C0-01CE-46EC-A06C-F50487D8F435}" dt="2023-05-31T19:10:41.816" v="5018" actId="1076"/>
          <ac:picMkLst>
            <pc:docMk/>
            <pc:sldMk cId="4234474339" sldId="279"/>
            <ac:picMk id="5" creationId="{2E846553-7846-AB09-CB03-8B22DA541D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3482856460" sldId="280"/>
        </pc:sldMkLst>
        <pc:picChg chg="add mod">
          <ac:chgData name="Maria Szawerna" userId="27f43607ae8ba673" providerId="LiveId" clId="{6CAA33C0-01CE-46EC-A06C-F50487D8F435}" dt="2023-05-31T19:11:28.595" v="5029" actId="1076"/>
          <ac:picMkLst>
            <pc:docMk/>
            <pc:sldMk cId="3482856460" sldId="280"/>
            <ac:picMk id="5" creationId="{F84DE7E3-ED11-7835-DEB3-8F88C4BE1DB8}"/>
          </ac:picMkLst>
        </pc:picChg>
        <pc:picChg chg="add mod">
          <ac:chgData name="Maria Szawerna" userId="27f43607ae8ba673" providerId="LiveId" clId="{6CAA33C0-01CE-46EC-A06C-F50487D8F435}" dt="2023-05-31T19:11:20.834" v="5027" actId="1076"/>
          <ac:picMkLst>
            <pc:docMk/>
            <pc:sldMk cId="3482856460" sldId="280"/>
            <ac:picMk id="7" creationId="{776353CB-4286-501E-7046-E11ACB229C6E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4782024" sldId="281"/>
        </pc:sldMkLst>
        <pc:spChg chg="mod">
          <ac:chgData name="Maria Szawerna" userId="27f43607ae8ba673" providerId="LiveId" clId="{6CAA33C0-01CE-46EC-A06C-F50487D8F435}" dt="2023-05-31T19:13:00.765" v="5075" actId="121"/>
          <ac:spMkLst>
            <pc:docMk/>
            <pc:sldMk cId="424782024" sldId="281"/>
            <ac:spMk id="3" creationId="{CE6599E9-E39D-4CB1-6617-F79A6885FE03}"/>
          </ac:spMkLst>
        </pc:spChg>
        <pc:picChg chg="add mod">
          <ac:chgData name="Maria Szawerna" userId="27f43607ae8ba673" providerId="LiveId" clId="{6CAA33C0-01CE-46EC-A06C-F50487D8F435}" dt="2023-05-31T19:12:41.557" v="5067" actId="1076"/>
          <ac:picMkLst>
            <pc:docMk/>
            <pc:sldMk cId="424782024" sldId="281"/>
            <ac:picMk id="5" creationId="{68C7E99F-0A39-187D-9779-D9D1696FCE9E}"/>
          </ac:picMkLst>
        </pc:picChg>
        <pc:picChg chg="add mod">
          <ac:chgData name="Maria Szawerna" userId="27f43607ae8ba673" providerId="LiveId" clId="{6CAA33C0-01CE-46EC-A06C-F50487D8F435}" dt="2023-05-31T19:12:46.651" v="5069" actId="1076"/>
          <ac:picMkLst>
            <pc:docMk/>
            <pc:sldMk cId="424782024" sldId="281"/>
            <ac:picMk id="7" creationId="{B98D90D1-4FCA-7997-E021-20F91716E670}"/>
          </ac:picMkLst>
        </pc:picChg>
        <pc:picChg chg="add mod">
          <ac:chgData name="Maria Szawerna" userId="27f43607ae8ba673" providerId="LiveId" clId="{6CAA33C0-01CE-46EC-A06C-F50487D8F435}" dt="2023-05-31T19:13:08.880" v="5076" actId="1076"/>
          <ac:picMkLst>
            <pc:docMk/>
            <pc:sldMk cId="424782024" sldId="281"/>
            <ac:picMk id="9" creationId="{05701B65-714D-F2C8-FDE3-FD905C4686B2}"/>
          </ac:picMkLst>
        </pc:picChg>
      </pc:sldChg>
      <pc:sldChg chg="addSp new mod modTransition">
        <pc:chgData name="Maria Szawerna" userId="27f43607ae8ba673" providerId="LiveId" clId="{6CAA33C0-01CE-46EC-A06C-F50487D8F435}" dt="2023-05-31T19:25:18.638" v="5139"/>
        <pc:sldMkLst>
          <pc:docMk/>
          <pc:sldMk cId="3582555972" sldId="282"/>
        </pc:sldMkLst>
        <pc:picChg chg="add">
          <ac:chgData name="Maria Szawerna" userId="27f43607ae8ba673" providerId="LiveId" clId="{6CAA33C0-01CE-46EC-A06C-F50487D8F435}" dt="2023-05-31T19:13:32.893" v="5078" actId="22"/>
          <ac:picMkLst>
            <pc:docMk/>
            <pc:sldMk cId="3582555972" sldId="282"/>
            <ac:picMk id="5" creationId="{A791D91C-3A3B-1D8B-EA54-C70F9B80CCC7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110955766" sldId="283"/>
        </pc:sldMkLst>
        <pc:spChg chg="mod">
          <ac:chgData name="Maria Szawerna" userId="27f43607ae8ba673" providerId="LiveId" clId="{6CAA33C0-01CE-46EC-A06C-F50487D8F435}" dt="2023-05-31T19:13:49.602" v="5126" actId="20577"/>
          <ac:spMkLst>
            <pc:docMk/>
            <pc:sldMk cId="4110955766" sldId="283"/>
            <ac:spMk id="3" creationId="{28BD7FE4-8E43-7699-C48D-5451ECE141AE}"/>
          </ac:spMkLst>
        </pc:spChg>
        <pc:picChg chg="add mod">
          <ac:chgData name="Maria Szawerna" userId="27f43607ae8ba673" providerId="LiveId" clId="{6CAA33C0-01CE-46EC-A06C-F50487D8F435}" dt="2023-05-31T19:14:00.815" v="5128" actId="1076"/>
          <ac:picMkLst>
            <pc:docMk/>
            <pc:sldMk cId="4110955766" sldId="283"/>
            <ac:picMk id="5" creationId="{6322BAFD-8749-4D60-732E-3AFCB63A603A}"/>
          </ac:picMkLst>
        </pc:picChg>
      </pc:sldChg>
      <pc:sldChg chg="del">
        <pc:chgData name="Maria Szawerna" userId="27f43607ae8ba673" providerId="LiveId" clId="{6CAA33C0-01CE-46EC-A06C-F50487D8F435}" dt="2023-05-23T08:31:18.884" v="11" actId="47"/>
        <pc:sldMkLst>
          <pc:docMk/>
          <pc:sldMk cId="2121537819" sldId="362"/>
        </pc:sldMkLst>
      </pc:sldChg>
      <pc:sldChg chg="del">
        <pc:chgData name="Maria Szawerna" userId="27f43607ae8ba673" providerId="LiveId" clId="{6CAA33C0-01CE-46EC-A06C-F50487D8F435}" dt="2023-05-23T08:31:18.722" v="10" actId="47"/>
        <pc:sldMkLst>
          <pc:docMk/>
          <pc:sldMk cId="1275156701" sldId="363"/>
        </pc:sldMkLst>
      </pc:sldChg>
      <pc:sldChg chg="del">
        <pc:chgData name="Maria Szawerna" userId="27f43607ae8ba673" providerId="LiveId" clId="{6CAA33C0-01CE-46EC-A06C-F50487D8F435}" dt="2023-05-23T08:31:18.553" v="9" actId="47"/>
        <pc:sldMkLst>
          <pc:docMk/>
          <pc:sldMk cId="3204151226" sldId="364"/>
        </pc:sldMkLst>
      </pc:sldChg>
      <pc:sldChg chg="del">
        <pc:chgData name="Maria Szawerna" userId="27f43607ae8ba673" providerId="LiveId" clId="{6CAA33C0-01CE-46EC-A06C-F50487D8F435}" dt="2023-05-23T08:31:19.396" v="14" actId="47"/>
        <pc:sldMkLst>
          <pc:docMk/>
          <pc:sldMk cId="662711834" sldId="367"/>
        </pc:sldMkLst>
      </pc:sldChg>
      <pc:sldChg chg="del">
        <pc:chgData name="Maria Szawerna" userId="27f43607ae8ba673" providerId="LiveId" clId="{6CAA33C0-01CE-46EC-A06C-F50487D8F435}" dt="2023-05-23T08:31:19.209" v="13" actId="47"/>
        <pc:sldMkLst>
          <pc:docMk/>
          <pc:sldMk cId="635898845" sldId="368"/>
        </pc:sldMkLst>
      </pc:sldChg>
      <pc:sldChg chg="del">
        <pc:chgData name="Maria Szawerna" userId="27f43607ae8ba673" providerId="LiveId" clId="{6CAA33C0-01CE-46EC-A06C-F50487D8F435}" dt="2023-05-23T08:31:19.052" v="12" actId="47"/>
        <pc:sldMkLst>
          <pc:docMk/>
          <pc:sldMk cId="46648318" sldId="369"/>
        </pc:sldMkLst>
      </pc:sldChg>
      <pc:sldChg chg="del">
        <pc:chgData name="Maria Szawerna" userId="27f43607ae8ba673" providerId="LiveId" clId="{6CAA33C0-01CE-46EC-A06C-F50487D8F435}" dt="2023-05-23T08:31:18.388" v="8" actId="47"/>
        <pc:sldMkLst>
          <pc:docMk/>
          <pc:sldMk cId="251312277" sldId="370"/>
        </pc:sldMkLst>
      </pc:sldChg>
      <pc:sldChg chg="del">
        <pc:chgData name="Maria Szawerna" userId="27f43607ae8ba673" providerId="LiveId" clId="{6CAA33C0-01CE-46EC-A06C-F50487D8F435}" dt="2023-05-23T08:31:18.228" v="7" actId="47"/>
        <pc:sldMkLst>
          <pc:docMk/>
          <pc:sldMk cId="1792020836" sldId="371"/>
        </pc:sldMkLst>
      </pc:sldChg>
      <pc:sldChg chg="del">
        <pc:chgData name="Maria Szawerna" userId="27f43607ae8ba673" providerId="LiveId" clId="{6CAA33C0-01CE-46EC-A06C-F50487D8F435}" dt="2023-05-23T08:31:18.063" v="6" actId="47"/>
        <pc:sldMkLst>
          <pc:docMk/>
          <pc:sldMk cId="931023117" sldId="372"/>
        </pc:sldMkLst>
      </pc:sldChg>
      <pc:sldChg chg="del">
        <pc:chgData name="Maria Szawerna" userId="27f43607ae8ba673" providerId="LiveId" clId="{6CAA33C0-01CE-46EC-A06C-F50487D8F435}" dt="2023-05-23T08:31:17.911" v="5" actId="47"/>
        <pc:sldMkLst>
          <pc:docMk/>
          <pc:sldMk cId="3609401328" sldId="373"/>
        </pc:sldMkLst>
      </pc:sldChg>
      <pc:sldChg chg="del">
        <pc:chgData name="Maria Szawerna" userId="27f43607ae8ba673" providerId="LiveId" clId="{6CAA33C0-01CE-46EC-A06C-F50487D8F435}" dt="2023-05-23T08:31:17.748" v="4" actId="47"/>
        <pc:sldMkLst>
          <pc:docMk/>
          <pc:sldMk cId="1788088878" sldId="374"/>
        </pc:sldMkLst>
      </pc:sldChg>
      <pc:sldChg chg="del">
        <pc:chgData name="Maria Szawerna" userId="27f43607ae8ba673" providerId="LiveId" clId="{6CAA33C0-01CE-46EC-A06C-F50487D8F435}" dt="2023-05-23T08:31:17.595" v="3" actId="47"/>
        <pc:sldMkLst>
          <pc:docMk/>
          <pc:sldMk cId="1170730279" sldId="375"/>
        </pc:sldMkLst>
      </pc:sldChg>
      <pc:sldChg chg="del">
        <pc:chgData name="Maria Szawerna" userId="27f43607ae8ba673" providerId="LiveId" clId="{6CAA33C0-01CE-46EC-A06C-F50487D8F435}" dt="2023-05-23T08:31:17.423" v="2" actId="47"/>
        <pc:sldMkLst>
          <pc:docMk/>
          <pc:sldMk cId="3965702861" sldId="376"/>
        </pc:sldMkLst>
      </pc:sldChg>
      <pc:sldChg chg="del">
        <pc:chgData name="Maria Szawerna" userId="27f43607ae8ba673" providerId="LiveId" clId="{6CAA33C0-01CE-46EC-A06C-F50487D8F435}" dt="2023-05-23T08:31:17.174" v="1" actId="47"/>
        <pc:sldMkLst>
          <pc:docMk/>
          <pc:sldMk cId="1882908828" sldId="377"/>
        </pc:sldMkLst>
      </pc:sldChg>
      <pc:sldChg chg="del">
        <pc:chgData name="Maria Szawerna" userId="27f43607ae8ba673" providerId="LiveId" clId="{6CAA33C0-01CE-46EC-A06C-F50487D8F435}" dt="2023-05-23T08:31:16.824" v="0" actId="47"/>
        <pc:sldMkLst>
          <pc:docMk/>
          <pc:sldMk cId="2468691086" sldId="378"/>
        </pc:sldMkLst>
      </pc:sld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4242150340" sldId="2147484029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36344631" sldId="214748403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358716494" sldId="214748403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571921690" sldId="214748403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864768781" sldId="214748403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687283561" sldId="214748403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355110991" sldId="214748403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867291322" sldId="214748403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551318512" sldId="214748403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67911375" sldId="214748404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128318234" sldId="214748404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789175874" sldId="214748404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21112563" sldId="214748404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709813331" sldId="214748404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075017419" sldId="214748404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984627090" sldId="214748404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4099296204" sldId="214748404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712744567" sldId="214748404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954806852" sldId="214748404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42079698" sldId="2147484050"/>
          </pc:sldLayoutMkLst>
        </pc:sldLayoutChg>
      </pc:sldMaster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1017286755" sldId="2147484052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248006183" sldId="214748405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869793475" sldId="214748405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01590227" sldId="214748405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680086363" sldId="214748405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46521208" sldId="214748405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183226064" sldId="214748405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8653617" sldId="214748405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700262348" sldId="214748406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72603513" sldId="214748406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170575874" sldId="214748406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603750840" sldId="214748406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298238944" sldId="214748406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4308362" sldId="214748406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673799300" sldId="214748406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492793399" sldId="214748406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975110056" sldId="214748406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54152866" sldId="214748406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20703255" sldId="214748407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072226494" sldId="214748407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660650545" sldId="214748407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07617235" sldId="21474840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F1B7-9674-7B4B-B65F-D26117F5FD28}" type="datetimeFigureOut">
              <a:rPr lang="sv-SE" smtClean="0"/>
              <a:t>2023-06-14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4B55-9A99-4440-BFDC-0CE552D77B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3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3FE497B-861D-AC4B-B4ED-8C94104B2AC0}" type="datetime1">
              <a:rPr lang="sv-SE"/>
              <a:pPr>
                <a:defRPr/>
              </a:pPr>
              <a:t>2023-06-14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A5680B-5CFF-5C46-8A8E-F880F76186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922E020-A8BF-9B47-B6A2-FA3A968CAF5D}" type="datetime1">
              <a:rPr lang="sv-SE" smtClean="0"/>
              <a:t>2023-06-14</a:t>
            </a:fld>
            <a:endParaRPr lang="sv-SE" dirty="0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4444B35-34DF-0A4A-A2B2-3BF00BB4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9042" y="1605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77D3F9A-FC57-E34B-B285-3C3C3646CB63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BBB6CB42-49B3-4742-91FC-E4579F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705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B9649B3-C16A-9B46-BA6A-8258496FEBEB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71469012-65E3-8244-8B01-B3FA98D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037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6C9844-8BE9-5E4E-A8F8-6A100F60BBC2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97894B6C-6BAE-D847-96FA-2AAB11B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298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17AAC68-0F3E-2C45-BAC8-81C66DCEA573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90D14060-79CF-9C4F-8903-D75CE684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4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052F27A-3B4B-E149-8FA5-75481FE0731C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6637BA6-85D2-9F49-825F-8E8D469A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6737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249500D-6D6D-044F-9259-0788F7CED139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22DCEC4-FB02-1046-85CC-15146A0F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4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D813F4A-5405-BA41-BA1D-4CB14AC4ACE6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00273-D24A-BD46-BB9D-A2BC70F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751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64E951B-FBEA-DB4E-8E99-F727190E939E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ED787354-171D-1142-A370-44BEBEA7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541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61197F1-F4E8-2242-83BD-B938E4535D90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56F35F71-9266-734F-BD00-4AF995FC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0207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49C74F6-D3C4-3743-8699-E0883D9E9D5C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29A4B67-0C48-3444-A632-25A6B43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722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87"/>
            <a:ext cx="9155967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br>
              <a:rPr lang="sv-SE" noProof="0" dirty="0"/>
            </a:b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108403"/>
            <a:ext cx="7848440" cy="8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4800" b="1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3473130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4F4F342-875D-DD47-B730-0C3125B9BD97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D003C73-8353-EF49-8032-8AA7CC01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76157" y="-4068"/>
            <a:ext cx="858600" cy="8715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79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4059DC6-679E-AC41-8A01-1D4382022CD7}" type="datetime1">
              <a:rPr lang="sv-SE" smtClean="0"/>
              <a:t>2023-06-14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FB1CF51C-49C2-0D41-971E-897A9CD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6606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2ACA5E-12FE-8C45-B036-4C957D2FAF38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5970BDB-759E-A541-940F-3D7EDF4A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C08D42E-2DD0-7548-A575-233516061C19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5824BDD7-8090-4342-A0FB-543B1030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C648B2A-5053-F640-9D25-6118D5149AD4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3872B4F-E793-D146-BBDB-F0B354DA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58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762ED-625B-BC46-82C0-2C3968E94D6B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2E81B29-4D7F-DB4B-9479-153DBC32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57192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87144E-8AE6-DB43-B7E3-17474DE4012C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A3A83A8D-38D1-CD48-8843-F2E02619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864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F259999-45B3-A64A-A424-D3243F02FD06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27F5B02-5D4A-FD45-BF05-6337B29D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872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1AAC07F-25D7-674F-953E-3D7306566A9B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895FD322-913A-C244-830C-91E3B063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355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D3B874-423B-BF44-ABCB-A615E25435AE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B2704FCD-4ABF-5647-9E41-99BC4F7A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8672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9618" y="14922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FE703E2-B9A3-B74F-A652-AA85B95F5211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C654D40A-377C-924C-A3C0-087B027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5513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F4D4D47-04B3-1C49-A3B6-252C604E63F8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C28B2377-4B53-3745-96AC-04DF2F6C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01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651EE3-77EC-1047-8FB1-12705D656675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5BF7CD5-8DA5-5E4D-AF0A-D06E84FF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9679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F49D8-F214-E148-9402-3CFAA36AC7B8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C12AD7C1-4E55-744A-85AE-9B01CCA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283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DE8FBFC-78AA-4342-82AA-23C3B74ECB24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209159B9-8196-8149-B534-09FD9791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789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AE0BA73-853B-8946-B2A8-00F700A249EA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9FF1D99C-A8BA-F74F-BB27-A15C3800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9211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D65681-91B1-3940-9928-2D58F6D4469A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1B190B03-C5D0-4144-BE05-3B816EED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098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F3B39E0-F930-1943-A4E0-E09ADB6A18D1}" type="datetime1">
              <a:rPr lang="sv-SE" smtClean="0"/>
              <a:t>2023-06-14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825189D2-7204-2C4E-8BF2-EE4C5555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750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86ECDB-841B-C449-85EA-22891B65F6BE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FDA3330-B17F-254A-AB97-BF82D58A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846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8BE3399-1768-8245-9E3C-96C216FE30C1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E194DDC-137F-264D-A362-A17C6A2E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992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BC4D43-4682-1B43-A65B-E350B38438ED}" type="datetime1">
              <a:rPr lang="sv-SE" smtClean="0"/>
              <a:t>2023-06-14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7" name="Platshållare för sidfot 5">
            <a:extLst>
              <a:ext uri="{FF2B5EF4-FFF2-40B4-BE49-F238E27FC236}">
                <a16:creationId xmlns:a16="http://schemas.microsoft.com/office/drawing/2014/main" id="{89701EEE-FF28-424E-BC95-6D7C8114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127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13A95E-57EE-894D-8DC6-43AEC4E240E6}" type="datetime1">
              <a:rPr lang="sv-SE" smtClean="0"/>
              <a:t>2023-06-14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9EBB4D0-9528-5D4B-8A4D-B53A817F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9548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55967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C6E5490-323D-B840-8352-38DCD54A4866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5DF19DB4-093B-394E-8D19-C8289414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6800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A0B1452-1D30-5549-AF8B-C910C7DA6FB8}" type="datetime1">
              <a:rPr lang="sv-SE" smtClean="0"/>
              <a:t>2023-06-14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D2A04960-9B4D-F040-8133-7DC79506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DB172C3-0FF2-5642-9E9D-0BAD562C936A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92E2D96-1FB9-6949-A2CE-9BA8B76D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465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9B42524-F923-A442-9664-1F6245B60D39}" type="datetime1">
              <a:rPr lang="sv-SE" smtClean="0"/>
              <a:t>2023-06-14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09420EA-02C7-A74C-863D-39BD996E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183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2A0E06B-4F7C-A040-8DFF-9484F0E95582}" type="datetime1">
              <a:rPr lang="sv-SE" smtClean="0"/>
              <a:t>2023-06-14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2C06087B-2921-134F-85E6-A9568862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86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9DD45B8-08D5-3D4D-A566-3C630D93D106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5DAD72F-8A55-7044-B3B4-596B50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002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D439353-22B2-B34B-B6B0-B4DD46C2691B}" type="datetime1">
              <a:rPr lang="sv-SE" smtClean="0"/>
              <a:t>2023-06-14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730D02EB-7CAB-ED44-8A6F-C91E282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726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6095C30-6B94-8142-BEB7-475E82B75C11}" type="datetime1">
              <a:rPr lang="sv-SE" smtClean="0"/>
              <a:t>2023-06-14</a:t>
            </a:fld>
            <a:endParaRPr lang="sv-SE" dirty="0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17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044B8-23DA-6946-8D9E-2E15B85429F0}" type="datetime1">
              <a:rPr lang="sv-SE" smtClean="0"/>
              <a:t>2023-06-14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B5F637CF-7FE0-2440-B6C6-8B84B87E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242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tilla/WSMF-presentation" TargetMode="External"/><Relationship Id="rId2" Type="http://schemas.openxmlformats.org/officeDocument/2006/relationships/hyperlink" Target="https://github.com/Turtilla/swe-ma-thesis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6FE-7F94-4BD4-B425-3B2AAA28C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u="none" strike="noStrike" baseline="0" dirty="0">
                <a:latin typeface="LiberationSansNarrow-BoldItalic"/>
              </a:rPr>
              <a:t>Evaluating the Stanza NLP toolkit’s</a:t>
            </a:r>
            <a:r>
              <a:rPr lang="pl-PL" sz="4000" b="1" u="none" strike="noStrike" baseline="0" dirty="0">
                <a:latin typeface="LiberationSansNarrow-BoldItalic"/>
              </a:rPr>
              <a:t> </a:t>
            </a:r>
            <a:r>
              <a:rPr lang="en-GB" sz="4000" b="1" u="none" strike="noStrike" baseline="0" dirty="0">
                <a:latin typeface="LiberationSansNarrow-BoldItalic"/>
              </a:rPr>
              <a:t>performance on historical Polish</a:t>
            </a:r>
            <a:br>
              <a:rPr lang="pl-PL" sz="2800" b="0" i="0" u="none" strike="noStrike" baseline="0" dirty="0">
                <a:latin typeface="LiberationSansNarrow"/>
              </a:rPr>
            </a:br>
            <a:br>
              <a:rPr lang="pl-PL" sz="3200" b="0" i="0" u="none" strike="noStrike" baseline="0" dirty="0">
                <a:latin typeface="LiberationSansNarrow"/>
              </a:rPr>
            </a:br>
            <a:r>
              <a:rPr lang="pl-PL" sz="2800" b="0" i="0" u="none" strike="noStrike" baseline="0" dirty="0">
                <a:latin typeface="LiberationSansNarrow"/>
              </a:rPr>
              <a:t>Maria Irena Szawerna</a:t>
            </a:r>
            <a:endParaRPr lang="en-GB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5055-73C0-EA77-A1F4-A096AB391A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000" y="3723879"/>
            <a:ext cx="7848440" cy="960746"/>
          </a:xfrm>
        </p:spPr>
        <p:txBody>
          <a:bodyPr>
            <a:noAutofit/>
          </a:bodyPr>
          <a:lstStyle/>
          <a:p>
            <a:pPr algn="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5550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D0EA4-C99C-2AFC-D8E9-C187AEE5C7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5092443"/>
              </p:ext>
            </p:extLst>
          </p:nvPr>
        </p:nvGraphicFramePr>
        <p:xfrm>
          <a:off x="1043608" y="2015490"/>
          <a:ext cx="28076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834">
                  <a:extLst>
                    <a:ext uri="{9D8B030D-6E8A-4147-A177-3AD203B41FA5}">
                      <a16:colId xmlns:a16="http://schemas.microsoft.com/office/drawing/2014/main" val="3185985588"/>
                    </a:ext>
                  </a:extLst>
                </a:gridCol>
                <a:gridCol w="1403834">
                  <a:extLst>
                    <a:ext uri="{9D8B030D-6E8A-4147-A177-3AD203B41FA5}">
                      <a16:colId xmlns:a16="http://schemas.microsoft.com/office/drawing/2014/main" val="428667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31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3D2568-216A-B3B2-6FE8-05CD214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XPOS-tagging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936A7-F675-89D5-7FA3-0A5F560E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628388"/>
            <a:ext cx="2444874" cy="38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F5023-7E13-33EE-052A-1BF976FD5C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779662"/>
            <a:ext cx="7831349" cy="3024336"/>
          </a:xfrm>
        </p:spPr>
        <p:txBody>
          <a:bodyPr>
            <a:normAutofit/>
          </a:bodyPr>
          <a:lstStyle/>
          <a:p>
            <a:r>
              <a:rPr lang="pl-PL" dirty="0"/>
              <a:t>Spelling: </a:t>
            </a:r>
            <a:r>
              <a:rPr lang="pl-PL" i="1" dirty="0"/>
              <a:t>y </a:t>
            </a:r>
            <a:r>
              <a:rPr lang="pl-PL" dirty="0"/>
              <a:t>(</a:t>
            </a:r>
            <a:r>
              <a:rPr lang="pl-PL" i="1" dirty="0"/>
              <a:t>suchey </a:t>
            </a:r>
            <a:r>
              <a:rPr lang="pl-PL" dirty="0"/>
              <a:t>instead of </a:t>
            </a:r>
            <a:r>
              <a:rPr lang="pl-PL" i="1" dirty="0"/>
              <a:t>suchej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Spelling: </a:t>
            </a:r>
            <a:r>
              <a:rPr lang="pl-PL" i="1" dirty="0"/>
              <a:t>nie </a:t>
            </a:r>
            <a:r>
              <a:rPr lang="pl-PL" dirty="0"/>
              <a:t>(</a:t>
            </a:r>
            <a:r>
              <a:rPr lang="pl-PL" i="1" dirty="0"/>
              <a:t>niemają </a:t>
            </a:r>
            <a:r>
              <a:rPr lang="pl-PL" dirty="0"/>
              <a:t>instead of </a:t>
            </a:r>
            <a:r>
              <a:rPr lang="pl-PL" i="1" dirty="0"/>
              <a:t>nie mają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Spelling/pronunciation: </a:t>
            </a:r>
            <a:r>
              <a:rPr lang="pl-PL" i="1" dirty="0"/>
              <a:t>e </a:t>
            </a:r>
            <a:r>
              <a:rPr lang="pl-PL" dirty="0"/>
              <a:t>(</a:t>
            </a:r>
            <a:r>
              <a:rPr lang="pl-PL" i="1" dirty="0"/>
              <a:t>małem </a:t>
            </a:r>
            <a:r>
              <a:rPr lang="pl-PL" dirty="0"/>
              <a:t>instead of </a:t>
            </a:r>
            <a:r>
              <a:rPr lang="pl-PL" i="1" dirty="0"/>
              <a:t>małym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Spelling/pronunciation: </a:t>
            </a:r>
            <a:r>
              <a:rPr lang="pl-PL" i="1" dirty="0"/>
              <a:t>rż </a:t>
            </a:r>
            <a:r>
              <a:rPr lang="pl-PL" dirty="0"/>
              <a:t>(</a:t>
            </a:r>
            <a:r>
              <a:rPr lang="pl-PL" i="1" dirty="0"/>
              <a:t>warżenia </a:t>
            </a:r>
            <a:r>
              <a:rPr lang="pl-PL" dirty="0"/>
              <a:t>instead of </a:t>
            </a:r>
            <a:r>
              <a:rPr lang="pl-PL" i="1" dirty="0"/>
              <a:t>warzenia</a:t>
            </a:r>
            <a:r>
              <a:rPr lang="pl-PL" dirty="0"/>
              <a:t>)</a:t>
            </a:r>
            <a:endParaRPr lang="pl-PL" i="1" dirty="0"/>
          </a:p>
          <a:p>
            <a:r>
              <a:rPr lang="pl-PL" dirty="0"/>
              <a:t>Spelling: capitalization (</a:t>
            </a:r>
            <a:r>
              <a:rPr lang="pl-PL" i="1" dirty="0"/>
              <a:t>Dziedzica </a:t>
            </a:r>
            <a:r>
              <a:rPr lang="pl-PL" dirty="0"/>
              <a:t>instead of </a:t>
            </a:r>
            <a:r>
              <a:rPr lang="pl-PL" i="1" dirty="0"/>
              <a:t>dziedzica</a:t>
            </a:r>
            <a:r>
              <a:rPr lang="pl-PL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9DB46-6ABD-4739-6A31-C20D0DB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trends in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F5023-7E13-33EE-052A-1BF976FD5C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275606"/>
            <a:ext cx="7831349" cy="3730591"/>
          </a:xfrm>
        </p:spPr>
        <p:txBody>
          <a:bodyPr>
            <a:normAutofit/>
          </a:bodyPr>
          <a:lstStyle/>
          <a:p>
            <a:r>
              <a:rPr lang="pl-PL" dirty="0"/>
              <a:t>Grammar: nonstandard inflection (</a:t>
            </a:r>
            <a:r>
              <a:rPr lang="pl-PL" i="1" dirty="0"/>
              <a:t>człowiecze </a:t>
            </a:r>
            <a:r>
              <a:rPr lang="pl-PL" dirty="0"/>
              <a:t>instead of </a:t>
            </a:r>
            <a:r>
              <a:rPr lang="pl-PL" i="1" dirty="0"/>
              <a:t>człowieku</a:t>
            </a:r>
            <a:r>
              <a:rPr lang="pl-PL" dirty="0"/>
              <a:t>)</a:t>
            </a:r>
          </a:p>
          <a:p>
            <a:r>
              <a:rPr lang="pl-PL" dirty="0"/>
              <a:t>Grammar: vocative vs. nominative (</a:t>
            </a:r>
            <a:r>
              <a:rPr lang="pl-PL" i="1" dirty="0"/>
              <a:t>Asińdźka </a:t>
            </a:r>
            <a:r>
              <a:rPr lang="pl-PL" dirty="0"/>
              <a:t>instead of </a:t>
            </a:r>
            <a:r>
              <a:rPr lang="pl-PL" i="1" dirty="0"/>
              <a:t>Asińdźko</a:t>
            </a:r>
            <a:r>
              <a:rPr lang="pl-PL" dirty="0"/>
              <a:t>)</a:t>
            </a:r>
          </a:p>
          <a:p>
            <a:r>
              <a:rPr lang="pl-PL" dirty="0"/>
              <a:t>Grammar: impersonal verb forms </a:t>
            </a:r>
          </a:p>
          <a:p>
            <a:r>
              <a:rPr lang="pl-PL" dirty="0"/>
              <a:t>Vocabulary: proper names</a:t>
            </a:r>
          </a:p>
          <a:p>
            <a:r>
              <a:rPr lang="pl-PL" dirty="0"/>
              <a:t>Vocabulary: other OOV items</a:t>
            </a:r>
          </a:p>
          <a:p>
            <a:r>
              <a:rPr lang="pl-PL" dirty="0"/>
              <a:t>Ambiguity: numerals</a:t>
            </a:r>
          </a:p>
          <a:p>
            <a:r>
              <a:rPr lang="pl-PL" dirty="0"/>
              <a:t>Ambiguity: verb-derived nouns and adjectives</a:t>
            </a:r>
          </a:p>
          <a:p>
            <a:r>
              <a:rPr lang="pl-PL" dirty="0"/>
              <a:t>Miscellaneous errors.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9DB46-6ABD-4739-6A31-C20D0DBC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trends in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9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9262F-47E6-F73F-4F06-209A749691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Old data.</a:t>
            </a:r>
          </a:p>
          <a:p>
            <a:r>
              <a:rPr lang="pl-PL" dirty="0"/>
              <a:t>Not expecially computationally heavy.</a:t>
            </a:r>
          </a:p>
          <a:p>
            <a:r>
              <a:rPr lang="pl-PL" dirty="0"/>
              <a:t>Explores utilizing tools for underrepresented dialects or languages.</a:t>
            </a:r>
          </a:p>
          <a:p>
            <a:r>
              <a:rPr lang="pl-PL" dirty="0"/>
              <a:t>Gender annotation on pronouns – gender bias?</a:t>
            </a: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sent_id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train-s2896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Ty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wiesz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7030A0"/>
                </a:solidFill>
                <a:effectLst/>
              </a:rPr>
              <a:t>(ENG: Do you not know?)</a:t>
            </a:r>
            <a:endParaRPr lang="en-GB" b="0" dirty="0">
              <a:solidFill>
                <a:srgbClr val="7030A0"/>
              </a:solidFill>
              <a:effectLst/>
            </a:endParaRP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orig_file_sentence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200-2-000093_morph_5.47-s#7092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l-PL" b="0" dirty="0">
                <a:effectLst/>
                <a:latin typeface="Consolas" panose="020B0609020204030204" pitchFamily="49" charset="0"/>
              </a:rPr>
              <a:t>...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ppron12:sg:nom:m1:sec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l-PL" b="0" dirty="0">
                <a:effectLst/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pl-PL" b="0" dirty="0">
                <a:effectLst/>
                <a:latin typeface="Consolas" panose="020B0609020204030204" pitchFamily="49" charset="0"/>
              </a:rPr>
              <a:t>...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pl-PL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5ACC2-A270-A138-1F35-46E03B1D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Ethical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0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D7C87-25CC-0353-9504-A0F11D3BF8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Comparison to more data</a:t>
            </a:r>
          </a:p>
          <a:p>
            <a:pPr lvl="1"/>
            <a:r>
              <a:rPr lang="pl-PL" dirty="0"/>
              <a:t>More data from the same time and region</a:t>
            </a:r>
          </a:p>
          <a:p>
            <a:pPr lvl="1"/>
            <a:r>
              <a:rPr lang="pl-PL" dirty="0"/>
              <a:t>Older data</a:t>
            </a:r>
          </a:p>
          <a:p>
            <a:pPr lvl="1"/>
            <a:r>
              <a:rPr lang="pl-PL" dirty="0"/>
              <a:t>Contemporary non-standard data</a:t>
            </a:r>
          </a:p>
          <a:p>
            <a:r>
              <a:rPr lang="pl-PL" dirty="0"/>
              <a:t>Research on pre-processing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28B28-6411-D02A-1EB9-74B65D4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C6655-31B7-27F3-F0D0-F4D81FA804E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796" y="1347614"/>
            <a:ext cx="7560407" cy="3147974"/>
          </a:xfrm>
        </p:spPr>
        <p:txBody>
          <a:bodyPr>
            <a:normAutofit/>
          </a:bodyPr>
          <a:lstStyle/>
          <a:p>
            <a:r>
              <a:rPr lang="pl-PL" sz="2000" dirty="0"/>
              <a:t>How well does the Stanza NLP toolkit perform on a sample of 19</a:t>
            </a:r>
            <a:r>
              <a:rPr lang="pl-PL" sz="2000" baseline="30000" dirty="0"/>
              <a:t>th</a:t>
            </a:r>
            <a:r>
              <a:rPr lang="pl-PL" sz="2000" dirty="0"/>
              <a:t>-century Polish and what errors does it tend to make?</a:t>
            </a:r>
          </a:p>
          <a:p>
            <a:pPr lvl="1"/>
            <a:r>
              <a:rPr lang="pl-PL" sz="2000" dirty="0"/>
              <a:t>Significantly worse performance</a:t>
            </a:r>
          </a:p>
          <a:p>
            <a:pPr lvl="1"/>
            <a:r>
              <a:rPr lang="pl-PL" sz="2000" dirty="0"/>
              <a:t>Errors related to dialectical and diachronic variation</a:t>
            </a:r>
          </a:p>
          <a:p>
            <a:pPr lvl="1"/>
            <a:r>
              <a:rPr lang="pl-PL" sz="2000" dirty="0"/>
              <a:t>Miscellaneous errors</a:t>
            </a:r>
          </a:p>
          <a:p>
            <a:r>
              <a:rPr lang="pl-PL" sz="2000" dirty="0"/>
              <a:t>Stanza is not fully reliable as an annotation tool for nonstandard data, but can be used for preannotation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Conclusions: back to Research 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5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958E3C-08AE-56C1-12C1-79DC16066EC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632415" cy="2939990"/>
          </a:xfrm>
        </p:spPr>
        <p:txBody>
          <a:bodyPr/>
          <a:lstStyle/>
          <a:p>
            <a:r>
              <a:rPr lang="pl-PL" dirty="0"/>
              <a:t>Thesis and code available at: </a:t>
            </a:r>
            <a:r>
              <a:rPr lang="pl-PL" dirty="0">
                <a:hlinkClick r:id="rId2"/>
              </a:rPr>
              <a:t>https://github.com/Turtilla/swe-ma-thesis</a:t>
            </a:r>
            <a:r>
              <a:rPr lang="pl-PL" dirty="0"/>
              <a:t> </a:t>
            </a:r>
          </a:p>
          <a:p>
            <a:r>
              <a:rPr lang="pl-PL" dirty="0"/>
              <a:t>Presentation and code available at: </a:t>
            </a:r>
            <a:r>
              <a:rPr lang="pl-PL" dirty="0">
                <a:hlinkClick r:id="rId3"/>
              </a:rPr>
              <a:t>https://github.com/Turtilla/WSMF-presentation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0E454-200A-F794-133E-D3982064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Thesis and conference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D228C-2093-3A69-09CB-67053BE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Thank you for your attention!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103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26C2E-E4C0-836C-2EFF-8D70B2CC14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1520" y="915566"/>
            <a:ext cx="8640959" cy="396044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Adesam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Y. &amp; Bouma, G. (2016). Old Swedish part-of-speech tagging between variation and external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knowledge.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10th SIGHUM Workshop on Language Technology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32–42). Berlin, Germany: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Bender, E. M.,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Gebru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T., McMillan-Major, A.,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Shmitchell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 (2021). On the dangers of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stochastic parrots: Can language models be too big?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2021 ACM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Fairness, Accountability, and Transparency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FAccT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’21 (pp. 610–623).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New York, NY, USA: Association for Computing Machinery.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Bird, S.,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Loper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E., &amp; Klein, E. (2009).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Processing with Python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 O’Reilly Media.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Blodgett, S. L.,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Barocas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Daumé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III, H., &amp; Wallach, H. (2020). Language (technology) is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power: A critical survey of “bias” in NLP.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 Meeting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Association for Computational Linguistics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5454–5476). Online: Association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Bollmann, M. (2013). POS tagging for historical texts with sparse training data.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7th Linguistic Annotation Workshop and Interoperability with Discourse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11–18).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Sofia, Bulgaria: Association for Computational Linguistics.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Dipper, S.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Waldenberger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 (2017). Investigating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diatopic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variation in a historical corpus.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36–45). Valencia, Spain: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Donoso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G. &amp; Sánchez, D. (2017). Dialectometric analysis of language variation in Twitter.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16–25). Valencia, Spain: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Dorn, R. (2019). Dialect-specific models for automatic speech recognition of African American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Vernacular English.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Student Research Workshop Associated with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it-IT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RANLP 2019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(pp. 16–20). Varna, Bulgaria: INCOMA Ltd.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Dunaj, B. (2019). “Historia języka polskiego” Zenona Klemensiewicza a potrzeba nowej syntezy.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LingVaria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14.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Długosz-Kurczabowa, K. &amp; Dubisz, S. (2006). 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Gramatyka historyczna Języka Polskiego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Uniwersytetu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Warszawskiego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Eisenstein, J. (2015). Systematic patterning in phonologically-motivated orthographic variation.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Sociolinguistics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19.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Estarrona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Etxeberria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Etxepare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R., Padilla-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Moyano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Soraluze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(2020). Dealing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with dialectal variation in the construction of the Basque historical corpus.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7th Workshop on NLP for Similar Languages, Varieties and Dialects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79–89). Barcelona, Spain Online): International Committee on Computational Linguistics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(ICCL).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GB" sz="1000" b="0" i="0" u="none" strike="noStrike" baseline="0" dirty="0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BC31E-7CE9-AA19-2027-BDCDC69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CDAC6-F0DA-98F2-B740-50ADA90CFC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8" y="339502"/>
            <a:ext cx="8496943" cy="4392488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Garcia, M. &amp; García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Salido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(2019). A method to automatically identify diachronic variation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in collocations.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1st International Workshop on Computational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Approaches to Historical Language Change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71–80). Florence, Italy: Association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Garimella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Amarnath, A., Kumar, K.,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Yalla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P., N, A., Chhaya, N., &amp; Srinivasan, B. V.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(2021). He is very intelligent, she is very beautiful? On Mitigating Social Biases in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Modelling and Generation.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Findings of the Association for Computational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Linguistics: ACL-IJCNLP 2021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4534–4545). Online: Association for Computational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Garrette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Alpert-Abrams, H. (2016). An unsupervised model of orthographic variation for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historical document transcription.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2016 Conference of the North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American Chapter of the Association for Computational Linguistics: Human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467–472). San Diego, California: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Gruszczyński, W., Adamiec, D., Bronikowska, R., &amp; Wieczorek, A. (2020). ELEKTRONICZNY KORPUS TEKSTÓW POLSKICH Z XVII I XVIII W. – PROBLEMY TEORETYCZNE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I WARSZTATOWE. (pp. 32–51).</a:t>
            </a:r>
            <a:endParaRPr lang="pl-PL" sz="10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Hämäläinen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Partanen, N.,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Alnajjar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K. (2021). Lemmatization of historical old literary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Finnish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texts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in modern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orthography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. In </a:t>
            </a:r>
            <a:r>
              <a:rPr lang="fr-FR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Actes de la 28e Conférence sur le Traitement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Automatique des Langues Naturelles. Volume 1 : conférence principale 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(pp. 189–198).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Lille, France: ATALA.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(2018). The social and the neural network: How to make natural language processing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about people again.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Computational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Modeling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People’s Opinions, Personality, and Emotions in Social Media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42–49). New Orleans,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Louisiana, USA: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Purschke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C. (2018). Capturing regional variation with distributed place representations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and geographic retrofitting.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2018 Conference on Empirical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Methods in Natural Language Processing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4383–4394). Brussels, Belgium: Association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Spruit, S. L. (2016). The social impact of natural language processing.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54th Annual Meeting of the Association for Computational Linguistics (Volume 2: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Short Papers)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591–598). Berlin, Germany: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Hupkes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D. &amp; Bod, R. (2016). POS-tagging of Historical Dutch.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LREC 2016: Tenth International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Language Resources and Evaluation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77–82). Paris: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</p:txBody>
      </p:sp>
    </p:spTree>
    <p:extLst>
      <p:ext uri="{BB962C8B-B14F-4D97-AF65-F5344CB8AC3E}">
        <p14:creationId xmlns:p14="http://schemas.microsoft.com/office/powerpoint/2010/main" val="36526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917A-7CA3-C372-68D0-9B3416F24C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Research Context</a:t>
            </a:r>
          </a:p>
          <a:p>
            <a:pPr lvl="1"/>
            <a:r>
              <a:rPr lang="pl-PL" dirty="0"/>
              <a:t>Original project</a:t>
            </a:r>
          </a:p>
          <a:p>
            <a:pPr lvl="1"/>
            <a:r>
              <a:rPr lang="pl-PL" dirty="0"/>
              <a:t>Related work</a:t>
            </a:r>
          </a:p>
          <a:p>
            <a:r>
              <a:rPr lang="pl-PL" dirty="0"/>
              <a:t>Data</a:t>
            </a:r>
          </a:p>
          <a:p>
            <a:pPr lvl="1"/>
            <a:r>
              <a:rPr lang="pl-PL" dirty="0"/>
              <a:t>Example</a:t>
            </a:r>
          </a:p>
          <a:p>
            <a:r>
              <a:rPr lang="pl-PL" dirty="0"/>
              <a:t>Research Question</a:t>
            </a:r>
          </a:p>
          <a:p>
            <a:r>
              <a:rPr lang="pl-PL" dirty="0"/>
              <a:t>Experiment</a:t>
            </a:r>
          </a:p>
          <a:p>
            <a:r>
              <a:rPr lang="pl-PL" dirty="0"/>
              <a:t>Results</a:t>
            </a:r>
          </a:p>
          <a:p>
            <a:r>
              <a:rPr lang="pl-PL" dirty="0"/>
              <a:t>Ethical Considerations</a:t>
            </a:r>
          </a:p>
          <a:p>
            <a:r>
              <a:rPr lang="pl-PL" dirty="0"/>
              <a:t>Future Work</a:t>
            </a:r>
          </a:p>
          <a:p>
            <a:r>
              <a:rPr lang="pl-PL" dirty="0"/>
              <a:t>Conclusions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8260CB-2454-3D7F-4470-F27FCF68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Roadmap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4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282BB-63B9-7CEB-7B2E-EBB2CDCC25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9" y="267494"/>
            <a:ext cx="8496944" cy="4464496"/>
          </a:xfrm>
        </p:spPr>
        <p:txBody>
          <a:bodyPr anchor="ctr">
            <a:normAutofit fontScale="55000" lnSpcReduction="2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 B. &amp; McGillivray, B. (2017).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Quantitative Historical Linguistics: A Corpus Framework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Oxford University Press.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Johannessen, J.,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Kåsen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Hagen, K.,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Nøklestad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&amp; Priestley, J. (2020). Comparing methods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for measuring dialect similarity in Norwegian.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12th Language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8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Resources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and Evaluation </a:t>
            </a:r>
            <a:r>
              <a:rPr lang="fr-FR" sz="18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Conference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reeSerif"/>
              </a:rPr>
              <a:t>(pp. 5343–5350). Marseille, France: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FreeSerif"/>
              </a:rPr>
              <a:t>European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Johannsen, A.,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Søgaard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 (2015). Cross-lingual syntactic variation over age and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gender.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Nineteenth Conference on Computational Natural Language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Learning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103–112). Beijing, China: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Jurgens, D., Tsvetkov, Y.,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Jurafsky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(2017). Incorporating dialectal variability for socially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equitable language identification.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55th Annual Meeting of the Association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Computational Linguistics (Volume 2: Short Papers)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51–57). Vancouver,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Canada: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Jurman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Riccadonna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Furlanello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C. (2012). A Comparison of MCC and CEN Error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Measures in Multi-Class Prediction.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PLOS ONE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7(8), 1–8.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Klemensiewicz, Z. (1976).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Historia Języka Polskiego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Państwowe Wydawnictwo Naukowe.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Kurzowa, Z. (1983). 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Polszczyzna Lwowa i Kresów Południowo-Wschodnich do 1939 roku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Państwowe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Naukowe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endParaRPr lang="pl-PL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Manning, C.,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Surdeanu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M., Bauer, J., Finkel, J.,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Bethard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McClosky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(2014). The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Stanford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CoreNLP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natural language processing toolkit. 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52nd Annual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 55–60). Baltimore, Maryland: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McEnery, T., Baker, P., &amp; Burnard, L. (2000). Corpus resources and minority language engineering.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In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International Conference on Language Resources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and Evaluation (LREC’00)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Athens, Greece: European Language Resources Association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McGillivray, B.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 B. (2023). Quantifying the quantitative (re-)turn in historical linguistics.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Palgrave Communications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10(1), 1–6.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McKinney, W. (2010). Data Structures for Statistical Computing in Python. In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Stéfan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van der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Walt &amp; Jarrod Millman (Eds.),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9th Python in Science Conference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(pp.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56 – 61).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Ossolineum (n.d.). Katalogi Ossolineum. 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https://katalogi.ossolineum.pl/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. Accessed: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03.04.2023.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Pedregosa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F.,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Varoquaux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Gramfort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A., Michel, V.,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Thirion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B., Grisel, O., Blondel, M.,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Prettenhofer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P., Weiss, R.,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Dubourg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V.,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Vanderplas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J., Passos, A.,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Cournapeau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Brucher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M., Perrot, M.,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Duchesnay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E. (2011). Scikit-learn: Machine learning in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Python.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Machine Learning Research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12, 2825–2830.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Peirsman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Y., Geeraerts, D., &amp;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Speelman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(2010). The automatic identification of lexical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variation between language varieties.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16(4), 469–491.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Ponti, E. M.,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O’Horan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H.,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Berzak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Y.,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Vulić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Reichart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R.,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Poibeau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T.,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Shutova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E., &amp; Korhonen,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A. (2019).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Modeling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 Language Variation and Universals: A Survey on Typological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Linguistics for Natural Language Processing. 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Computational Linguistics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45(3), 559–601.</a:t>
            </a:r>
          </a:p>
        </p:txBody>
      </p:sp>
    </p:spTree>
    <p:extLst>
      <p:ext uri="{BB962C8B-B14F-4D97-AF65-F5344CB8AC3E}">
        <p14:creationId xmlns:p14="http://schemas.microsoft.com/office/powerpoint/2010/main" val="42915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1136C1-4B49-68C3-63EB-2CAFFEB1BB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524" y="267494"/>
            <a:ext cx="8568951" cy="446449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Qi, P., Zhang, Y., Zhang, Y., Bolton, J., &amp; Manning, C. D. (2020). Stanza: A Python natural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processing toolkit for many human languages.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Rayson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P., Archer, D., Baron, A., Culpeper, J., &amp; Smith, N. (2007). Tagging the Bard: Evaluating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the accuracy of a modern POS tagger on Early Modern English corpora.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Regnault, M., Prévost, S., &amp;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Villemonte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de la Clergerie, E. (2019). Challenges of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FreeSerif"/>
              </a:rPr>
              <a:t>language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FreeSerif"/>
              </a:rPr>
              <a:t> change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and variation: towards an extended treebank of medieval French.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18th International Workshop on Treebanks and Linguistic Theories (TLT, </a:t>
            </a:r>
            <a:r>
              <a:rPr lang="en-GB" sz="10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SyntaxFest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2019)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144–150). Paris, France: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Sánchez-Marco, C.,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Boleda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G.,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Padró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L. (2011). Extending the tool, or how to annotate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historical language varieties.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Technology 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1–9). Portland,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OR, USA: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Scheible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S., Whitt, R. J., Durrell, M., &amp; Bennett, P. (2011). Evaluating an ‘off-the-shelf’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POStagger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on early Modern German text.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Language Technology for Cultural Heritage, Social Sciences, and Humanities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19–23).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Portland, OR, USA: Association for Computational Linguistics.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Soria, C., Russo, I.,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Quochi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V., Hicks, D.,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Gurrutxaga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Sarhimaa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Tuomisto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(2016).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Fostering digital representation of EU regional and minority languages: the digital language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diversity project.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3256–3260).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pt-BR" sz="1000" b="0" i="0" u="none" strike="noStrike" baseline="0" dirty="0">
                <a:solidFill>
                  <a:srgbClr val="000000"/>
                </a:solidFill>
                <a:latin typeface="FreeSerif"/>
              </a:rPr>
              <a:t>The pandas development team (2020). pandas-dev/pandas: Pandas.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10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n.d.b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). UD for Polish. </a:t>
            </a:r>
            <a:r>
              <a:rPr lang="en-GB" sz="10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https://universaldependencies.org/pl/index.html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Waszczuk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J.,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Kieraś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W., &amp;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Woliński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 (2018). Morphosyntactic disambiguation and segmentation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 historical polish with graph-based conditional random fields. In P. Sojka, A.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Horák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I.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Kopeček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&amp; K. Pala (Eds.),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Text, Speech, and Dialogue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188–196). Cham: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Springer International Publishing.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Wróblewska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A. (2018). Extended and enhanced Polish dependency bank in Universal Dependencies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format.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Universal Dependencies (UDW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2018)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173–182). Brussels, Belgium: Association for Computational Linguistics.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it-IT" sz="1000" b="0" i="0" u="none" strike="noStrike" baseline="0" dirty="0">
                <a:solidFill>
                  <a:srgbClr val="000000"/>
                </a:solidFill>
                <a:latin typeface="FreeSerif"/>
              </a:rPr>
              <a:t>Zampieri, M., Malmasi, S., &amp; Dras, M. (2016). Modeling language change in historical corpora: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The case of Portuguese. In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(pp. 4098–4104).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Zampieri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M., </a:t>
            </a:r>
            <a:r>
              <a:rPr lang="en-GB" sz="1000" b="0" i="0" u="none" strike="noStrike" baseline="0" dirty="0" err="1">
                <a:solidFill>
                  <a:srgbClr val="000000"/>
                </a:solidFill>
                <a:latin typeface="FreeSerif"/>
              </a:rPr>
              <a:t>Nakov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P., &amp; Scherrer, Y. (2020). Natural language processing for similar languages,</a:t>
            </a:r>
            <a:r>
              <a:rPr lang="pl-PL" sz="10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varieties, and dialects: A survey. </a:t>
            </a:r>
            <a:r>
              <a:rPr lang="en-GB" sz="10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1000" b="0" i="0" u="none" strike="noStrike" baseline="0" dirty="0">
                <a:solidFill>
                  <a:srgbClr val="000000"/>
                </a:solidFill>
                <a:latin typeface="FreeSerif"/>
              </a:rPr>
              <a:t>, 26, 595 – 612.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706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0F7C72C-9C69-19BE-4741-17117A08E1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225" r="6225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D92BDE-273F-B83F-80E3-8CE0E6A5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Related Research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ADF2D-FDB0-DC6A-F699-41665A4D07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MA thesis project at the University of Gothenburg</a:t>
            </a:r>
          </a:p>
          <a:p>
            <a:r>
              <a:rPr lang="pl-PL" dirty="0"/>
              <a:t>History of Polish</a:t>
            </a:r>
          </a:p>
          <a:p>
            <a:r>
              <a:rPr lang="pl-PL" dirty="0"/>
              <a:t>Quantitative and corpus research in historical linguistics</a:t>
            </a:r>
          </a:p>
          <a:p>
            <a:r>
              <a:rPr lang="pl-PL" dirty="0"/>
              <a:t>Part-of-speech tagging of historical data</a:t>
            </a:r>
          </a:p>
          <a:p>
            <a:r>
              <a:rPr lang="pl-PL" dirty="0"/>
              <a:t>Methods for dealing with language variation in NLP</a:t>
            </a:r>
          </a:p>
          <a:p>
            <a:r>
              <a:rPr lang="pl-PL" dirty="0"/>
              <a:t>Detecting and modelling language variation and change</a:t>
            </a:r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2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ece of paper with text&#10;&#10;Description automatically generated with low confidence">
            <a:extLst>
              <a:ext uri="{FF2B5EF4-FFF2-40B4-BE49-F238E27FC236}">
                <a16:creationId xmlns:a16="http://schemas.microsoft.com/office/drawing/2014/main" id="{EF50E124-4F4A-D461-4BB1-783C853F94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459" t="-12280" r="1129" b="-6518"/>
          <a:stretch/>
        </p:blipFill>
        <p:spPr>
          <a:xfrm>
            <a:off x="0" y="-92546"/>
            <a:ext cx="2991600" cy="48760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F4A-12B0-D4AB-6108-DFF267F671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1899 memoir.</a:t>
            </a:r>
          </a:p>
          <a:p>
            <a:r>
              <a:rPr lang="pl-PL" sz="1600" dirty="0"/>
              <a:t>Copied over from a manuscript.</a:t>
            </a:r>
          </a:p>
          <a:p>
            <a:r>
              <a:rPr lang="pl-PL" sz="1600" dirty="0"/>
              <a:t>Visible variation in e.g. spelling, still intelligible for a native speaker.</a:t>
            </a:r>
          </a:p>
          <a:p>
            <a:r>
              <a:rPr lang="pl-PL" sz="1600" dirty="0"/>
              <a:t>Manual UD-style annotation (with pre-annotation).</a:t>
            </a:r>
          </a:p>
          <a:p>
            <a:pPr lvl="1"/>
            <a:r>
              <a:rPr lang="pl-PL" sz="1400" dirty="0"/>
              <a:t>Total: 37 405 tokens.</a:t>
            </a:r>
          </a:p>
          <a:p>
            <a:pPr lvl="1"/>
            <a:r>
              <a:rPr lang="pl-PL" sz="1400" dirty="0"/>
              <a:t>UPOS-annotated: 10 286 tokens.</a:t>
            </a:r>
          </a:p>
          <a:p>
            <a:pPr lvl="1"/>
            <a:r>
              <a:rPr lang="pl-PL" sz="1400" dirty="0"/>
              <a:t>XPOS-annotated, lemmatized: 3271 tokens.</a:t>
            </a:r>
          </a:p>
          <a:p>
            <a:endParaRPr lang="pl-PL" sz="1600" dirty="0"/>
          </a:p>
          <a:p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48FD2-7B1F-FBE5-6589-4DA9FFC0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A435-D910-5416-24F9-F533486E44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6325" y="1073407"/>
            <a:ext cx="7831349" cy="365858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Original: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nazajutrż miał wrucić i wrucił,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Apoplexyą tknięty został w hotelu po jakieyś libacyi.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Modernized spelling: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nazajutrz miał wrócić i wrócił, ale w trumnie.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 Apopleksją tknięty został w hotelu po jakiejś libacji.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Heavily modernized language: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Pojechał do Lwowa – miał wrócić dzień później, i wrócił,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Dostał udaru w hotelu po jakiejś imprezie.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English: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drove away to Lviv – and he was supposed to return the day after and that he did, but in a coffin.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had suffered a stroke at a hotel after some party. 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FCF599-CA01-5B7D-B540-6BC139DA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– example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Research Question	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64D7-87AA-EC08-5617-DE0032096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How well does the Stanza NLP toolkit perform on a sample of </a:t>
            </a:r>
          </a:p>
          <a:p>
            <a:r>
              <a:rPr lang="pl-PL" dirty="0"/>
              <a:t>19</a:t>
            </a:r>
            <a:r>
              <a:rPr lang="pl-PL" baseline="30000" dirty="0"/>
              <a:t>th</a:t>
            </a:r>
            <a:r>
              <a:rPr lang="pl-PL" dirty="0"/>
              <a:t>-century Polish and what errors does it tend to make?</a:t>
            </a:r>
            <a:endParaRPr lang="pl-PL" baseline="30000" dirty="0"/>
          </a:p>
        </p:txBody>
      </p:sp>
    </p:spTree>
    <p:extLst>
      <p:ext uri="{BB962C8B-B14F-4D97-AF65-F5344CB8AC3E}">
        <p14:creationId xmlns:p14="http://schemas.microsoft.com/office/powerpoint/2010/main" val="12412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F9FA-B44C-BBBF-3AB3-6EC88BFB12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920447" cy="2939990"/>
          </a:xfrm>
        </p:spPr>
        <p:txBody>
          <a:bodyPr/>
          <a:lstStyle/>
          <a:p>
            <a:r>
              <a:rPr lang="pl-PL" dirty="0"/>
              <a:t>XPOS- and UPOS-tagging, lemmatization</a:t>
            </a:r>
          </a:p>
          <a:p>
            <a:r>
              <a:rPr lang="pl-PL" dirty="0"/>
              <a:t>Error annotation</a:t>
            </a:r>
          </a:p>
          <a:p>
            <a:r>
              <a:rPr lang="pl-PL" dirty="0"/>
              <a:t>Tools and resources:</a:t>
            </a:r>
          </a:p>
          <a:p>
            <a:pPr lvl="1"/>
            <a:r>
              <a:rPr lang="pl-PL" dirty="0"/>
              <a:t>Stanza NLP toolkit</a:t>
            </a:r>
          </a:p>
          <a:p>
            <a:pPr lvl="1"/>
            <a:r>
              <a:rPr lang="pl-PL" dirty="0"/>
              <a:t>Jupyter Notebook</a:t>
            </a:r>
          </a:p>
          <a:p>
            <a:pPr lvl="1"/>
            <a:r>
              <a:rPr lang="pl-PL" dirty="0"/>
              <a:t>PDB-UD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D8EC5-C56E-4CC4-D910-969A565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699D6C-48BB-5399-6399-2975C3A941D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21941841"/>
              </p:ext>
            </p:extLst>
          </p:nvPr>
        </p:nvGraphicFramePr>
        <p:xfrm>
          <a:off x="307280" y="2015489"/>
          <a:ext cx="440082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943">
                  <a:extLst>
                    <a:ext uri="{9D8B030D-6E8A-4147-A177-3AD203B41FA5}">
                      <a16:colId xmlns:a16="http://schemas.microsoft.com/office/drawing/2014/main" val="4145120061"/>
                    </a:ext>
                  </a:extLst>
                </a:gridCol>
                <a:gridCol w="1466943">
                  <a:extLst>
                    <a:ext uri="{9D8B030D-6E8A-4147-A177-3AD203B41FA5}">
                      <a16:colId xmlns:a16="http://schemas.microsoft.com/office/drawing/2014/main" val="2300758834"/>
                    </a:ext>
                  </a:extLst>
                </a:gridCol>
                <a:gridCol w="1466943">
                  <a:extLst>
                    <a:ext uri="{9D8B030D-6E8A-4147-A177-3AD203B41FA5}">
                      <a16:colId xmlns:a16="http://schemas.microsoft.com/office/drawing/2014/main" val="1704015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 (original)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 (lowercase)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90.89%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92.34%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0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83.58%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86.55%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622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986DFD0-283F-A156-AA93-7E9C000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lemmatization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5C583-63A5-5FA6-10E0-EC9EABB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93876"/>
            <a:ext cx="1733962" cy="2565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C1033-F25F-83E1-099A-C6E38CED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24" y="1293876"/>
            <a:ext cx="1911814" cy="25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D0EA4-C99C-2AFC-D8E9-C187AEE5C7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4470214"/>
              </p:ext>
            </p:extLst>
          </p:nvPr>
        </p:nvGraphicFramePr>
        <p:xfrm>
          <a:off x="1043608" y="2015490"/>
          <a:ext cx="28076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834">
                  <a:extLst>
                    <a:ext uri="{9D8B030D-6E8A-4147-A177-3AD203B41FA5}">
                      <a16:colId xmlns:a16="http://schemas.microsoft.com/office/drawing/2014/main" val="3185985588"/>
                    </a:ext>
                  </a:extLst>
                </a:gridCol>
                <a:gridCol w="1403834">
                  <a:extLst>
                    <a:ext uri="{9D8B030D-6E8A-4147-A177-3AD203B41FA5}">
                      <a16:colId xmlns:a16="http://schemas.microsoft.com/office/drawing/2014/main" val="428667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Accuracy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PDB-UD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98.40%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Historical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93.31%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431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3D2568-216A-B3B2-6FE8-05CD214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UPOS-tagging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4F1D9-0C42-4A7D-6A2A-DECA27A7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34771"/>
            <a:ext cx="2431157" cy="32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E64519F2-790F-0245-8B12-29EA84DC301A}"/>
    </a:ext>
  </a:extLst>
</a:theme>
</file>

<file path=ppt/theme/theme2.xml><?xml version="1.0" encoding="utf-8"?>
<a:theme xmlns:a="http://schemas.openxmlformats.org/drawingml/2006/main" name="2_GU_PPTMall_190527">
  <a:themeElements>
    <a:clrScheme name="GU Tema 202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FDC"/>
      </a:accent1>
      <a:accent2>
        <a:srgbClr val="7357C1"/>
      </a:accent2>
      <a:accent3>
        <a:srgbClr val="1DA881"/>
      </a:accent3>
      <a:accent4>
        <a:srgbClr val="F2C33E"/>
      </a:accent4>
      <a:accent5>
        <a:srgbClr val="5B9BD5"/>
      </a:accent5>
      <a:accent6>
        <a:srgbClr val="C7247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CF617B5B-40EA-3142-A87F-46275CD4C717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1777575_ppt_gu_mall_eng_v2</Template>
  <TotalTime>11888</TotalTime>
  <Words>2956</Words>
  <Application>Microsoft Office PowerPoint</Application>
  <PresentationFormat>On-screen Show (16:9)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Bold</vt:lpstr>
      <vt:lpstr>Arial Narrow</vt:lpstr>
      <vt:lpstr>Calibri</vt:lpstr>
      <vt:lpstr>Consolas</vt:lpstr>
      <vt:lpstr>FreeMono-Identity-H</vt:lpstr>
      <vt:lpstr>FreeSerif</vt:lpstr>
      <vt:lpstr>FreeSerifItalic-Identity-H</vt:lpstr>
      <vt:lpstr>LiberationSansNarrow</vt:lpstr>
      <vt:lpstr>LiberationSansNarrow-BoldItalic</vt:lpstr>
      <vt:lpstr>Wingdings</vt:lpstr>
      <vt:lpstr>3_GU_PPTMall_190527</vt:lpstr>
      <vt:lpstr>2_GU_PPTMall_190527</vt:lpstr>
      <vt:lpstr>Evaluating the Stanza NLP toolkit’s performance on historical Polish  Maria Irena Szawerna</vt:lpstr>
      <vt:lpstr>Roadmap</vt:lpstr>
      <vt:lpstr>Related Research</vt:lpstr>
      <vt:lpstr>Data</vt:lpstr>
      <vt:lpstr>Data – example </vt:lpstr>
      <vt:lpstr>Research Question </vt:lpstr>
      <vt:lpstr>Experiments</vt:lpstr>
      <vt:lpstr>Results: lemmatization</vt:lpstr>
      <vt:lpstr>Results: UPOS-tagging</vt:lpstr>
      <vt:lpstr>Results: XPOS-tagging</vt:lpstr>
      <vt:lpstr>Results: trends in errors</vt:lpstr>
      <vt:lpstr>Results: trends in errors</vt:lpstr>
      <vt:lpstr>Ethical considerations</vt:lpstr>
      <vt:lpstr>Future work</vt:lpstr>
      <vt:lpstr>Conclusions: back to Research Question</vt:lpstr>
      <vt:lpstr>Thesis and conference repository</vt:lpstr>
      <vt:lpstr>Thank you for your attention!</vt:lpstr>
      <vt:lpstr>Bibliography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Szawerna</dc:creator>
  <cp:lastModifiedBy>Maria Szawerna</cp:lastModifiedBy>
  <cp:revision>1</cp:revision>
  <cp:lastPrinted>2019-03-25T10:35:10Z</cp:lastPrinted>
  <dcterms:created xsi:type="dcterms:W3CDTF">2023-05-23T08:28:57Z</dcterms:created>
  <dcterms:modified xsi:type="dcterms:W3CDTF">2023-06-14T16:40:07Z</dcterms:modified>
</cp:coreProperties>
</file>