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6778C-5723-4D8A-B53C-E3EFBA758A58}" v="7" dt="2023-01-09T10:08:38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6826778C-5723-4D8A-B53C-E3EFBA758A58}"/>
    <pc:docChg chg="custSel addSld modSld addMainMaster delMainMaster modMainMaster">
      <pc:chgData name="Maria Szawerna" userId="27f43607ae8ba673" providerId="LiveId" clId="{6826778C-5723-4D8A-B53C-E3EFBA758A58}" dt="2023-01-09T10:08:38.841" v="1843"/>
      <pc:docMkLst>
        <pc:docMk/>
      </pc:docMkLst>
      <pc:sldChg chg="addSp modSp new mod modTransition setBg modClrScheme setClrOvrMap chgLayout">
        <pc:chgData name="Maria Szawerna" userId="27f43607ae8ba673" providerId="LiveId" clId="{6826778C-5723-4D8A-B53C-E3EFBA758A58}" dt="2023-01-09T10:08:38.841" v="1843"/>
        <pc:sldMkLst>
          <pc:docMk/>
          <pc:sldMk cId="4028530440" sldId="256"/>
        </pc:sldMkLst>
        <pc:spChg chg="mod">
          <ac:chgData name="Maria Szawerna" userId="27f43607ae8ba673" providerId="LiveId" clId="{6826778C-5723-4D8A-B53C-E3EFBA758A58}" dt="2023-01-06T12:53:20.275" v="16" actId="114"/>
          <ac:spMkLst>
            <pc:docMk/>
            <pc:sldMk cId="4028530440" sldId="256"/>
            <ac:spMk id="2" creationId="{B9177F34-A417-1755-249A-B1C1F3D4017D}"/>
          </ac:spMkLst>
        </pc:spChg>
        <pc:spChg chg="mod">
          <ac:chgData name="Maria Szawerna" userId="27f43607ae8ba673" providerId="LiveId" clId="{6826778C-5723-4D8A-B53C-E3EFBA758A58}" dt="2023-01-06T12:54:22.573" v="115" actId="27636"/>
          <ac:spMkLst>
            <pc:docMk/>
            <pc:sldMk cId="4028530440" sldId="256"/>
            <ac:spMk id="3" creationId="{C0EA5E4D-F257-FCE2-0971-CFC34FA8E2A1}"/>
          </ac:spMkLst>
        </pc:spChg>
        <pc:spChg chg="add">
          <ac:chgData name="Maria Szawerna" userId="27f43607ae8ba673" providerId="LiveId" clId="{6826778C-5723-4D8A-B53C-E3EFBA758A58}" dt="2023-01-06T12:52:50.619" v="5" actId="26606"/>
          <ac:spMkLst>
            <pc:docMk/>
            <pc:sldMk cId="4028530440" sldId="256"/>
            <ac:spMk id="9" creationId="{F1314C34-F582-4EEF-86CE-F88761E52434}"/>
          </ac:spMkLst>
        </pc:spChg>
        <pc:spChg chg="add">
          <ac:chgData name="Maria Szawerna" userId="27f43607ae8ba673" providerId="LiveId" clId="{6826778C-5723-4D8A-B53C-E3EFBA758A58}" dt="2023-01-06T12:52:50.619" v="5" actId="26606"/>
          <ac:spMkLst>
            <pc:docMk/>
            <pc:sldMk cId="4028530440" sldId="256"/>
            <ac:spMk id="11" creationId="{7319A1DD-F557-4EC6-8A8C-F7617B4CD678}"/>
          </ac:spMkLst>
        </pc:spChg>
        <pc:spChg chg="add">
          <ac:chgData name="Maria Szawerna" userId="27f43607ae8ba673" providerId="LiveId" clId="{6826778C-5723-4D8A-B53C-E3EFBA758A58}" dt="2023-01-06T12:52:50.619" v="5" actId="26606"/>
          <ac:spMkLst>
            <pc:docMk/>
            <pc:sldMk cId="4028530440" sldId="256"/>
            <ac:spMk id="15" creationId="{C390A367-0330-4E03-9D5F-40308A7975C8}"/>
          </ac:spMkLst>
        </pc:spChg>
        <pc:picChg chg="add">
          <ac:chgData name="Maria Szawerna" userId="27f43607ae8ba673" providerId="LiveId" clId="{6826778C-5723-4D8A-B53C-E3EFBA758A58}" dt="2023-01-06T12:52:50.619" v="5" actId="26606"/>
          <ac:picMkLst>
            <pc:docMk/>
            <pc:sldMk cId="4028530440" sldId="256"/>
            <ac:picMk id="4" creationId="{BF6DEB45-D183-2677-30A0-C30D3A9CC5E5}"/>
          </ac:picMkLst>
        </pc:picChg>
        <pc:cxnChg chg="add">
          <ac:chgData name="Maria Szawerna" userId="27f43607ae8ba673" providerId="LiveId" clId="{6826778C-5723-4D8A-B53C-E3EFBA758A58}" dt="2023-01-06T12:52:50.619" v="5" actId="26606"/>
          <ac:cxnSpMkLst>
            <pc:docMk/>
            <pc:sldMk cId="4028530440" sldId="256"/>
            <ac:cxnSpMk id="13" creationId="{D28A9C89-B313-458F-9C85-515930A51A93}"/>
          </ac:cxnSpMkLst>
        </pc:cxnChg>
      </pc:sldChg>
      <pc:sldChg chg="modSp new mod modTransition">
        <pc:chgData name="Maria Szawerna" userId="27f43607ae8ba673" providerId="LiveId" clId="{6826778C-5723-4D8A-B53C-E3EFBA758A58}" dt="2023-01-09T10:08:38.841" v="1843"/>
        <pc:sldMkLst>
          <pc:docMk/>
          <pc:sldMk cId="4001721032" sldId="257"/>
        </pc:sldMkLst>
        <pc:spChg chg="mod">
          <ac:chgData name="Maria Szawerna" userId="27f43607ae8ba673" providerId="LiveId" clId="{6826778C-5723-4D8A-B53C-E3EFBA758A58}" dt="2023-01-09T09:55:58.062" v="128" actId="20577"/>
          <ac:spMkLst>
            <pc:docMk/>
            <pc:sldMk cId="4001721032" sldId="257"/>
            <ac:spMk id="2" creationId="{87CF4752-25E0-B6E5-A660-A59A5436154E}"/>
          </ac:spMkLst>
        </pc:spChg>
        <pc:spChg chg="mod">
          <ac:chgData name="Maria Szawerna" userId="27f43607ae8ba673" providerId="LiveId" clId="{6826778C-5723-4D8A-B53C-E3EFBA758A58}" dt="2023-01-09T09:57:15.650" v="345" actId="403"/>
          <ac:spMkLst>
            <pc:docMk/>
            <pc:sldMk cId="4001721032" sldId="257"/>
            <ac:spMk id="3" creationId="{CC697374-C9BB-7727-CFB4-A9E96BB20E69}"/>
          </ac:spMkLst>
        </pc:spChg>
      </pc:sldChg>
      <pc:sldChg chg="modSp new mod modTransition">
        <pc:chgData name="Maria Szawerna" userId="27f43607ae8ba673" providerId="LiveId" clId="{6826778C-5723-4D8A-B53C-E3EFBA758A58}" dt="2023-01-09T10:08:38.841" v="1843"/>
        <pc:sldMkLst>
          <pc:docMk/>
          <pc:sldMk cId="2736882035" sldId="258"/>
        </pc:sldMkLst>
        <pc:spChg chg="mod">
          <ac:chgData name="Maria Szawerna" userId="27f43607ae8ba673" providerId="LiveId" clId="{6826778C-5723-4D8A-B53C-E3EFBA758A58}" dt="2023-01-09T09:57:26.556" v="368" actId="20577"/>
          <ac:spMkLst>
            <pc:docMk/>
            <pc:sldMk cId="2736882035" sldId="258"/>
            <ac:spMk id="2" creationId="{440F64BA-F812-7F2A-EB95-5A5D7141FDB0}"/>
          </ac:spMkLst>
        </pc:spChg>
        <pc:spChg chg="mod">
          <ac:chgData name="Maria Szawerna" userId="27f43607ae8ba673" providerId="LiveId" clId="{6826778C-5723-4D8A-B53C-E3EFBA758A58}" dt="2023-01-09T09:59:18.537" v="735" actId="20577"/>
          <ac:spMkLst>
            <pc:docMk/>
            <pc:sldMk cId="2736882035" sldId="258"/>
            <ac:spMk id="3" creationId="{CF471D7B-1772-6B66-7595-780A2BC5824F}"/>
          </ac:spMkLst>
        </pc:spChg>
      </pc:sldChg>
      <pc:sldChg chg="addSp modSp new mod modTransition">
        <pc:chgData name="Maria Szawerna" userId="27f43607ae8ba673" providerId="LiveId" clId="{6826778C-5723-4D8A-B53C-E3EFBA758A58}" dt="2023-01-09T10:08:38.841" v="1843"/>
        <pc:sldMkLst>
          <pc:docMk/>
          <pc:sldMk cId="630833342" sldId="259"/>
        </pc:sldMkLst>
        <pc:spChg chg="mod">
          <ac:chgData name="Maria Szawerna" userId="27f43607ae8ba673" providerId="LiveId" clId="{6826778C-5723-4D8A-B53C-E3EFBA758A58}" dt="2023-01-09T09:59:39.073" v="753" actId="20577"/>
          <ac:spMkLst>
            <pc:docMk/>
            <pc:sldMk cId="630833342" sldId="259"/>
            <ac:spMk id="2" creationId="{4031792E-3FF3-88C9-85B3-9947D56DB3C6}"/>
          </ac:spMkLst>
        </pc:spChg>
        <pc:picChg chg="add mod">
          <ac:chgData name="Maria Szawerna" userId="27f43607ae8ba673" providerId="LiveId" clId="{6826778C-5723-4D8A-B53C-E3EFBA758A58}" dt="2023-01-09T10:01:30.590" v="764" actId="1076"/>
          <ac:picMkLst>
            <pc:docMk/>
            <pc:sldMk cId="630833342" sldId="259"/>
            <ac:picMk id="5" creationId="{ED929983-36A6-4CB9-322E-B9FC6A764D3C}"/>
          </ac:picMkLst>
        </pc:picChg>
        <pc:picChg chg="add mod">
          <ac:chgData name="Maria Szawerna" userId="27f43607ae8ba673" providerId="LiveId" clId="{6826778C-5723-4D8A-B53C-E3EFBA758A58}" dt="2023-01-09T10:01:30.590" v="764" actId="1076"/>
          <ac:picMkLst>
            <pc:docMk/>
            <pc:sldMk cId="630833342" sldId="259"/>
            <ac:picMk id="7" creationId="{5DDC050F-AD38-09F4-82FB-13BCE9B95036}"/>
          </ac:picMkLst>
        </pc:picChg>
      </pc:sldChg>
      <pc:sldChg chg="addSp modSp new mod modTransition">
        <pc:chgData name="Maria Szawerna" userId="27f43607ae8ba673" providerId="LiveId" clId="{6826778C-5723-4D8A-B53C-E3EFBA758A58}" dt="2023-01-09T10:08:38.841" v="1843"/>
        <pc:sldMkLst>
          <pc:docMk/>
          <pc:sldMk cId="2507940909" sldId="260"/>
        </pc:sldMkLst>
        <pc:spChg chg="mod">
          <ac:chgData name="Maria Szawerna" userId="27f43607ae8ba673" providerId="LiveId" clId="{6826778C-5723-4D8A-B53C-E3EFBA758A58}" dt="2023-01-09T10:01:37.796" v="782" actId="20577"/>
          <ac:spMkLst>
            <pc:docMk/>
            <pc:sldMk cId="2507940909" sldId="260"/>
            <ac:spMk id="2" creationId="{6776164C-03A4-8CD7-DAFF-5B1121F70DA7}"/>
          </ac:spMkLst>
        </pc:spChg>
        <pc:spChg chg="mod">
          <ac:chgData name="Maria Szawerna" userId="27f43607ae8ba673" providerId="LiveId" clId="{6826778C-5723-4D8A-B53C-E3EFBA758A58}" dt="2023-01-09T10:03:49.017" v="907" actId="404"/>
          <ac:spMkLst>
            <pc:docMk/>
            <pc:sldMk cId="2507940909" sldId="260"/>
            <ac:spMk id="3" creationId="{691731AD-5BBC-421F-CF4E-FF48419308D4}"/>
          </ac:spMkLst>
        </pc:spChg>
        <pc:picChg chg="add mod">
          <ac:chgData name="Maria Szawerna" userId="27f43607ae8ba673" providerId="LiveId" clId="{6826778C-5723-4D8A-B53C-E3EFBA758A58}" dt="2023-01-09T10:03:01.563" v="795" actId="1076"/>
          <ac:picMkLst>
            <pc:docMk/>
            <pc:sldMk cId="2507940909" sldId="260"/>
            <ac:picMk id="5" creationId="{27CE5467-BDE9-D913-A21B-4709FCAA8B14}"/>
          </ac:picMkLst>
        </pc:picChg>
        <pc:picChg chg="add mod">
          <ac:chgData name="Maria Szawerna" userId="27f43607ae8ba673" providerId="LiveId" clId="{6826778C-5723-4D8A-B53C-E3EFBA758A58}" dt="2023-01-09T10:03:06.802" v="796" actId="1076"/>
          <ac:picMkLst>
            <pc:docMk/>
            <pc:sldMk cId="2507940909" sldId="260"/>
            <ac:picMk id="7" creationId="{66B45F14-72AF-93F6-67CA-E1F9450CF2A3}"/>
          </ac:picMkLst>
        </pc:picChg>
        <pc:picChg chg="add mod">
          <ac:chgData name="Maria Szawerna" userId="27f43607ae8ba673" providerId="LiveId" clId="{6826778C-5723-4D8A-B53C-E3EFBA758A58}" dt="2023-01-09T10:03:06.802" v="796" actId="1076"/>
          <ac:picMkLst>
            <pc:docMk/>
            <pc:sldMk cId="2507940909" sldId="260"/>
            <ac:picMk id="9" creationId="{04883A51-7F35-9EB1-71DC-14C9F6BF48D8}"/>
          </ac:picMkLst>
        </pc:picChg>
      </pc:sldChg>
      <pc:sldChg chg="modSp new mod modTransition">
        <pc:chgData name="Maria Szawerna" userId="27f43607ae8ba673" providerId="LiveId" clId="{6826778C-5723-4D8A-B53C-E3EFBA758A58}" dt="2023-01-09T10:08:38.841" v="1843"/>
        <pc:sldMkLst>
          <pc:docMk/>
          <pc:sldMk cId="3801674725" sldId="261"/>
        </pc:sldMkLst>
        <pc:spChg chg="mod">
          <ac:chgData name="Maria Szawerna" userId="27f43607ae8ba673" providerId="LiveId" clId="{6826778C-5723-4D8A-B53C-E3EFBA758A58}" dt="2023-01-09T10:04:03.205" v="918" actId="20577"/>
          <ac:spMkLst>
            <pc:docMk/>
            <pc:sldMk cId="3801674725" sldId="261"/>
            <ac:spMk id="2" creationId="{F06CA420-7F83-35CE-5ACC-9A475968378C}"/>
          </ac:spMkLst>
        </pc:spChg>
        <pc:spChg chg="mod">
          <ac:chgData name="Maria Szawerna" userId="27f43607ae8ba673" providerId="LiveId" clId="{6826778C-5723-4D8A-B53C-E3EFBA758A58}" dt="2023-01-09T10:06:16.482" v="1427" actId="403"/>
          <ac:spMkLst>
            <pc:docMk/>
            <pc:sldMk cId="3801674725" sldId="261"/>
            <ac:spMk id="3" creationId="{769FA184-D48A-2E15-0B90-D55B627A2358}"/>
          </ac:spMkLst>
        </pc:spChg>
      </pc:sldChg>
      <pc:sldChg chg="modSp new mod modTransition">
        <pc:chgData name="Maria Szawerna" userId="27f43607ae8ba673" providerId="LiveId" clId="{6826778C-5723-4D8A-B53C-E3EFBA758A58}" dt="2023-01-09T10:08:38.841" v="1843"/>
        <pc:sldMkLst>
          <pc:docMk/>
          <pc:sldMk cId="2148906197" sldId="262"/>
        </pc:sldMkLst>
        <pc:spChg chg="mod">
          <ac:chgData name="Maria Szawerna" userId="27f43607ae8ba673" providerId="LiveId" clId="{6826778C-5723-4D8A-B53C-E3EFBA758A58}" dt="2023-01-09T10:06:24.369" v="1439" actId="20577"/>
          <ac:spMkLst>
            <pc:docMk/>
            <pc:sldMk cId="2148906197" sldId="262"/>
            <ac:spMk id="2" creationId="{DC864453-56A3-FCA9-5ADE-78A6D2CFE836}"/>
          </ac:spMkLst>
        </pc:spChg>
        <pc:spChg chg="mod">
          <ac:chgData name="Maria Szawerna" userId="27f43607ae8ba673" providerId="LiveId" clId="{6826778C-5723-4D8A-B53C-E3EFBA758A58}" dt="2023-01-09T10:08:15.292" v="1810" actId="403"/>
          <ac:spMkLst>
            <pc:docMk/>
            <pc:sldMk cId="2148906197" sldId="262"/>
            <ac:spMk id="3" creationId="{8E372FF0-91BA-CA4E-15E8-6139DE3E46D8}"/>
          </ac:spMkLst>
        </pc:spChg>
      </pc:sldChg>
      <pc:sldChg chg="addSp delSp modSp new mod modTransition modClrScheme chgLayout">
        <pc:chgData name="Maria Szawerna" userId="27f43607ae8ba673" providerId="LiveId" clId="{6826778C-5723-4D8A-B53C-E3EFBA758A58}" dt="2023-01-09T10:08:38.841" v="1843"/>
        <pc:sldMkLst>
          <pc:docMk/>
          <pc:sldMk cId="625093865" sldId="263"/>
        </pc:sldMkLst>
        <pc:spChg chg="del mod ord">
          <ac:chgData name="Maria Szawerna" userId="27f43607ae8ba673" providerId="LiveId" clId="{6826778C-5723-4D8A-B53C-E3EFBA758A58}" dt="2023-01-09T10:08:19.235" v="1812" actId="700"/>
          <ac:spMkLst>
            <pc:docMk/>
            <pc:sldMk cId="625093865" sldId="263"/>
            <ac:spMk id="2" creationId="{410F2621-35E0-3006-CC2D-4E8D4DA6759E}"/>
          </ac:spMkLst>
        </pc:spChg>
        <pc:spChg chg="del mod ord">
          <ac:chgData name="Maria Szawerna" userId="27f43607ae8ba673" providerId="LiveId" clId="{6826778C-5723-4D8A-B53C-E3EFBA758A58}" dt="2023-01-09T10:08:19.235" v="1812" actId="700"/>
          <ac:spMkLst>
            <pc:docMk/>
            <pc:sldMk cId="625093865" sldId="263"/>
            <ac:spMk id="3" creationId="{A790934B-782A-29EA-3CBC-6DCA22D2C9FC}"/>
          </ac:spMkLst>
        </pc:spChg>
        <pc:spChg chg="add mod ord">
          <ac:chgData name="Maria Szawerna" userId="27f43607ae8ba673" providerId="LiveId" clId="{6826778C-5723-4D8A-B53C-E3EFBA758A58}" dt="2023-01-09T10:08:24.336" v="1841" actId="20577"/>
          <ac:spMkLst>
            <pc:docMk/>
            <pc:sldMk cId="625093865" sldId="263"/>
            <ac:spMk id="4" creationId="{C80DEBD7-F554-D602-6224-C7EF10D677B9}"/>
          </ac:spMkLst>
        </pc:spChg>
        <pc:spChg chg="add mod ord">
          <ac:chgData name="Maria Szawerna" userId="27f43607ae8ba673" providerId="LiveId" clId="{6826778C-5723-4D8A-B53C-E3EFBA758A58}" dt="2023-01-09T10:08:19.235" v="1812" actId="700"/>
          <ac:spMkLst>
            <pc:docMk/>
            <pc:sldMk cId="625093865" sldId="263"/>
            <ac:spMk id="5" creationId="{194E9BBC-0180-58C2-019D-F6738FBBA74D}"/>
          </ac:spMkLst>
        </pc:spChg>
      </pc:sldChg>
      <pc:sldMasterChg chg="del delSldLayout">
        <pc:chgData name="Maria Szawerna" userId="27f43607ae8ba673" providerId="LiveId" clId="{6826778C-5723-4D8A-B53C-E3EFBA758A58}" dt="2023-01-06T12:52:50.619" v="5" actId="26606"/>
        <pc:sldMasterMkLst>
          <pc:docMk/>
          <pc:sldMasterMk cId="2719364188" sldId="2147483696"/>
        </pc:sldMasterMkLst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349408148" sldId="2147483697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05351800" sldId="2147483698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3888782521" sldId="2147483699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241468575" sldId="2147483700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3362464364" sldId="2147483701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422014890" sldId="2147483702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910965028" sldId="2147483703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847183947" sldId="2147483704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3168575498" sldId="2147483705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1026085465" sldId="2147483706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278627710" sldId="2147483707"/>
          </pc:sldLayoutMkLst>
        </pc:sldLayoutChg>
      </pc:sldMasterChg>
      <pc:sldMasterChg chg="add modTransition addSldLayout modSldLayout">
        <pc:chgData name="Maria Szawerna" userId="27f43607ae8ba673" providerId="LiveId" clId="{6826778C-5723-4D8A-B53C-E3EFBA758A58}" dt="2023-01-09T10:08:38.841" v="1843"/>
        <pc:sldMasterMkLst>
          <pc:docMk/>
          <pc:sldMasterMk cId="2794288907" sldId="2147483773"/>
        </pc:sldMasterMkLst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2024055472" sldId="2147483762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82748877" sldId="2147483763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2172001934" sldId="2147483764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1788460557" sldId="2147483765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163937919" sldId="2147483766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7149762" sldId="2147483767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2263895522" sldId="2147483768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4052775358" sldId="2147483769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3205481969" sldId="2147483770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1444646517" sldId="2147483771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2281044606" sldId="21474837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9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6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4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4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5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F6DEB45-D183-2677-30A0-C30D3A9CC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77F34-A417-1755-249A-B1C1F3D4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2098082"/>
            <a:ext cx="6470692" cy="2462668"/>
          </a:xfrm>
        </p:spPr>
        <p:txBody>
          <a:bodyPr>
            <a:no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A young boy with a tree made of trees: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Domain Adaptation of an LSTM-based Image Caption Generation Mode</a:t>
            </a:r>
            <a:r>
              <a:rPr lang="pl-PL" sz="2800" dirty="0">
                <a:solidFill>
                  <a:schemeClr val="tx1"/>
                </a:solidFill>
              </a:rPr>
              <a:t>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5E4D-F257-FCE2-0971-CFC34FA8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8"/>
            <a:ext cx="6470693" cy="724531"/>
          </a:xfrm>
        </p:spPr>
        <p:txBody>
          <a:bodyPr>
            <a:normAutofit fontScale="62500" lnSpcReduction="20000"/>
          </a:bodyPr>
          <a:lstStyle/>
          <a:p>
            <a:r>
              <a:rPr lang="pl-PL" cap="none" dirty="0"/>
              <a:t>A project by </a:t>
            </a:r>
            <a:r>
              <a:rPr lang="de-DE" cap="none" dirty="0"/>
              <a:t>Dominik Künkele </a:t>
            </a:r>
            <a:r>
              <a:rPr lang="pl-PL" cap="none" dirty="0"/>
              <a:t>and Maria Irena Szawerna for the LT2318 HT22 Artificial Intelligence: Cognitive Systems course.</a:t>
            </a:r>
            <a:endParaRPr lang="en-GB" cap="non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53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4752-25E0-B6E5-A660-A59A5436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7374-C9BB-7727-CFB4-A9E96BB2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dirty="0"/>
              <a:t>Usefulness of image captioning software.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800" dirty="0"/>
              <a:t>Do we need to re-train models for every domain?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800" dirty="0"/>
              <a:t>CNN+LSTM image captioning models.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800" dirty="0"/>
              <a:t>Can we adapt a pretrained model to a new domain?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0172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64BA-F812-7F2A-EB95-5A5D7141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Materials and Methods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1D7B-1772-6B66-7595-780A2BC5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The image captioning model from Xu et al. 2015, implemented by Nikolai for one of the tutorials in the course.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Changes: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dirty="0"/>
              <a:t>Relation filter(s)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dirty="0"/>
              <a:t>Unknown filter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dirty="0"/>
              <a:t>Excluding UNK tokens from caption generation.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Flickr8k (original) and imageCLEF (new domain)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Human judgement questionnaire</a:t>
            </a:r>
          </a:p>
        </p:txBody>
      </p:sp>
    </p:spTree>
    <p:extLst>
      <p:ext uri="{BB962C8B-B14F-4D97-AF65-F5344CB8AC3E}">
        <p14:creationId xmlns:p14="http://schemas.microsoft.com/office/powerpoint/2010/main" val="273688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792E-3FF3-88C9-85B3-9947D56D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 (Dominik)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9BA1-0C1B-1817-3AAA-B65CE607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29983-36A6-4CB9-322E-B9FC6A76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2235201"/>
            <a:ext cx="4958682" cy="3398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C050F-AD38-09F4-82FB-13BCE9B9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696" y="2108201"/>
            <a:ext cx="6151143" cy="35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3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164C-03A4-8CD7-DAFF-5B1121F7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 (Maria)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31AD-5BBC-421F-CF4E-FF48419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334" y="2108201"/>
            <a:ext cx="2496346" cy="3760891"/>
          </a:xfrm>
        </p:spPr>
        <p:txBody>
          <a:bodyPr>
            <a:normAutofit/>
          </a:bodyPr>
          <a:lstStyle/>
          <a:p>
            <a:r>
              <a:rPr lang="pl-PL" sz="1800" dirty="0"/>
              <a:t>Overall: captions were deemed to be low-quality, </a:t>
            </a:r>
            <a:r>
              <a:rPr lang="pl-PL" sz="1800" i="1" dirty="0"/>
              <a:t>r u b b i s h, </a:t>
            </a:r>
            <a:r>
              <a:rPr lang="pl-PL" sz="1800" dirty="0"/>
              <a:t>to quote one of the participants.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E5467-BDE9-D913-A21B-4709FCAA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5412"/>
            <a:ext cx="2524608" cy="4254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45F14-72AF-93F6-67CA-E1F9450C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88" y="2015412"/>
            <a:ext cx="2512838" cy="4254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83A51-7F35-9EB1-71DC-14C9F6BF4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726" y="2015412"/>
            <a:ext cx="2617850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4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A420-7F83-35CE-5ACC-9A475968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A184-D48A-2E15-0B90-D55B627A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The fine-tuning was much more disruptive than expected.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Differences in caption structure (syntax) and vocabulary are major.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Less data – grammatical but thematically unfitting captions.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More data – ungrammatical, theoretically thematically fitting captions (UNK tokens).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Small improvements based on human judgements, but the captions are still bad.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0167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4453-56A3-FCA9-5ADE-78A6D2CF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2FF0-91BA-CA4E-15E8-6139DE3E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We have addressed our questions and found out what issues impede domain adapatation.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Ideas for future research: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Testing the influence of other hyperparameters.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Testing the same thing on a different model architecture.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Fine-tuning on a more similar dataset.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Exploring ways of mitigating the discovered issues.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4890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DEBD7-F554-D602-6224-C7EF10D6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Thank you for your attention!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E9BBC-0180-58C2-019D-F6738FBBA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9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</TotalTime>
  <Words>280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Calibri</vt:lpstr>
      <vt:lpstr>RetrospectVTI</vt:lpstr>
      <vt:lpstr>A young boy with a tree made of trees: Domain Adaptation of an LSTM-based Image Caption Generation Model</vt:lpstr>
      <vt:lpstr>Introduction</vt:lpstr>
      <vt:lpstr>Materials and Methods </vt:lpstr>
      <vt:lpstr>Results (Dominik)</vt:lpstr>
      <vt:lpstr>Results (Maria)</vt:lpstr>
      <vt:lpstr>Discussion</vt:lpstr>
      <vt:lpstr>Conclusions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young boy with a tree made of trees: Domain Adaptation of an LSTM-based Image Caption Generation Model</dc:title>
  <dc:creator>Maria Szawerna</dc:creator>
  <cp:lastModifiedBy>Maria Szawerna</cp:lastModifiedBy>
  <cp:revision>1</cp:revision>
  <dcterms:created xsi:type="dcterms:W3CDTF">2023-01-06T12:52:32Z</dcterms:created>
  <dcterms:modified xsi:type="dcterms:W3CDTF">2023-01-09T10:08:40Z</dcterms:modified>
</cp:coreProperties>
</file>