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26778C-5723-4D8A-B53C-E3EFBA758A58}" v="5" dt="2023-01-06T12:53:49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Szawerna" userId="27f43607ae8ba673" providerId="LiveId" clId="{6826778C-5723-4D8A-B53C-E3EFBA758A58}"/>
    <pc:docChg chg="custSel addSld modSld addMainMaster delMainMaster">
      <pc:chgData name="Maria Szawerna" userId="27f43607ae8ba673" providerId="LiveId" clId="{6826778C-5723-4D8A-B53C-E3EFBA758A58}" dt="2023-01-06T12:54:29.850" v="116" actId="680"/>
      <pc:docMkLst>
        <pc:docMk/>
      </pc:docMkLst>
      <pc:sldChg chg="addSp modSp new mod setBg modClrScheme setClrOvrMap chgLayout">
        <pc:chgData name="Maria Szawerna" userId="27f43607ae8ba673" providerId="LiveId" clId="{6826778C-5723-4D8A-B53C-E3EFBA758A58}" dt="2023-01-06T12:54:22.573" v="115" actId="27636"/>
        <pc:sldMkLst>
          <pc:docMk/>
          <pc:sldMk cId="4028530440" sldId="256"/>
        </pc:sldMkLst>
        <pc:spChg chg="mod">
          <ac:chgData name="Maria Szawerna" userId="27f43607ae8ba673" providerId="LiveId" clId="{6826778C-5723-4D8A-B53C-E3EFBA758A58}" dt="2023-01-06T12:53:20.275" v="16" actId="114"/>
          <ac:spMkLst>
            <pc:docMk/>
            <pc:sldMk cId="4028530440" sldId="256"/>
            <ac:spMk id="2" creationId="{B9177F34-A417-1755-249A-B1C1F3D4017D}"/>
          </ac:spMkLst>
        </pc:spChg>
        <pc:spChg chg="mod">
          <ac:chgData name="Maria Szawerna" userId="27f43607ae8ba673" providerId="LiveId" clId="{6826778C-5723-4D8A-B53C-E3EFBA758A58}" dt="2023-01-06T12:54:22.573" v="115" actId="27636"/>
          <ac:spMkLst>
            <pc:docMk/>
            <pc:sldMk cId="4028530440" sldId="256"/>
            <ac:spMk id="3" creationId="{C0EA5E4D-F257-FCE2-0971-CFC34FA8E2A1}"/>
          </ac:spMkLst>
        </pc:spChg>
        <pc:spChg chg="add">
          <ac:chgData name="Maria Szawerna" userId="27f43607ae8ba673" providerId="LiveId" clId="{6826778C-5723-4D8A-B53C-E3EFBA758A58}" dt="2023-01-06T12:52:50.619" v="5" actId="26606"/>
          <ac:spMkLst>
            <pc:docMk/>
            <pc:sldMk cId="4028530440" sldId="256"/>
            <ac:spMk id="9" creationId="{F1314C34-F582-4EEF-86CE-F88761E52434}"/>
          </ac:spMkLst>
        </pc:spChg>
        <pc:spChg chg="add">
          <ac:chgData name="Maria Szawerna" userId="27f43607ae8ba673" providerId="LiveId" clId="{6826778C-5723-4D8A-B53C-E3EFBA758A58}" dt="2023-01-06T12:52:50.619" v="5" actId="26606"/>
          <ac:spMkLst>
            <pc:docMk/>
            <pc:sldMk cId="4028530440" sldId="256"/>
            <ac:spMk id="11" creationId="{7319A1DD-F557-4EC6-8A8C-F7617B4CD678}"/>
          </ac:spMkLst>
        </pc:spChg>
        <pc:spChg chg="add">
          <ac:chgData name="Maria Szawerna" userId="27f43607ae8ba673" providerId="LiveId" clId="{6826778C-5723-4D8A-B53C-E3EFBA758A58}" dt="2023-01-06T12:52:50.619" v="5" actId="26606"/>
          <ac:spMkLst>
            <pc:docMk/>
            <pc:sldMk cId="4028530440" sldId="256"/>
            <ac:spMk id="15" creationId="{C390A367-0330-4E03-9D5F-40308A7975C8}"/>
          </ac:spMkLst>
        </pc:spChg>
        <pc:picChg chg="add">
          <ac:chgData name="Maria Szawerna" userId="27f43607ae8ba673" providerId="LiveId" clId="{6826778C-5723-4D8A-B53C-E3EFBA758A58}" dt="2023-01-06T12:52:50.619" v="5" actId="26606"/>
          <ac:picMkLst>
            <pc:docMk/>
            <pc:sldMk cId="4028530440" sldId="256"/>
            <ac:picMk id="4" creationId="{BF6DEB45-D183-2677-30A0-C30D3A9CC5E5}"/>
          </ac:picMkLst>
        </pc:picChg>
        <pc:cxnChg chg="add">
          <ac:chgData name="Maria Szawerna" userId="27f43607ae8ba673" providerId="LiveId" clId="{6826778C-5723-4D8A-B53C-E3EFBA758A58}" dt="2023-01-06T12:52:50.619" v="5" actId="26606"/>
          <ac:cxnSpMkLst>
            <pc:docMk/>
            <pc:sldMk cId="4028530440" sldId="256"/>
            <ac:cxnSpMk id="13" creationId="{D28A9C89-B313-458F-9C85-515930A51A93}"/>
          </ac:cxnSpMkLst>
        </pc:cxnChg>
      </pc:sldChg>
      <pc:sldChg chg="new">
        <pc:chgData name="Maria Szawerna" userId="27f43607ae8ba673" providerId="LiveId" clId="{6826778C-5723-4D8A-B53C-E3EFBA758A58}" dt="2023-01-06T12:54:29.850" v="116" actId="680"/>
        <pc:sldMkLst>
          <pc:docMk/>
          <pc:sldMk cId="4001721032" sldId="257"/>
        </pc:sldMkLst>
      </pc:sldChg>
      <pc:sldMasterChg chg="del delSldLayout">
        <pc:chgData name="Maria Szawerna" userId="27f43607ae8ba673" providerId="LiveId" clId="{6826778C-5723-4D8A-B53C-E3EFBA758A58}" dt="2023-01-06T12:52:50.619" v="5" actId="26606"/>
        <pc:sldMasterMkLst>
          <pc:docMk/>
          <pc:sldMasterMk cId="2719364188" sldId="2147483696"/>
        </pc:sldMasterMkLst>
        <pc:sldLayoutChg chg="del">
          <pc:chgData name="Maria Szawerna" userId="27f43607ae8ba673" providerId="LiveId" clId="{6826778C-5723-4D8A-B53C-E3EFBA758A58}" dt="2023-01-06T12:52:50.619" v="5" actId="26606"/>
          <pc:sldLayoutMkLst>
            <pc:docMk/>
            <pc:sldMasterMk cId="2719364188" sldId="2147483696"/>
            <pc:sldLayoutMk cId="2349408148" sldId="2147483697"/>
          </pc:sldLayoutMkLst>
        </pc:sldLayoutChg>
        <pc:sldLayoutChg chg="del">
          <pc:chgData name="Maria Szawerna" userId="27f43607ae8ba673" providerId="LiveId" clId="{6826778C-5723-4D8A-B53C-E3EFBA758A58}" dt="2023-01-06T12:52:50.619" v="5" actId="26606"/>
          <pc:sldLayoutMkLst>
            <pc:docMk/>
            <pc:sldMasterMk cId="2719364188" sldId="2147483696"/>
            <pc:sldLayoutMk cId="205351800" sldId="2147483698"/>
          </pc:sldLayoutMkLst>
        </pc:sldLayoutChg>
        <pc:sldLayoutChg chg="del">
          <pc:chgData name="Maria Szawerna" userId="27f43607ae8ba673" providerId="LiveId" clId="{6826778C-5723-4D8A-B53C-E3EFBA758A58}" dt="2023-01-06T12:52:50.619" v="5" actId="26606"/>
          <pc:sldLayoutMkLst>
            <pc:docMk/>
            <pc:sldMasterMk cId="2719364188" sldId="2147483696"/>
            <pc:sldLayoutMk cId="3888782521" sldId="2147483699"/>
          </pc:sldLayoutMkLst>
        </pc:sldLayoutChg>
        <pc:sldLayoutChg chg="del">
          <pc:chgData name="Maria Szawerna" userId="27f43607ae8ba673" providerId="LiveId" clId="{6826778C-5723-4D8A-B53C-E3EFBA758A58}" dt="2023-01-06T12:52:50.619" v="5" actId="26606"/>
          <pc:sldLayoutMkLst>
            <pc:docMk/>
            <pc:sldMasterMk cId="2719364188" sldId="2147483696"/>
            <pc:sldLayoutMk cId="2241468575" sldId="2147483700"/>
          </pc:sldLayoutMkLst>
        </pc:sldLayoutChg>
        <pc:sldLayoutChg chg="del">
          <pc:chgData name="Maria Szawerna" userId="27f43607ae8ba673" providerId="LiveId" clId="{6826778C-5723-4D8A-B53C-E3EFBA758A58}" dt="2023-01-06T12:52:50.619" v="5" actId="26606"/>
          <pc:sldLayoutMkLst>
            <pc:docMk/>
            <pc:sldMasterMk cId="2719364188" sldId="2147483696"/>
            <pc:sldLayoutMk cId="3362464364" sldId="2147483701"/>
          </pc:sldLayoutMkLst>
        </pc:sldLayoutChg>
        <pc:sldLayoutChg chg="del">
          <pc:chgData name="Maria Szawerna" userId="27f43607ae8ba673" providerId="LiveId" clId="{6826778C-5723-4D8A-B53C-E3EFBA758A58}" dt="2023-01-06T12:52:50.619" v="5" actId="26606"/>
          <pc:sldLayoutMkLst>
            <pc:docMk/>
            <pc:sldMasterMk cId="2719364188" sldId="2147483696"/>
            <pc:sldLayoutMk cId="422014890" sldId="2147483702"/>
          </pc:sldLayoutMkLst>
        </pc:sldLayoutChg>
        <pc:sldLayoutChg chg="del">
          <pc:chgData name="Maria Szawerna" userId="27f43607ae8ba673" providerId="LiveId" clId="{6826778C-5723-4D8A-B53C-E3EFBA758A58}" dt="2023-01-06T12:52:50.619" v="5" actId="26606"/>
          <pc:sldLayoutMkLst>
            <pc:docMk/>
            <pc:sldMasterMk cId="2719364188" sldId="2147483696"/>
            <pc:sldLayoutMk cId="2910965028" sldId="2147483703"/>
          </pc:sldLayoutMkLst>
        </pc:sldLayoutChg>
        <pc:sldLayoutChg chg="del">
          <pc:chgData name="Maria Szawerna" userId="27f43607ae8ba673" providerId="LiveId" clId="{6826778C-5723-4D8A-B53C-E3EFBA758A58}" dt="2023-01-06T12:52:50.619" v="5" actId="26606"/>
          <pc:sldLayoutMkLst>
            <pc:docMk/>
            <pc:sldMasterMk cId="2719364188" sldId="2147483696"/>
            <pc:sldLayoutMk cId="2847183947" sldId="2147483704"/>
          </pc:sldLayoutMkLst>
        </pc:sldLayoutChg>
        <pc:sldLayoutChg chg="del">
          <pc:chgData name="Maria Szawerna" userId="27f43607ae8ba673" providerId="LiveId" clId="{6826778C-5723-4D8A-B53C-E3EFBA758A58}" dt="2023-01-06T12:52:50.619" v="5" actId="26606"/>
          <pc:sldLayoutMkLst>
            <pc:docMk/>
            <pc:sldMasterMk cId="2719364188" sldId="2147483696"/>
            <pc:sldLayoutMk cId="3168575498" sldId="2147483705"/>
          </pc:sldLayoutMkLst>
        </pc:sldLayoutChg>
        <pc:sldLayoutChg chg="del">
          <pc:chgData name="Maria Szawerna" userId="27f43607ae8ba673" providerId="LiveId" clId="{6826778C-5723-4D8A-B53C-E3EFBA758A58}" dt="2023-01-06T12:52:50.619" v="5" actId="26606"/>
          <pc:sldLayoutMkLst>
            <pc:docMk/>
            <pc:sldMasterMk cId="2719364188" sldId="2147483696"/>
            <pc:sldLayoutMk cId="1026085465" sldId="2147483706"/>
          </pc:sldLayoutMkLst>
        </pc:sldLayoutChg>
        <pc:sldLayoutChg chg="del">
          <pc:chgData name="Maria Szawerna" userId="27f43607ae8ba673" providerId="LiveId" clId="{6826778C-5723-4D8A-B53C-E3EFBA758A58}" dt="2023-01-06T12:52:50.619" v="5" actId="26606"/>
          <pc:sldLayoutMkLst>
            <pc:docMk/>
            <pc:sldMasterMk cId="2719364188" sldId="2147483696"/>
            <pc:sldLayoutMk cId="2278627710" sldId="2147483707"/>
          </pc:sldLayoutMkLst>
        </pc:sldLayoutChg>
      </pc:sldMasterChg>
      <pc:sldMasterChg chg="add addSldLayout">
        <pc:chgData name="Maria Szawerna" userId="27f43607ae8ba673" providerId="LiveId" clId="{6826778C-5723-4D8A-B53C-E3EFBA758A58}" dt="2023-01-06T12:52:50.619" v="5" actId="26606"/>
        <pc:sldMasterMkLst>
          <pc:docMk/>
          <pc:sldMasterMk cId="2794288907" sldId="2147483773"/>
        </pc:sldMasterMkLst>
        <pc:sldLayoutChg chg="add">
          <pc:chgData name="Maria Szawerna" userId="27f43607ae8ba673" providerId="LiveId" clId="{6826778C-5723-4D8A-B53C-E3EFBA758A58}" dt="2023-01-06T12:52:50.619" v="5" actId="26606"/>
          <pc:sldLayoutMkLst>
            <pc:docMk/>
            <pc:sldMasterMk cId="2794288907" sldId="2147483773"/>
            <pc:sldLayoutMk cId="2024055472" sldId="2147483762"/>
          </pc:sldLayoutMkLst>
        </pc:sldLayoutChg>
        <pc:sldLayoutChg chg="add">
          <pc:chgData name="Maria Szawerna" userId="27f43607ae8ba673" providerId="LiveId" clId="{6826778C-5723-4D8A-B53C-E3EFBA758A58}" dt="2023-01-06T12:52:50.619" v="5" actId="26606"/>
          <pc:sldLayoutMkLst>
            <pc:docMk/>
            <pc:sldMasterMk cId="2794288907" sldId="2147483773"/>
            <pc:sldLayoutMk cId="82748877" sldId="2147483763"/>
          </pc:sldLayoutMkLst>
        </pc:sldLayoutChg>
        <pc:sldLayoutChg chg="add">
          <pc:chgData name="Maria Szawerna" userId="27f43607ae8ba673" providerId="LiveId" clId="{6826778C-5723-4D8A-B53C-E3EFBA758A58}" dt="2023-01-06T12:52:50.619" v="5" actId="26606"/>
          <pc:sldLayoutMkLst>
            <pc:docMk/>
            <pc:sldMasterMk cId="2794288907" sldId="2147483773"/>
            <pc:sldLayoutMk cId="2172001934" sldId="2147483764"/>
          </pc:sldLayoutMkLst>
        </pc:sldLayoutChg>
        <pc:sldLayoutChg chg="add">
          <pc:chgData name="Maria Szawerna" userId="27f43607ae8ba673" providerId="LiveId" clId="{6826778C-5723-4D8A-B53C-E3EFBA758A58}" dt="2023-01-06T12:52:50.619" v="5" actId="26606"/>
          <pc:sldLayoutMkLst>
            <pc:docMk/>
            <pc:sldMasterMk cId="2794288907" sldId="2147483773"/>
            <pc:sldLayoutMk cId="1788460557" sldId="2147483765"/>
          </pc:sldLayoutMkLst>
        </pc:sldLayoutChg>
        <pc:sldLayoutChg chg="add">
          <pc:chgData name="Maria Szawerna" userId="27f43607ae8ba673" providerId="LiveId" clId="{6826778C-5723-4D8A-B53C-E3EFBA758A58}" dt="2023-01-06T12:52:50.619" v="5" actId="26606"/>
          <pc:sldLayoutMkLst>
            <pc:docMk/>
            <pc:sldMasterMk cId="2794288907" sldId="2147483773"/>
            <pc:sldLayoutMk cId="163937919" sldId="2147483766"/>
          </pc:sldLayoutMkLst>
        </pc:sldLayoutChg>
        <pc:sldLayoutChg chg="add">
          <pc:chgData name="Maria Szawerna" userId="27f43607ae8ba673" providerId="LiveId" clId="{6826778C-5723-4D8A-B53C-E3EFBA758A58}" dt="2023-01-06T12:52:50.619" v="5" actId="26606"/>
          <pc:sldLayoutMkLst>
            <pc:docMk/>
            <pc:sldMasterMk cId="2794288907" sldId="2147483773"/>
            <pc:sldLayoutMk cId="7149762" sldId="2147483767"/>
          </pc:sldLayoutMkLst>
        </pc:sldLayoutChg>
        <pc:sldLayoutChg chg="add">
          <pc:chgData name="Maria Szawerna" userId="27f43607ae8ba673" providerId="LiveId" clId="{6826778C-5723-4D8A-B53C-E3EFBA758A58}" dt="2023-01-06T12:52:50.619" v="5" actId="26606"/>
          <pc:sldLayoutMkLst>
            <pc:docMk/>
            <pc:sldMasterMk cId="2794288907" sldId="2147483773"/>
            <pc:sldLayoutMk cId="2263895522" sldId="2147483768"/>
          </pc:sldLayoutMkLst>
        </pc:sldLayoutChg>
        <pc:sldLayoutChg chg="add">
          <pc:chgData name="Maria Szawerna" userId="27f43607ae8ba673" providerId="LiveId" clId="{6826778C-5723-4D8A-B53C-E3EFBA758A58}" dt="2023-01-06T12:52:50.619" v="5" actId="26606"/>
          <pc:sldLayoutMkLst>
            <pc:docMk/>
            <pc:sldMasterMk cId="2794288907" sldId="2147483773"/>
            <pc:sldLayoutMk cId="4052775358" sldId="2147483769"/>
          </pc:sldLayoutMkLst>
        </pc:sldLayoutChg>
        <pc:sldLayoutChg chg="add">
          <pc:chgData name="Maria Szawerna" userId="27f43607ae8ba673" providerId="LiveId" clId="{6826778C-5723-4D8A-B53C-E3EFBA758A58}" dt="2023-01-06T12:52:50.619" v="5" actId="26606"/>
          <pc:sldLayoutMkLst>
            <pc:docMk/>
            <pc:sldMasterMk cId="2794288907" sldId="2147483773"/>
            <pc:sldLayoutMk cId="3205481969" sldId="2147483770"/>
          </pc:sldLayoutMkLst>
        </pc:sldLayoutChg>
        <pc:sldLayoutChg chg="add">
          <pc:chgData name="Maria Szawerna" userId="27f43607ae8ba673" providerId="LiveId" clId="{6826778C-5723-4D8A-B53C-E3EFBA758A58}" dt="2023-01-06T12:52:50.619" v="5" actId="26606"/>
          <pc:sldLayoutMkLst>
            <pc:docMk/>
            <pc:sldMasterMk cId="2794288907" sldId="2147483773"/>
            <pc:sldLayoutMk cId="1444646517" sldId="2147483771"/>
          </pc:sldLayoutMkLst>
        </pc:sldLayoutChg>
        <pc:sldLayoutChg chg="add">
          <pc:chgData name="Maria Szawerna" userId="27f43607ae8ba673" providerId="LiveId" clId="{6826778C-5723-4D8A-B53C-E3EFBA758A58}" dt="2023-01-06T12:52:50.619" v="5" actId="26606"/>
          <pc:sldLayoutMkLst>
            <pc:docMk/>
            <pc:sldMasterMk cId="2794288907" sldId="2147483773"/>
            <pc:sldLayoutMk cId="2281044606" sldId="214748377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95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6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7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8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4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4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05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0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28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66" r:id="rId6"/>
    <p:sldLayoutId id="2147483762" r:id="rId7"/>
    <p:sldLayoutId id="2147483763" r:id="rId8"/>
    <p:sldLayoutId id="2147483764" r:id="rId9"/>
    <p:sldLayoutId id="2147483765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14C34-F582-4EEF-86CE-F88761E5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BF6DEB45-D183-2677-30A0-C30D3A9CC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4" r="1" b="1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77F34-A417-1755-249A-B1C1F3D40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2098082"/>
            <a:ext cx="6470692" cy="2462668"/>
          </a:xfrm>
        </p:spPr>
        <p:txBody>
          <a:bodyPr>
            <a:noAutofit/>
          </a:bodyPr>
          <a:lstStyle/>
          <a:p>
            <a:r>
              <a:rPr lang="en-GB" sz="2800" i="1" dirty="0">
                <a:solidFill>
                  <a:schemeClr val="tx1"/>
                </a:solidFill>
              </a:rPr>
              <a:t>A young boy with a tree made of trees:</a:t>
            </a:r>
            <a:br>
              <a:rPr lang="en-GB" sz="2800" dirty="0">
                <a:solidFill>
                  <a:schemeClr val="tx1"/>
                </a:solidFill>
              </a:rPr>
            </a:br>
            <a:r>
              <a:rPr lang="en-GB" sz="2800" dirty="0">
                <a:solidFill>
                  <a:schemeClr val="tx1"/>
                </a:solidFill>
              </a:rPr>
              <a:t>Domain Adaptation of an LSTM-based Image Caption Generation Mode</a:t>
            </a:r>
            <a:r>
              <a:rPr lang="pl-PL" sz="2800" dirty="0">
                <a:solidFill>
                  <a:schemeClr val="tx1"/>
                </a:solidFill>
              </a:rPr>
              <a:t>l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A5E4D-F257-FCE2-0971-CFC34FA8E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8"/>
            <a:ext cx="6470693" cy="724531"/>
          </a:xfrm>
        </p:spPr>
        <p:txBody>
          <a:bodyPr>
            <a:normAutofit fontScale="62500" lnSpcReduction="20000"/>
          </a:bodyPr>
          <a:lstStyle/>
          <a:p>
            <a:r>
              <a:rPr lang="pl-PL" cap="none" dirty="0"/>
              <a:t>A project by </a:t>
            </a:r>
            <a:r>
              <a:rPr lang="de-DE" cap="none" dirty="0"/>
              <a:t>Dominik Künkele </a:t>
            </a:r>
            <a:r>
              <a:rPr lang="pl-PL" cap="none" dirty="0"/>
              <a:t>and Maria Irena Szawerna for the LT2318 HT22 Artificial Intelligence: Cognitive Systems course.</a:t>
            </a:r>
            <a:endParaRPr lang="en-GB" cap="none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8530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4752-25E0-B6E5-A660-A59A54361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97374-C9BB-7727-CFB4-A9E96BB20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7210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</TotalTime>
  <Words>41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Avenir Next LT Pro</vt:lpstr>
      <vt:lpstr>Avenir Next LT Pro Light</vt:lpstr>
      <vt:lpstr>Calibri</vt:lpstr>
      <vt:lpstr>RetrospectVTI</vt:lpstr>
      <vt:lpstr>A young boy with a tree made of trees: Domain Adaptation of an LSTM-based Image Caption Generation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young boy with a tree made of trees: Domain Adaptation of an LSTM-based Image Caption Generation Model</dc:title>
  <dc:creator>Maria Szawerna</dc:creator>
  <cp:lastModifiedBy>Maria Szawerna</cp:lastModifiedBy>
  <cp:revision>1</cp:revision>
  <dcterms:created xsi:type="dcterms:W3CDTF">2023-01-06T12:52:32Z</dcterms:created>
  <dcterms:modified xsi:type="dcterms:W3CDTF">2023-01-06T12:54:38Z</dcterms:modified>
</cp:coreProperties>
</file>