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31942-46A7-44A9-8F8D-419C497484FD}" v="22" dt="2023-01-11T18:12:14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zawerna" userId="27f43607ae8ba673" providerId="LiveId" clId="{81431942-46A7-44A9-8F8D-419C497484FD}"/>
    <pc:docChg chg="undo custSel addSld delSld modSld addMainMaster delMainMaster modMainMaster">
      <pc:chgData name="Maria Szawerna" userId="27f43607ae8ba673" providerId="LiveId" clId="{81431942-46A7-44A9-8F8D-419C497484FD}" dt="2023-01-11T18:23:01.383" v="2552" actId="26606"/>
      <pc:docMkLst>
        <pc:docMk/>
      </pc:docMkLst>
      <pc:sldChg chg="addSp delSp modSp new mod modTransition setBg modClrScheme addAnim delAnim setClrOvrMap delDesignElem chgLayout">
        <pc:chgData name="Maria Szawerna" userId="27f43607ae8ba673" providerId="LiveId" clId="{81431942-46A7-44A9-8F8D-419C497484FD}" dt="2023-01-11T18:07:03.537" v="2153" actId="20577"/>
        <pc:sldMkLst>
          <pc:docMk/>
          <pc:sldMk cId="4024271901" sldId="256"/>
        </pc:sldMkLst>
        <pc:spChg chg="mo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2" creationId="{5F0755E5-9C0C-E413-8C01-DFB9047C6053}"/>
          </ac:spMkLst>
        </pc:spChg>
        <pc:spChg chg="mod">
          <ac:chgData name="Maria Szawerna" userId="27f43607ae8ba673" providerId="LiveId" clId="{81431942-46A7-44A9-8F8D-419C497484FD}" dt="2023-01-11T18:07:03.537" v="2153" actId="20577"/>
          <ac:spMkLst>
            <pc:docMk/>
            <pc:sldMk cId="4024271901" sldId="256"/>
            <ac:spMk id="3" creationId="{BA55654F-81B7-E56D-0043-CB295EC0B165}"/>
          </ac:spMkLst>
        </pc:spChg>
        <pc:spChg chg="add del">
          <ac:chgData name="Maria Szawerna" userId="27f43607ae8ba673" providerId="LiveId" clId="{81431942-46A7-44A9-8F8D-419C497484FD}" dt="2023-01-06T11:51:16.794" v="8" actId="26606"/>
          <ac:spMkLst>
            <pc:docMk/>
            <pc:sldMk cId="4024271901" sldId="256"/>
            <ac:spMk id="9" creationId="{7A18C9FB-EC4C-4DAE-8F7D-C6E5AF607958}"/>
          </ac:spMkLst>
        </pc:spChg>
        <pc:spChg chg="add del">
          <ac:chgData name="Maria Szawerna" userId="27f43607ae8ba673" providerId="LiveId" clId="{81431942-46A7-44A9-8F8D-419C497484FD}" dt="2023-01-06T11:51:16.794" v="8" actId="26606"/>
          <ac:spMkLst>
            <pc:docMk/>
            <pc:sldMk cId="4024271901" sldId="256"/>
            <ac:spMk id="11" creationId="{4EB7CBBE-178B-4DB3-AD92-DED458BAE7CE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3" creationId="{CB2E64D6-3AEB-4AFF-9475-E210F85E0AA7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4" creationId="{CFA5B9DB-0BF9-4260-A97B-936524F9668F}"/>
          </ac:spMkLst>
        </pc:spChg>
        <pc:spChg chg="add del">
          <ac:chgData name="Maria Szawerna" userId="27f43607ae8ba673" providerId="LiveId" clId="{81431942-46A7-44A9-8F8D-419C497484FD}" dt="2023-01-06T11:51:25.636" v="10" actId="26606"/>
          <ac:spMkLst>
            <pc:docMk/>
            <pc:sldMk cId="4024271901" sldId="256"/>
            <ac:spMk id="16" creationId="{59824785-89B4-4433-955A-F2C847B1534D}"/>
          </ac:spMkLst>
        </pc:spChg>
        <pc:spChg chg="add del">
          <ac:chgData name="Maria Szawerna" userId="27f43607ae8ba673" providerId="LiveId" clId="{81431942-46A7-44A9-8F8D-419C497484FD}" dt="2023-01-06T11:51:30.782" v="12" actId="26606"/>
          <ac:spMkLst>
            <pc:docMk/>
            <pc:sldMk cId="4024271901" sldId="256"/>
            <ac:spMk id="18" creationId="{1E644DE9-8D09-43E2-BA69-F57482CFC93A}"/>
          </ac:spMkLst>
        </pc:spChg>
        <pc:spChg chg="add del">
          <ac:chgData name="Maria Szawerna" userId="27f43607ae8ba673" providerId="LiveId" clId="{81431942-46A7-44A9-8F8D-419C497484FD}" dt="2023-01-06T11:51:30.782" v="12" actId="26606"/>
          <ac:spMkLst>
            <pc:docMk/>
            <pc:sldMk cId="4024271901" sldId="256"/>
            <ac:spMk id="19" creationId="{6C23C919-B32E-40FF-B3D8-631316E84E3E}"/>
          </ac:spMkLst>
        </pc:spChg>
        <pc:spChg chg="add del">
          <ac:chgData name="Maria Szawerna" userId="27f43607ae8ba673" providerId="LiveId" clId="{81431942-46A7-44A9-8F8D-419C497484FD}" dt="2023-01-06T11:51:32.154" v="14" actId="26606"/>
          <ac:spMkLst>
            <pc:docMk/>
            <pc:sldMk cId="4024271901" sldId="256"/>
            <ac:spMk id="22" creationId="{A9286AD2-18A9-4868-A4E3-7A2097A20810}"/>
          </ac:spMkLst>
        </pc:spChg>
        <pc:spChg chg="add del">
          <ac:chgData name="Maria Szawerna" userId="27f43607ae8ba673" providerId="LiveId" clId="{81431942-46A7-44A9-8F8D-419C497484FD}" dt="2023-01-06T11:51:44.988" v="16" actId="26606"/>
          <ac:spMkLst>
            <pc:docMk/>
            <pc:sldMk cId="4024271901" sldId="256"/>
            <ac:spMk id="26" creationId="{6BF1DCD9-4684-4B84-AD73-6652C8BAC73F}"/>
          </ac:spMkLst>
        </pc:spChg>
        <pc:spChg chg="add del">
          <ac:chgData name="Maria Szawerna" userId="27f43607ae8ba673" providerId="LiveId" clId="{81431942-46A7-44A9-8F8D-419C497484FD}" dt="2023-01-06T11:51:44.988" v="16" actId="26606"/>
          <ac:spMkLst>
            <pc:docMk/>
            <pc:sldMk cId="4024271901" sldId="256"/>
            <ac:spMk id="28" creationId="{4BE6A732-8124-4A59-8EC9-BF4A1648A00C}"/>
          </ac:spMkLst>
        </pc:spChg>
        <pc:spChg chg="add del">
          <ac:chgData name="Maria Szawerna" userId="27f43607ae8ba673" providerId="LiveId" clId="{81431942-46A7-44A9-8F8D-419C497484FD}" dt="2023-01-06T11:51:51.814" v="18" actId="26606"/>
          <ac:spMkLst>
            <pc:docMk/>
            <pc:sldMk cId="4024271901" sldId="256"/>
            <ac:spMk id="31" creationId="{7A18C9FB-EC4C-4DAE-8F7D-C6E5AF607958}"/>
          </ac:spMkLst>
        </pc:spChg>
        <pc:spChg chg="add del">
          <ac:chgData name="Maria Szawerna" userId="27f43607ae8ba673" providerId="LiveId" clId="{81431942-46A7-44A9-8F8D-419C497484FD}" dt="2023-01-06T11:51:51.814" v="18" actId="26606"/>
          <ac:spMkLst>
            <pc:docMk/>
            <pc:sldMk cId="4024271901" sldId="256"/>
            <ac:spMk id="33" creationId="{55F5D1E8-E605-4EFC-8912-6E191F84FE26}"/>
          </ac:spMkLst>
        </pc:spChg>
        <pc:spChg chg="add del">
          <ac:chgData name="Maria Szawerna" userId="27f43607ae8ba673" providerId="LiveId" clId="{81431942-46A7-44A9-8F8D-419C497484FD}" dt="2023-01-06T11:51:54.974" v="20" actId="26606"/>
          <ac:spMkLst>
            <pc:docMk/>
            <pc:sldMk cId="4024271901" sldId="256"/>
            <ac:spMk id="35" creationId="{ECD84B89-83B1-AA44-B9BE-C68A3A346981}"/>
          </ac:spMkLst>
        </pc:spChg>
        <pc:spChg chg="add del">
          <ac:chgData name="Maria Szawerna" userId="27f43607ae8ba673" providerId="LiveId" clId="{81431942-46A7-44A9-8F8D-419C497484FD}" dt="2023-01-06T11:51:54.974" v="20" actId="26606"/>
          <ac:spMkLst>
            <pc:docMk/>
            <pc:sldMk cId="4024271901" sldId="256"/>
            <ac:spMk id="37" creationId="{DF3B9D9F-2555-4B2E-AD17-056B66596D5A}"/>
          </ac:spMkLst>
        </pc:spChg>
        <pc:spChg chg="add del">
          <ac:chgData name="Maria Szawerna" userId="27f43607ae8ba673" providerId="LiveId" clId="{81431942-46A7-44A9-8F8D-419C497484FD}" dt="2023-01-06T11:52:00.018" v="22" actId="26606"/>
          <ac:spMkLst>
            <pc:docMk/>
            <pc:sldMk cId="4024271901" sldId="256"/>
            <ac:spMk id="39" creationId="{6DA65B90-7B06-4499-91BA-CDDD36132481}"/>
          </ac:spMkLst>
        </pc:spChg>
        <pc:spChg chg="add del">
          <ac:chgData name="Maria Szawerna" userId="27f43607ae8ba673" providerId="LiveId" clId="{81431942-46A7-44A9-8F8D-419C497484FD}" dt="2023-01-06T11:52:00.018" v="22" actId="26606"/>
          <ac:spMkLst>
            <pc:docMk/>
            <pc:sldMk cId="4024271901" sldId="256"/>
            <ac:spMk id="41" creationId="{9502469D-C562-48E3-ABA2-3CFA55C52684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4024271901" sldId="256"/>
            <ac:spMk id="45" creationId="{ECD84B89-83B1-AA44-B9BE-C68A3A346981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4024271901" sldId="256"/>
            <ac:spMk id="47" creationId="{DF3B9D9F-2555-4B2E-AD17-056B66596D5A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1" creationId="{9705199F-B36C-414E-A6BB-FABF4D3072AE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3" creationId="{84627786-4F60-4021-9795-758641BA148C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5" creationId="{D90F9405-C7F1-4A15-9D6E-029E64BDB66A}"/>
          </ac:spMkLst>
        </pc:spChg>
        <pc:spChg chg="add del">
          <ac:chgData name="Maria Szawerna" userId="27f43607ae8ba673" providerId="LiveId" clId="{81431942-46A7-44A9-8F8D-419C497484FD}" dt="2023-01-06T12:24:49.309" v="1587" actId="26606"/>
          <ac:spMkLst>
            <pc:docMk/>
            <pc:sldMk cId="4024271901" sldId="256"/>
            <ac:spMk id="57" creationId="{3A3CBFE3-B3CA-4294-B713-02ED8C9F11D7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5" creationId="{8A3844E6-D96A-41C1-870D-EE39760D721D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6" creationId="{F2A92315-CB5C-4EB8-992E-4AA0C5DBC604}"/>
          </ac:spMkLst>
        </pc:spChg>
        <pc:spChg chg="add">
          <ac:chgData name="Maria Szawerna" userId="27f43607ae8ba673" providerId="LiveId" clId="{81431942-46A7-44A9-8F8D-419C497484FD}" dt="2023-01-06T12:24:49.332" v="1588" actId="26606"/>
          <ac:spMkLst>
            <pc:docMk/>
            <pc:sldMk cId="4024271901" sldId="256"/>
            <ac:spMk id="67" creationId="{79FECA57-A5E2-44A8-96B6-A95724F80063}"/>
          </ac:spMkLst>
        </pc:spChg>
        <pc:picChg chg="add del">
          <ac:chgData name="Maria Szawerna" userId="27f43607ae8ba673" providerId="LiveId" clId="{81431942-46A7-44A9-8F8D-419C497484FD}" dt="2023-01-06T11:51:16.794" v="8" actId="26606"/>
          <ac:picMkLst>
            <pc:docMk/>
            <pc:sldMk cId="4024271901" sldId="256"/>
            <ac:picMk id="4" creationId="{B7628B37-FC94-8687-FA3A-560C0376394E}"/>
          </ac:picMkLst>
        </pc:picChg>
        <pc:picChg chg="add del">
          <ac:chgData name="Maria Szawerna" userId="27f43607ae8ba673" providerId="LiveId" clId="{81431942-46A7-44A9-8F8D-419C497484FD}" dt="2023-01-06T11:51:25.636" v="10" actId="26606"/>
          <ac:picMkLst>
            <pc:docMk/>
            <pc:sldMk cId="4024271901" sldId="256"/>
            <ac:picMk id="15" creationId="{CF93A99C-0805-F18D-BE5F-E8D1DABE39A9}"/>
          </ac:picMkLst>
        </pc:picChg>
        <pc:picChg chg="add del">
          <ac:chgData name="Maria Szawerna" userId="27f43607ae8ba673" providerId="LiveId" clId="{81431942-46A7-44A9-8F8D-419C497484FD}" dt="2023-01-06T11:51:30.782" v="12" actId="26606"/>
          <ac:picMkLst>
            <pc:docMk/>
            <pc:sldMk cId="4024271901" sldId="256"/>
            <ac:picMk id="20" creationId="{D6C3E78B-0BC3-9294-44C3-E0E0CDD39321}"/>
          </ac:picMkLst>
        </pc:picChg>
        <pc:picChg chg="add del">
          <ac:chgData name="Maria Szawerna" userId="27f43607ae8ba673" providerId="LiveId" clId="{81431942-46A7-44A9-8F8D-419C497484FD}" dt="2023-01-06T11:51:32.154" v="14" actId="26606"/>
          <ac:picMkLst>
            <pc:docMk/>
            <pc:sldMk cId="4024271901" sldId="256"/>
            <ac:picMk id="23" creationId="{338B240A-F717-9551-65E9-6F6010AC38AE}"/>
          </ac:picMkLst>
        </pc:picChg>
        <pc:picChg chg="add del">
          <ac:chgData name="Maria Szawerna" userId="27f43607ae8ba673" providerId="LiveId" clId="{81431942-46A7-44A9-8F8D-419C497484FD}" dt="2023-01-06T11:51:44.988" v="16" actId="26606"/>
          <ac:picMkLst>
            <pc:docMk/>
            <pc:sldMk cId="4024271901" sldId="256"/>
            <ac:picMk id="27" creationId="{DD51E0C7-3EC4-334F-A887-A2E33608F968}"/>
          </ac:picMkLst>
        </pc:picChg>
        <pc:picChg chg="add del">
          <ac:chgData name="Maria Szawerna" userId="27f43607ae8ba673" providerId="LiveId" clId="{81431942-46A7-44A9-8F8D-419C497484FD}" dt="2023-01-06T11:51:51.814" v="18" actId="26606"/>
          <ac:picMkLst>
            <pc:docMk/>
            <pc:sldMk cId="4024271901" sldId="256"/>
            <ac:picMk id="32" creationId="{2251A73E-6DEB-6D5C-5BF3-4EA09146FC9D}"/>
          </ac:picMkLst>
        </pc:picChg>
        <pc:picChg chg="add del">
          <ac:chgData name="Maria Szawerna" userId="27f43607ae8ba673" providerId="LiveId" clId="{81431942-46A7-44A9-8F8D-419C497484FD}" dt="2023-01-06T11:51:54.974" v="20" actId="26606"/>
          <ac:picMkLst>
            <pc:docMk/>
            <pc:sldMk cId="4024271901" sldId="256"/>
            <ac:picMk id="36" creationId="{00C35E36-5D1E-0F8E-F150-5D0F49F70335}"/>
          </ac:picMkLst>
        </pc:picChg>
        <pc:picChg chg="add del">
          <ac:chgData name="Maria Szawerna" userId="27f43607ae8ba673" providerId="LiveId" clId="{81431942-46A7-44A9-8F8D-419C497484FD}" dt="2023-01-06T11:52:00.018" v="22" actId="26606"/>
          <ac:picMkLst>
            <pc:docMk/>
            <pc:sldMk cId="4024271901" sldId="256"/>
            <ac:picMk id="40" creationId="{63DDBEA5-296F-2493-C793-8A2FEB51D99C}"/>
          </ac:picMkLst>
        </pc:picChg>
        <pc:picChg chg="add del mod">
          <ac:chgData name="Maria Szawerna" userId="27f43607ae8ba673" providerId="LiveId" clId="{81431942-46A7-44A9-8F8D-419C497484FD}" dt="2023-01-06T12:28:42.799" v="1849" actId="478"/>
          <ac:picMkLst>
            <pc:docMk/>
            <pc:sldMk cId="4024271901" sldId="256"/>
            <ac:picMk id="46" creationId="{00C35E36-5D1E-0F8E-F150-5D0F49F70335}"/>
          </ac:picMkLst>
        </pc:pic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17" creationId="{05B8EA5E-9C54-40D2-A319-5533E7D50E3C}"/>
          </ac:cxnSpMkLst>
        </pc:cxnChg>
        <pc:cxnChg chg="add del">
          <ac:chgData name="Maria Szawerna" userId="27f43607ae8ba673" providerId="LiveId" clId="{81431942-46A7-44A9-8F8D-419C497484FD}" dt="2023-01-06T11:51:32.154" v="14" actId="26606"/>
          <ac:cxnSpMkLst>
            <pc:docMk/>
            <pc:sldMk cId="4024271901" sldId="256"/>
            <ac:cxnSpMk id="24" creationId="{E7A7CD63-7EC3-44F3-95D0-595C4019FF24}"/>
          </ac:cxnSpMkLst>
        </pc:cxnChg>
        <pc:cxnChg chg="add del">
          <ac:chgData name="Maria Szawerna" userId="27f43607ae8ba673" providerId="LiveId" clId="{81431942-46A7-44A9-8F8D-419C497484FD}" dt="2023-01-06T11:51:44.988" v="16" actId="26606"/>
          <ac:cxnSpMkLst>
            <pc:docMk/>
            <pc:sldMk cId="4024271901" sldId="256"/>
            <ac:cxnSpMk id="29" creationId="{EFDAA6A4-1F42-460B-A500-921EEB4BC01C}"/>
          </ac:cxnSpMkLst>
        </pc:cxn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42" creationId="{6D4C177C-581F-4CC8-A686-0B6D25DC6A70}"/>
          </ac:cxnSpMkLst>
        </pc:cxnChg>
        <pc:cxnChg chg="add del">
          <ac:chgData name="Maria Szawerna" userId="27f43607ae8ba673" providerId="LiveId" clId="{81431942-46A7-44A9-8F8D-419C497484FD}" dt="2023-01-06T11:52:00.018" v="22" actId="26606"/>
          <ac:cxnSpMkLst>
            <pc:docMk/>
            <pc:sldMk cId="4024271901" sldId="256"/>
            <ac:cxnSpMk id="43" creationId="{F3C8C2E5-55C2-48F4-A36A-473F2254C302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59" creationId="{280576F0-D548-4154-ABCA-AF48FBF5E54F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61" creationId="{E1ACCC95-7D84-4C2E-9BDB-E109CB84E705}"/>
          </ac:cxnSpMkLst>
        </pc:cxnChg>
        <pc:cxnChg chg="add del">
          <ac:chgData name="Maria Szawerna" userId="27f43607ae8ba673" providerId="LiveId" clId="{81431942-46A7-44A9-8F8D-419C497484FD}" dt="2023-01-06T12:24:49.309" v="1587" actId="26606"/>
          <ac:cxnSpMkLst>
            <pc:docMk/>
            <pc:sldMk cId="4024271901" sldId="256"/>
            <ac:cxnSpMk id="63" creationId="{AA5FF440-1D03-4653-99A9-E2AD11BB6351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68" creationId="{BD4DE04D-ED96-4A1A-AA20-E4BBEECBFCFF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69" creationId="{F6D8CE3E-8596-4FB7-A9A6-0B18C146B9F6}"/>
          </ac:cxnSpMkLst>
        </pc:cxnChg>
        <pc:cxnChg chg="add">
          <ac:chgData name="Maria Szawerna" userId="27f43607ae8ba673" providerId="LiveId" clId="{81431942-46A7-44A9-8F8D-419C497484FD}" dt="2023-01-06T12:24:49.332" v="1588" actId="26606"/>
          <ac:cxnSpMkLst>
            <pc:docMk/>
            <pc:sldMk cId="4024271901" sldId="256"/>
            <ac:cxnSpMk id="70" creationId="{3D78D154-D736-4782-853A-1EC344B8E8B6}"/>
          </ac:cxnSpMkLst>
        </pc:cxnChg>
      </pc:sldChg>
      <pc:sldChg chg="modSp new mod modTransition">
        <pc:chgData name="Maria Szawerna" userId="27f43607ae8ba673" providerId="LiveId" clId="{81431942-46A7-44A9-8F8D-419C497484FD}" dt="2023-01-11T18:06:49.217" v="2149"/>
        <pc:sldMkLst>
          <pc:docMk/>
          <pc:sldMk cId="1497081613" sldId="257"/>
        </pc:sldMkLst>
        <pc:spChg chg="mod">
          <ac:chgData name="Maria Szawerna" userId="27f43607ae8ba673" providerId="LiveId" clId="{81431942-46A7-44A9-8F8D-419C497484FD}" dt="2023-01-06T12:24:40.609" v="1581"/>
          <ac:spMkLst>
            <pc:docMk/>
            <pc:sldMk cId="1497081613" sldId="257"/>
            <ac:spMk id="2" creationId="{52EEABD0-92D0-C80C-86C2-7D58A8C10328}"/>
          </ac:spMkLst>
        </pc:spChg>
        <pc:spChg chg="mod">
          <ac:chgData name="Maria Szawerna" userId="27f43607ae8ba673" providerId="LiveId" clId="{81431942-46A7-44A9-8F8D-419C497484FD}" dt="2023-01-06T12:30:48.088" v="2106" actId="20577"/>
          <ac:spMkLst>
            <pc:docMk/>
            <pc:sldMk cId="1497081613" sldId="257"/>
            <ac:spMk id="3" creationId="{81DEC072-5B6F-3818-C86B-151D15B9AB0B}"/>
          </ac:spMkLst>
        </pc:spChg>
      </pc:sldChg>
      <pc:sldChg chg="addSp delSp modSp new mod modTransition setBg modClrScheme chgLayout">
        <pc:chgData name="Maria Szawerna" userId="27f43607ae8ba673" providerId="LiveId" clId="{81431942-46A7-44A9-8F8D-419C497484FD}" dt="2023-01-11T18:06:49.217" v="2149"/>
        <pc:sldMkLst>
          <pc:docMk/>
          <pc:sldMk cId="687154701" sldId="258"/>
        </pc:sldMkLst>
        <pc:spChg chg="mod ord">
          <ac:chgData name="Maria Szawerna" userId="27f43607ae8ba673" providerId="LiveId" clId="{81431942-46A7-44A9-8F8D-419C497484FD}" dt="2023-01-06T12:31:45.510" v="2146" actId="1076"/>
          <ac:spMkLst>
            <pc:docMk/>
            <pc:sldMk cId="687154701" sldId="258"/>
            <ac:spMk id="2" creationId="{033F2B42-2E36-B4B9-411B-1F550A7C8131}"/>
          </ac:spMkLst>
        </pc:spChg>
        <pc:spChg chg="mod ord">
          <ac:chgData name="Maria Szawerna" userId="27f43607ae8ba673" providerId="LiveId" clId="{81431942-46A7-44A9-8F8D-419C497484FD}" dt="2023-01-06T12:31:45.510" v="2146" actId="1076"/>
          <ac:spMkLst>
            <pc:docMk/>
            <pc:sldMk cId="687154701" sldId="258"/>
            <ac:spMk id="3" creationId="{136ED84E-57DB-4B0E-0093-F78BCAF77E90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8" creationId="{B32F73EB-B46F-4F77-B3DC-7C374906F3B4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0" creationId="{ADDB10B3-CF45-4294-8994-0E8AD1FC6ECB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2" creationId="{5145417F-1D1B-48A7-B4DA-BAD73B02C815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14" creationId="{13CF9D9F-1672-4D0C-934E-CD9EE1BE54BA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1" creationId="{D071C0CD-5EFD-45A1-AAFD-61C3D4A65188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3" creationId="{8A03302C-20A2-4C4F-9760-E85AE1041385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5" creationId="{D00F093B-0739-4429-B30D-D72924D08871}"/>
          </ac:spMkLst>
        </pc:spChg>
        <pc:spChg chg="add del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27" creationId="{1BB92999-6A40-480A-8965-2F20DFB032B5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38" creationId="{B32F73EB-B46F-4F77-B3DC-7C374906F3B4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0" creationId="{ADDB10B3-CF45-4294-8994-0E8AD1FC6ECB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2" creationId="{5145417F-1D1B-48A7-B4DA-BAD73B02C815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44" creationId="{13CF9D9F-1672-4D0C-934E-CD9EE1BE54BA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1" creationId="{6995F625-BE4F-4433-8290-5DF0E8589F50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3" creationId="{80102662-1FA4-4C7A-B144-19699DF43508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5" creationId="{655E224A-5F26-423E-949C-07A720F39A44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7" creationId="{A6F1DA18-4CA4-40CF-9ACA-105D8373B672}"/>
          </ac:spMkLst>
        </pc:spChg>
        <pc:spChg chg="add">
          <ac:chgData name="Maria Szawerna" userId="27f43607ae8ba673" providerId="LiveId" clId="{81431942-46A7-44A9-8F8D-419C497484FD}" dt="2023-01-06T12:31:16.687" v="2140" actId="26606"/>
          <ac:spMkLst>
            <pc:docMk/>
            <pc:sldMk cId="687154701" sldId="258"/>
            <ac:spMk id="59" creationId="{7C6D1B74-744B-4231-97DB-86B4C9C5E2D3}"/>
          </ac:spMkLst>
        </pc:spChg>
        <pc:grpChg chg="add del">
          <ac:chgData name="Maria Szawerna" userId="27f43607ae8ba673" providerId="LiveId" clId="{81431942-46A7-44A9-8F8D-419C497484FD}" dt="2023-01-06T12:31:16.687" v="2140" actId="26606"/>
          <ac:grpSpMkLst>
            <pc:docMk/>
            <pc:sldMk cId="687154701" sldId="258"/>
            <ac:grpSpMk id="16" creationId="{1558C702-CA14-4264-B8FC-A5120F75DE0A}"/>
          </ac:grpSpMkLst>
        </pc:grpChg>
        <pc:grpChg chg="add">
          <ac:chgData name="Maria Szawerna" userId="27f43607ae8ba673" providerId="LiveId" clId="{81431942-46A7-44A9-8F8D-419C497484FD}" dt="2023-01-06T12:31:16.687" v="2140" actId="26606"/>
          <ac:grpSpMkLst>
            <pc:docMk/>
            <pc:sldMk cId="687154701" sldId="258"/>
            <ac:grpSpMk id="46" creationId="{1558C702-CA14-4264-B8FC-A5120F75DE0A}"/>
          </ac:grpSpMkLst>
        </pc:grp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29" creationId="{15573B87-7D61-460C-9ADA-EF63674E3A97}"/>
          </ac:cxnSpMkLst>
        </pc:cxn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31" creationId="{0AAF6B7C-985D-4351-9564-8DBDF5BB03EA}"/>
          </ac:cxnSpMkLst>
        </pc:cxnChg>
        <pc:cxnChg chg="add del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33" creationId="{F88433F4-33AB-4CE1-9DE3-72A8403654F1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1" creationId="{ABC98C72-9EDD-4426-B45A-84E06A7CD22F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3" creationId="{44887186-EE44-4AD3-BEFE-3478B4537191}"/>
          </ac:cxnSpMkLst>
        </pc:cxnChg>
        <pc:cxnChg chg="add">
          <ac:chgData name="Maria Szawerna" userId="27f43607ae8ba673" providerId="LiveId" clId="{81431942-46A7-44A9-8F8D-419C497484FD}" dt="2023-01-06T12:31:16.687" v="2140" actId="26606"/>
          <ac:cxnSpMkLst>
            <pc:docMk/>
            <pc:sldMk cId="687154701" sldId="258"/>
            <ac:cxnSpMk id="65" creationId="{58EECC4E-F1C0-4C09-A7FD-4D623DACCC4F}"/>
          </ac:cxnSpMkLst>
        </pc:cxnChg>
      </pc:sldChg>
      <pc:sldChg chg="addSp delSp modSp new mod modTransition modClrScheme chgLayout">
        <pc:chgData name="Maria Szawerna" userId="27f43607ae8ba673" providerId="LiveId" clId="{81431942-46A7-44A9-8F8D-419C497484FD}" dt="2023-01-11T18:06:49.217" v="2149"/>
        <pc:sldMkLst>
          <pc:docMk/>
          <pc:sldMk cId="57206835" sldId="259"/>
        </pc:sldMkLst>
        <pc:spChg chg="del mod ord">
          <ac:chgData name="Maria Szawerna" userId="27f43607ae8ba673" providerId="LiveId" clId="{81431942-46A7-44A9-8F8D-419C497484FD}" dt="2023-01-06T12:08:52.869" v="898" actId="700"/>
          <ac:spMkLst>
            <pc:docMk/>
            <pc:sldMk cId="57206835" sldId="259"/>
            <ac:spMk id="2" creationId="{C2380F91-BAA0-5D96-B90A-27ECC71A5786}"/>
          </ac:spMkLst>
        </pc:spChg>
        <pc:spChg chg="del mod ord">
          <ac:chgData name="Maria Szawerna" userId="27f43607ae8ba673" providerId="LiveId" clId="{81431942-46A7-44A9-8F8D-419C497484FD}" dt="2023-01-06T12:08:52.869" v="898" actId="700"/>
          <ac:spMkLst>
            <pc:docMk/>
            <pc:sldMk cId="57206835" sldId="259"/>
            <ac:spMk id="3" creationId="{727E585B-F63E-CD72-BC9D-9634F9EDD1AE}"/>
          </ac:spMkLst>
        </pc:spChg>
        <pc:spChg chg="add mod ord">
          <ac:chgData name="Maria Szawerna" userId="27f43607ae8ba673" providerId="LiveId" clId="{81431942-46A7-44A9-8F8D-419C497484FD}" dt="2023-01-06T12:24:40.609" v="1581"/>
          <ac:spMkLst>
            <pc:docMk/>
            <pc:sldMk cId="57206835" sldId="259"/>
            <ac:spMk id="4" creationId="{0E88C300-E7EE-E506-34B6-ECEFAC8BA185}"/>
          </ac:spMkLst>
        </pc:spChg>
        <pc:spChg chg="add mod ord">
          <ac:chgData name="Maria Szawerna" userId="27f43607ae8ba673" providerId="LiveId" clId="{81431942-46A7-44A9-8F8D-419C497484FD}" dt="2023-01-06T12:30:27.882" v="2094" actId="403"/>
          <ac:spMkLst>
            <pc:docMk/>
            <pc:sldMk cId="57206835" sldId="259"/>
            <ac:spMk id="5" creationId="{59E531C9-72A0-C51A-BD9D-7EDFB40E0E14}"/>
          </ac:spMkLst>
        </pc:spChg>
      </pc:sldChg>
      <pc:sldChg chg="addSp delSp modSp new mod modTransition setBg">
        <pc:chgData name="Maria Szawerna" userId="27f43607ae8ba673" providerId="LiveId" clId="{81431942-46A7-44A9-8F8D-419C497484FD}" dt="2023-01-11T18:06:49.217" v="2149"/>
        <pc:sldMkLst>
          <pc:docMk/>
          <pc:sldMk cId="97204170" sldId="260"/>
        </pc:sldMkLst>
        <pc:spChg chg="mo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" creationId="{A7CDD95B-A8A6-B3EB-23B3-0D68C7365F45}"/>
          </ac:spMkLst>
        </pc:spChg>
        <pc:spChg chg="add del mod">
          <ac:chgData name="Maria Szawerna" userId="27f43607ae8ba673" providerId="LiveId" clId="{81431942-46A7-44A9-8F8D-419C497484FD}" dt="2023-01-06T12:15:58.665" v="1299" actId="478"/>
          <ac:spMkLst>
            <pc:docMk/>
            <pc:sldMk cId="97204170" sldId="260"/>
            <ac:spMk id="3" creationId="{BE57FF6B-A279-A3B7-D122-F1F1F0F405A9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16" creationId="{CB62860E-78E8-0547-8CD6-A19C1482F84E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18" creationId="{72E67446-732B-4F72-8560-6FABB6CB25A3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19" creationId="{1F225CE5-47CE-4137-A57A-A2ED33D3F4A2}"/>
          </ac:spMkLst>
        </pc:spChg>
        <pc:spChg chg="add del">
          <ac:chgData name="Maria Szawerna" userId="27f43607ae8ba673" providerId="LiveId" clId="{81431942-46A7-44A9-8F8D-419C497484FD}" dt="2023-01-06T12:14:23.070" v="1283" actId="26606"/>
          <ac:spMkLst>
            <pc:docMk/>
            <pc:sldMk cId="97204170" sldId="260"/>
            <ac:spMk id="20" creationId="{7AD5E56C-3C1B-CA47-BE59-ACCB8BFAA9D4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1" creationId="{92A16D93-C1C4-4950-8D6F-7E066D3EB2FC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4" creationId="{A4CDF532-7A31-4FEB-BF8E-5D20B1D82EC9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26" creationId="{9D9EF154-55CA-4470-86D7-4444FA7530E5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28" creationId="{FDD30224-6F6B-704C-8DF0-AF1D2CB14A19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0" creationId="{C6ACB2A8-5F91-D341-9291-75B7E537A9D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2" creationId="{294B6EDC-0606-564C-9469-C08351EB4B11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4" creationId="{F2F4348A-7991-5449-9D69-C538FCE7BD45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5" creationId="{73B8B8D8-7E64-490E-809B-2CDE847E6941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6" creationId="{55BFA094-0CDA-4DB7-9F79-4BB1ECECBCE8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7" creationId="{A096E6D1-425F-44C9-9DD5-66879DF05E3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38" creationId="{4DBE55F6-7E59-4315-8438-B2820D12AACD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39" creationId="{1E7DE5A9-D08E-414D-9327-66477C86D21B}"/>
          </ac:spMkLst>
        </pc:spChg>
        <pc:spChg chg="add del">
          <ac:chgData name="Maria Szawerna" userId="27f43607ae8ba673" providerId="LiveId" clId="{81431942-46A7-44A9-8F8D-419C497484FD}" dt="2023-01-06T12:16:05.465" v="1301" actId="26606"/>
          <ac:spMkLst>
            <pc:docMk/>
            <pc:sldMk cId="97204170" sldId="260"/>
            <ac:spMk id="40" creationId="{7E9BCDEC-491E-47EA-AFF3-E330644595FB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41" creationId="{6FAB0FEE-09BB-4EDA-B93F-D83DBF7F163E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43" creationId="{7DD0DF56-BD69-469E-A38E-4B19BCF6F83D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1" creationId="{65A74497-B00D-4666-A0B3-A4D584666746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3" creationId="{E3042982-49C6-45EE-BDDD-60818FD6EFA4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5" creationId="{F22AFE86-CBF4-4922-8A26-72926EEDA71E}"/>
          </ac:spMkLst>
        </pc:spChg>
        <pc:spChg chg="add">
          <ac:chgData name="Maria Szawerna" userId="27f43607ae8ba673" providerId="LiveId" clId="{81431942-46A7-44A9-8F8D-419C497484FD}" dt="2023-01-06T12:26:29.065" v="1602" actId="26606"/>
          <ac:spMkLst>
            <pc:docMk/>
            <pc:sldMk cId="97204170" sldId="260"/>
            <ac:spMk id="57" creationId="{6A15D8E2-87CB-41EE-86A1-5AA8A0EB960E}"/>
          </ac:spMkLst>
        </pc:spChg>
        <pc:grpChg chg="add del">
          <ac:chgData name="Maria Szawerna" userId="27f43607ae8ba673" providerId="LiveId" clId="{81431942-46A7-44A9-8F8D-419C497484FD}" dt="2023-01-06T12:14:23.070" v="1283" actId="26606"/>
          <ac:grpSpMkLst>
            <pc:docMk/>
            <pc:sldMk cId="97204170" sldId="260"/>
            <ac:grpSpMk id="10" creationId="{D206359A-F1E3-49EE-BBC2-40888C4A3628}"/>
          </ac:grpSpMkLst>
        </pc:grpChg>
        <pc:grpChg chg="add del">
          <ac:chgData name="Maria Szawerna" userId="27f43607ae8ba673" providerId="LiveId" clId="{81431942-46A7-44A9-8F8D-419C497484FD}" dt="2023-01-06T12:16:05.465" v="1301" actId="26606"/>
          <ac:grpSpMkLst>
            <pc:docMk/>
            <pc:sldMk cId="97204170" sldId="260"/>
            <ac:grpSpMk id="22" creationId="{D206359A-F1E3-49EE-BBC2-40888C4A3628}"/>
          </ac:grpSpMkLst>
        </pc:grpChg>
        <pc:grpChg chg="add">
          <ac:chgData name="Maria Szawerna" userId="27f43607ae8ba673" providerId="LiveId" clId="{81431942-46A7-44A9-8F8D-419C497484FD}" dt="2023-01-06T12:26:29.065" v="1602" actId="26606"/>
          <ac:grpSpMkLst>
            <pc:docMk/>
            <pc:sldMk cId="97204170" sldId="260"/>
            <ac:grpSpMk id="23" creationId="{4EF3C1DF-62BB-40F4-A85E-95E115F82486}"/>
          </ac:grpSpMkLst>
        </pc:grpChg>
        <pc:picChg chg="add mod or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5" creationId="{80C54373-6D78-E26B-CE18-64F95B2043CB}"/>
          </ac:picMkLst>
        </pc:picChg>
        <pc:picChg chg="add del mod ord">
          <ac:chgData name="Maria Szawerna" userId="27f43607ae8ba673" providerId="LiveId" clId="{81431942-46A7-44A9-8F8D-419C497484FD}" dt="2023-01-06T12:14:59.247" v="1288" actId="22"/>
          <ac:picMkLst>
            <pc:docMk/>
            <pc:sldMk cId="97204170" sldId="260"/>
            <ac:picMk id="7" creationId="{03066318-B24B-5DBD-63BB-8309DD7B4463}"/>
          </ac:picMkLst>
        </pc:picChg>
        <pc:picChg chg="add mo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9" creationId="{7EA87E9A-48CE-804A-F32A-D6A0DCDE3AE9}"/>
          </ac:picMkLst>
        </pc:picChg>
        <pc:picChg chg="add mod">
          <ac:chgData name="Maria Szawerna" userId="27f43607ae8ba673" providerId="LiveId" clId="{81431942-46A7-44A9-8F8D-419C497484FD}" dt="2023-01-06T12:26:29.065" v="1602" actId="26606"/>
          <ac:picMkLst>
            <pc:docMk/>
            <pc:sldMk cId="97204170" sldId="260"/>
            <ac:picMk id="17" creationId="{49DC19A5-AB80-A102-AC00-604791FC0CBB}"/>
          </ac:picMkLst>
        </pc:pic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5" creationId="{D8BCA82B-38F0-4149-85C3-3F3223487718}"/>
          </ac:cxnSpMkLst>
        </pc:cxn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7" creationId="{0B58A091-4020-4326-9E34-2413165232BF}"/>
          </ac:cxnSpMkLst>
        </pc:cxnChg>
        <pc:cxnChg chg="add">
          <ac:chgData name="Maria Szawerna" userId="27f43607ae8ba673" providerId="LiveId" clId="{81431942-46A7-44A9-8F8D-419C497484FD}" dt="2023-01-06T12:26:29.065" v="1602" actId="26606"/>
          <ac:cxnSpMkLst>
            <pc:docMk/>
            <pc:sldMk cId="97204170" sldId="260"/>
            <ac:cxnSpMk id="49" creationId="{037F0F17-4801-4017-BAF6-00E5B3711BD0}"/>
          </ac:cxnSpMkLst>
        </pc:cxnChg>
      </pc:sldChg>
      <pc:sldChg chg="addSp delSp modSp new mod modTransition setBg delDesignElem">
        <pc:chgData name="Maria Szawerna" userId="27f43607ae8ba673" providerId="LiveId" clId="{81431942-46A7-44A9-8F8D-419C497484FD}" dt="2023-01-11T18:06:49.217" v="2149"/>
        <pc:sldMkLst>
          <pc:docMk/>
          <pc:sldMk cId="3298464673" sldId="261"/>
        </pc:sldMkLst>
        <pc:spChg chg="mod">
          <ac:chgData name="Maria Szawerna" userId="27f43607ae8ba673" providerId="LiveId" clId="{81431942-46A7-44A9-8F8D-419C497484FD}" dt="2023-01-06T12:25:36.729" v="1597" actId="14100"/>
          <ac:spMkLst>
            <pc:docMk/>
            <pc:sldMk cId="3298464673" sldId="261"/>
            <ac:spMk id="2" creationId="{8722812F-AD0E-B903-E56B-17C7227CB0AC}"/>
          </ac:spMkLst>
        </pc:spChg>
        <pc:spChg chg="add del">
          <ac:chgData name="Maria Szawerna" userId="27f43607ae8ba673" providerId="LiveId" clId="{81431942-46A7-44A9-8F8D-419C497484FD}" dt="2023-01-06T12:17:02.876" v="1315" actId="931"/>
          <ac:spMkLst>
            <pc:docMk/>
            <pc:sldMk cId="3298464673" sldId="261"/>
            <ac:spMk id="3" creationId="{EADD0AF0-95A8-00C9-87E2-1B43D70B27FA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0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2" creationId="{4AF0997A-7C0F-4AD2-BA90-5FE341A17796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98464673" sldId="261"/>
            <ac:spMk id="24" creationId="{72E67446-732B-4F72-8560-6FABB6CB25A3}"/>
          </ac:spMkLst>
        </pc:spChg>
        <pc:grpChg chg="add del">
          <ac:chgData name="Maria Szawerna" userId="27f43607ae8ba673" providerId="LiveId" clId="{81431942-46A7-44A9-8F8D-419C497484FD}" dt="2023-01-06T12:24:40.609" v="1581"/>
          <ac:grpSpMkLst>
            <pc:docMk/>
            <pc:sldMk cId="3298464673" sldId="261"/>
            <ac:grpSpMk id="14" creationId="{D206359A-F1E3-49EE-BBC2-40888C4A3628}"/>
          </ac:grpSpMkLst>
        </pc:grpChg>
        <pc:picChg chg="add del mod">
          <ac:chgData name="Maria Szawerna" userId="27f43607ae8ba673" providerId="LiveId" clId="{81431942-46A7-44A9-8F8D-419C497484FD}" dt="2023-01-06T12:16:57.900" v="1314" actId="931"/>
          <ac:picMkLst>
            <pc:docMk/>
            <pc:sldMk cId="3298464673" sldId="261"/>
            <ac:picMk id="5" creationId="{A59850C9-8E04-085C-309C-AF209BB439AB}"/>
          </ac:picMkLst>
        </pc:picChg>
        <pc:picChg chg="add del mod">
          <ac:chgData name="Maria Szawerna" userId="27f43607ae8ba673" providerId="LiveId" clId="{81431942-46A7-44A9-8F8D-419C497484FD}" dt="2023-01-06T12:16:57.900" v="1314" actId="931"/>
          <ac:picMkLst>
            <pc:docMk/>
            <pc:sldMk cId="3298464673" sldId="261"/>
            <ac:picMk id="7" creationId="{3A3A3EFF-0ACF-C606-1E12-3D263F40D79F}"/>
          </ac:picMkLst>
        </pc:picChg>
        <pc:picChg chg="add mod">
          <ac:chgData name="Maria Szawerna" userId="27f43607ae8ba673" providerId="LiveId" clId="{81431942-46A7-44A9-8F8D-419C497484FD}" dt="2023-01-06T12:17:16.823" v="1321" actId="26606"/>
          <ac:picMkLst>
            <pc:docMk/>
            <pc:sldMk cId="3298464673" sldId="261"/>
            <ac:picMk id="9" creationId="{988EF3BA-CBD1-E6DB-B317-6EBA8695FE0F}"/>
          </ac:picMkLst>
        </pc:picChg>
      </pc:sldChg>
      <pc:sldChg chg="new del">
        <pc:chgData name="Maria Szawerna" userId="27f43607ae8ba673" providerId="LiveId" clId="{81431942-46A7-44A9-8F8D-419C497484FD}" dt="2023-01-06T12:14:22.302" v="1282" actId="680"/>
        <pc:sldMkLst>
          <pc:docMk/>
          <pc:sldMk cId="3959612326" sldId="261"/>
        </pc:sldMkLst>
      </pc:sldChg>
      <pc:sldChg chg="addSp delSp add del setBg delDesignElem">
        <pc:chgData name="Maria Szawerna" userId="27f43607ae8ba673" providerId="LiveId" clId="{81431942-46A7-44A9-8F8D-419C497484FD}" dt="2023-01-06T12:14:21.359" v="1281"/>
        <pc:sldMkLst>
          <pc:docMk/>
          <pc:sldMk cId="296205982" sldId="262"/>
        </pc:sldMkLst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16" creationId="{CB62860E-78E8-0547-8CD6-A19C1482F84E}"/>
          </ac:spMkLst>
        </pc:spChg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18" creationId="{72E67446-732B-4F72-8560-6FABB6CB25A3}"/>
          </ac:spMkLst>
        </pc:spChg>
        <pc:spChg chg="add del">
          <ac:chgData name="Maria Szawerna" userId="27f43607ae8ba673" providerId="LiveId" clId="{81431942-46A7-44A9-8F8D-419C497484FD}" dt="2023-01-06T12:14:21.359" v="1281"/>
          <ac:spMkLst>
            <pc:docMk/>
            <pc:sldMk cId="296205982" sldId="262"/>
            <ac:spMk id="20" creationId="{7AD5E56C-3C1B-CA47-BE59-ACCB8BFAA9D4}"/>
          </ac:spMkLst>
        </pc:spChg>
        <pc:grpChg chg="add del">
          <ac:chgData name="Maria Szawerna" userId="27f43607ae8ba673" providerId="LiveId" clId="{81431942-46A7-44A9-8F8D-419C497484FD}" dt="2023-01-06T12:14:21.359" v="1281"/>
          <ac:grpSpMkLst>
            <pc:docMk/>
            <pc:sldMk cId="296205982" sldId="262"/>
            <ac:grpSpMk id="10" creationId="{D206359A-F1E3-49EE-BBC2-40888C4A3628}"/>
          </ac:grpSpMkLst>
        </pc:grpChg>
      </pc:sldChg>
      <pc:sldChg chg="addSp delSp modSp add mod modTransition setBg delDesignElem">
        <pc:chgData name="Maria Szawerna" userId="27f43607ae8ba673" providerId="LiveId" clId="{81431942-46A7-44A9-8F8D-419C497484FD}" dt="2023-01-11T18:06:49.217" v="2149"/>
        <pc:sldMkLst>
          <pc:docMk/>
          <pc:sldMk cId="3234426790" sldId="262"/>
        </pc:sldMkLst>
        <pc:spChg chg="mod">
          <ac:chgData name="Maria Szawerna" userId="27f43607ae8ba673" providerId="LiveId" clId="{81431942-46A7-44A9-8F8D-419C497484FD}" dt="2023-01-06T12:25:46.005" v="1599" actId="1076"/>
          <ac:spMkLst>
            <pc:docMk/>
            <pc:sldMk cId="3234426790" sldId="262"/>
            <ac:spMk id="2" creationId="{8722812F-AD0E-B903-E56B-17C7227CB0AC}"/>
          </ac:spMkLst>
        </pc:spChg>
        <pc:spChg chg="add del mod">
          <ac:chgData name="Maria Szawerna" userId="27f43607ae8ba673" providerId="LiveId" clId="{81431942-46A7-44A9-8F8D-419C497484FD}" dt="2023-01-06T12:18:05.290" v="1378" actId="931"/>
          <ac:spMkLst>
            <pc:docMk/>
            <pc:sldMk cId="3234426790" sldId="262"/>
            <ac:spMk id="4" creationId="{16551F85-384F-A0EE-EFC9-7EAB1498BFFF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17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19" creationId="{4AF0997A-7C0F-4AD2-BA90-5FE341A17796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0" creationId="{4958DF84-F5C6-794F-8945-485D6C107518}"/>
          </ac:spMkLst>
        </pc:spChg>
        <pc:spChg chg="add del">
          <ac:chgData name="Maria Szawerna" userId="27f43607ae8ba673" providerId="LiveId" clId="{81431942-46A7-44A9-8F8D-419C497484FD}" dt="2023-01-06T12:24:40.609" v="1581"/>
          <ac:spMkLst>
            <pc:docMk/>
            <pc:sldMk cId="3234426790" sldId="262"/>
            <ac:spMk id="21" creationId="{72E67446-732B-4F72-8560-6FABB6CB25A3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2" creationId="{4AF0997A-7C0F-4AD2-BA90-5FE341A17796}"/>
          </ac:spMkLst>
        </pc:spChg>
        <pc:spChg chg="del">
          <ac:chgData name="Maria Szawerna" userId="27f43607ae8ba673" providerId="LiveId" clId="{81431942-46A7-44A9-8F8D-419C497484FD}" dt="2023-01-06T12:17:51.861" v="1376"/>
          <ac:spMkLst>
            <pc:docMk/>
            <pc:sldMk cId="3234426790" sldId="262"/>
            <ac:spMk id="24" creationId="{72E67446-732B-4F72-8560-6FABB6CB25A3}"/>
          </ac:spMkLst>
        </pc:spChg>
        <pc:grpChg chg="add del">
          <ac:chgData name="Maria Szawerna" userId="27f43607ae8ba673" providerId="LiveId" clId="{81431942-46A7-44A9-8F8D-419C497484FD}" dt="2023-01-06T12:24:40.609" v="1581"/>
          <ac:grpSpMkLst>
            <pc:docMk/>
            <pc:sldMk cId="3234426790" sldId="262"/>
            <ac:grpSpMk id="11" creationId="{D206359A-F1E3-49EE-BBC2-40888C4A3628}"/>
          </ac:grpSpMkLst>
        </pc:grpChg>
        <pc:grpChg chg="del">
          <ac:chgData name="Maria Szawerna" userId="27f43607ae8ba673" providerId="LiveId" clId="{81431942-46A7-44A9-8F8D-419C497484FD}" dt="2023-01-06T12:17:51.861" v="1376"/>
          <ac:grpSpMkLst>
            <pc:docMk/>
            <pc:sldMk cId="3234426790" sldId="262"/>
            <ac:grpSpMk id="14" creationId="{D206359A-F1E3-49EE-BBC2-40888C4A3628}"/>
          </ac:grpSpMkLst>
        </pc:grpChg>
        <pc:picChg chg="add mod">
          <ac:chgData name="Maria Szawerna" userId="27f43607ae8ba673" providerId="LiveId" clId="{81431942-46A7-44A9-8F8D-419C497484FD}" dt="2023-01-06T12:18:08.126" v="1382" actId="26606"/>
          <ac:picMkLst>
            <pc:docMk/>
            <pc:sldMk cId="3234426790" sldId="262"/>
            <ac:picMk id="6" creationId="{82079F79-0736-991B-09C7-F6927F2C71AD}"/>
          </ac:picMkLst>
        </pc:picChg>
        <pc:picChg chg="del">
          <ac:chgData name="Maria Szawerna" userId="27f43607ae8ba673" providerId="LiveId" clId="{81431942-46A7-44A9-8F8D-419C497484FD}" dt="2023-01-06T12:17:54.611" v="1377" actId="478"/>
          <ac:picMkLst>
            <pc:docMk/>
            <pc:sldMk cId="3234426790" sldId="262"/>
            <ac:picMk id="9" creationId="{988EF3BA-CBD1-E6DB-B317-6EBA8695FE0F}"/>
          </ac:picMkLst>
        </pc:picChg>
      </pc:sldChg>
      <pc:sldChg chg="addSp delSp modSp new mod modTransition setBg modClrScheme chgLayout">
        <pc:chgData name="Maria Szawerna" userId="27f43607ae8ba673" providerId="LiveId" clId="{81431942-46A7-44A9-8F8D-419C497484FD}" dt="2023-01-11T18:06:49.217" v="2149"/>
        <pc:sldMkLst>
          <pc:docMk/>
          <pc:sldMk cId="3074160203" sldId="263"/>
        </pc:sldMkLst>
        <pc:spChg chg="mod or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2" creationId="{A4566D00-546D-F13F-4C23-B1AE2A5FCE92}"/>
          </ac:spMkLst>
        </pc:spChg>
        <pc:spChg chg="mod or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3" creationId="{09AFB5F8-D365-A02D-0481-577EB26C2F25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8" creationId="{A009E310-C7C2-4F23-B466-4417C8ED3B99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0" creationId="{51A4F4A1-146B-4D29-852A-F60996679785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2" creationId="{A4C31FF5-F97E-4082-BFC5-A880DB9F3F00}"/>
          </ac:spMkLst>
        </pc:spChg>
        <pc:spChg chg="add">
          <ac:chgData name="Maria Szawerna" userId="27f43607ae8ba673" providerId="LiveId" clId="{81431942-46A7-44A9-8F8D-419C497484FD}" dt="2023-01-06T12:28:30.776" v="1848" actId="26606"/>
          <ac:spMkLst>
            <pc:docMk/>
            <pc:sldMk cId="3074160203" sldId="263"/>
            <ac:spMk id="14" creationId="{6015B4CE-42DE-4E9B-B800-B5B8142E6FCB}"/>
          </ac:spMkLst>
        </pc:spChg>
        <pc:graphicFrameChg chg="add del mod modGraphic">
          <ac:chgData name="Maria Szawerna" userId="27f43607ae8ba673" providerId="LiveId" clId="{81431942-46A7-44A9-8F8D-419C497484FD}" dt="2023-01-06T12:22:45.893" v="1525" actId="3680"/>
          <ac:graphicFrameMkLst>
            <pc:docMk/>
            <pc:sldMk cId="3074160203" sldId="263"/>
            <ac:graphicFrameMk id="4" creationId="{F661BF6E-4E2C-2F21-240D-AB41936B274F}"/>
          </ac:graphicFrameMkLst>
        </pc:graphicFrameChg>
      </pc:sldChg>
      <pc:sldChg chg="modSp new mod modTransition">
        <pc:chgData name="Maria Szawerna" userId="27f43607ae8ba673" providerId="LiveId" clId="{81431942-46A7-44A9-8F8D-419C497484FD}" dt="2023-01-11T18:06:49.217" v="2149"/>
        <pc:sldMkLst>
          <pc:docMk/>
          <pc:sldMk cId="1452733498" sldId="264"/>
        </pc:sldMkLst>
        <pc:spChg chg="mod">
          <ac:chgData name="Maria Szawerna" userId="27f43607ae8ba673" providerId="LiveId" clId="{81431942-46A7-44A9-8F8D-419C497484FD}" dt="2023-01-06T12:27:05.805" v="1614" actId="20577"/>
          <ac:spMkLst>
            <pc:docMk/>
            <pc:sldMk cId="1452733498" sldId="264"/>
            <ac:spMk id="2" creationId="{3A73C4BC-B54A-6E81-B4DF-80FD487EBFEC}"/>
          </ac:spMkLst>
        </pc:spChg>
        <pc:spChg chg="mod">
          <ac:chgData name="Maria Szawerna" userId="27f43607ae8ba673" providerId="LiveId" clId="{81431942-46A7-44A9-8F8D-419C497484FD}" dt="2023-01-06T12:30:53.985" v="2107" actId="404"/>
          <ac:spMkLst>
            <pc:docMk/>
            <pc:sldMk cId="1452733498" sldId="264"/>
            <ac:spMk id="3" creationId="{163AE487-C1CE-40CA-088A-961D8ACF35E0}"/>
          </ac:spMkLst>
        </pc:spChg>
      </pc:sldChg>
      <pc:sldChg chg="modSp new mod modTransition">
        <pc:chgData name="Maria Szawerna" userId="27f43607ae8ba673" providerId="LiveId" clId="{81431942-46A7-44A9-8F8D-419C497484FD}" dt="2023-01-11T18:06:49.217" v="2149"/>
        <pc:sldMkLst>
          <pc:docMk/>
          <pc:sldMk cId="2734707065" sldId="265"/>
        </pc:sldMkLst>
        <pc:spChg chg="mod">
          <ac:chgData name="Maria Szawerna" userId="27f43607ae8ba673" providerId="LiveId" clId="{81431942-46A7-44A9-8F8D-419C497484FD}" dt="2023-01-06T12:29:09.383" v="1862" actId="20577"/>
          <ac:spMkLst>
            <pc:docMk/>
            <pc:sldMk cId="2734707065" sldId="265"/>
            <ac:spMk id="2" creationId="{8B594B19-FBB6-4818-B595-4BBFF289BE91}"/>
          </ac:spMkLst>
        </pc:spChg>
        <pc:spChg chg="mod">
          <ac:chgData name="Maria Szawerna" userId="27f43607ae8ba673" providerId="LiveId" clId="{81431942-46A7-44A9-8F8D-419C497484FD}" dt="2023-01-06T12:30:56.906" v="2109" actId="403"/>
          <ac:spMkLst>
            <pc:docMk/>
            <pc:sldMk cId="2734707065" sldId="265"/>
            <ac:spMk id="3" creationId="{DA20BE34-DB9F-B951-93DE-910302DCF3BC}"/>
          </ac:spMkLst>
        </pc:spChg>
      </pc:sldChg>
      <pc:sldChg chg="addSp delSp modSp new mod modTransition chgLayout">
        <pc:chgData name="Maria Szawerna" userId="27f43607ae8ba673" providerId="LiveId" clId="{81431942-46A7-44A9-8F8D-419C497484FD}" dt="2023-01-11T18:06:49.217" v="2149"/>
        <pc:sldMkLst>
          <pc:docMk/>
          <pc:sldMk cId="840193967" sldId="266"/>
        </pc:sldMkLst>
        <pc:spChg chg="del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2" creationId="{F29EC4C0-41BC-C300-7230-0FEE28A6C390}"/>
          </ac:spMkLst>
        </pc:spChg>
        <pc:spChg chg="del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3" creationId="{266F8A81-C401-7257-C862-911B2E569DBC}"/>
          </ac:spMkLst>
        </pc:spChg>
        <pc:spChg chg="add mod ord">
          <ac:chgData name="Maria Szawerna" userId="27f43607ae8ba673" providerId="LiveId" clId="{81431942-46A7-44A9-8F8D-419C497484FD}" dt="2023-01-06T12:31:09.307" v="2139" actId="20577"/>
          <ac:spMkLst>
            <pc:docMk/>
            <pc:sldMk cId="840193967" sldId="266"/>
            <ac:spMk id="4" creationId="{4E178725-546E-452D-3062-83ACCA74A0C0}"/>
          </ac:spMkLst>
        </pc:spChg>
        <pc:spChg chg="add mod ord">
          <ac:chgData name="Maria Szawerna" userId="27f43607ae8ba673" providerId="LiveId" clId="{81431942-46A7-44A9-8F8D-419C497484FD}" dt="2023-01-06T12:31:04.388" v="2111" actId="700"/>
          <ac:spMkLst>
            <pc:docMk/>
            <pc:sldMk cId="840193967" sldId="266"/>
            <ac:spMk id="5" creationId="{853E940A-34F8-78A9-A902-D723D0B40866}"/>
          </ac:spMkLst>
        </pc:spChg>
      </pc:sldChg>
      <pc:sldChg chg="addSp delSp modSp new mod">
        <pc:chgData name="Maria Szawerna" userId="27f43607ae8ba673" providerId="LiveId" clId="{81431942-46A7-44A9-8F8D-419C497484FD}" dt="2023-01-11T18:23:01.383" v="2552" actId="26606"/>
        <pc:sldMkLst>
          <pc:docMk/>
          <pc:sldMk cId="524949915" sldId="267"/>
        </pc:sldMkLst>
        <pc:spChg chg="mod">
          <ac:chgData name="Maria Szawerna" userId="27f43607ae8ba673" providerId="LiveId" clId="{81431942-46A7-44A9-8F8D-419C497484FD}" dt="2023-01-11T18:20:55.686" v="2487" actId="14100"/>
          <ac:spMkLst>
            <pc:docMk/>
            <pc:sldMk cId="524949915" sldId="267"/>
            <ac:spMk id="2" creationId="{EC2E967B-77DF-E62B-59EF-7945C1017AFE}"/>
          </ac:spMkLst>
        </pc:spChg>
        <pc:spChg chg="add del mod">
          <ac:chgData name="Maria Szawerna" userId="27f43607ae8ba673" providerId="LiveId" clId="{81431942-46A7-44A9-8F8D-419C497484FD}" dt="2023-01-11T18:23:01.383" v="2552" actId="26606"/>
          <ac:spMkLst>
            <pc:docMk/>
            <pc:sldMk cId="524949915" sldId="267"/>
            <ac:spMk id="3" creationId="{4585B10F-805D-CB38-EAE9-6677BDBADC35}"/>
          </ac:spMkLst>
        </pc:spChg>
        <pc:spChg chg="add del mod">
          <ac:chgData name="Maria Szawerna" userId="27f43607ae8ba673" providerId="LiveId" clId="{81431942-46A7-44A9-8F8D-419C497484FD}" dt="2023-01-11T18:12:11.842" v="2237" actId="21"/>
          <ac:spMkLst>
            <pc:docMk/>
            <pc:sldMk cId="524949915" sldId="267"/>
            <ac:spMk id="11" creationId="{050E0D63-5A5E-75E2-15AB-8858EAC8448A}"/>
          </ac:spMkLst>
        </pc:spChg>
        <pc:spChg chg="add del mod">
          <ac:chgData name="Maria Szawerna" userId="27f43607ae8ba673" providerId="LiveId" clId="{81431942-46A7-44A9-8F8D-419C497484FD}" dt="2023-01-11T18:12:14.904" v="2239"/>
          <ac:spMkLst>
            <pc:docMk/>
            <pc:sldMk cId="524949915" sldId="267"/>
            <ac:spMk id="12" creationId="{6FBC2E27-DAA0-65DE-0503-68CA9EE38DBD}"/>
          </ac:spMkLst>
        </pc:spChg>
        <pc:graphicFrameChg chg="add del modGraphic">
          <ac:chgData name="Maria Szawerna" userId="27f43607ae8ba673" providerId="LiveId" clId="{81431942-46A7-44A9-8F8D-419C497484FD}" dt="2023-01-11T18:23:01.383" v="2552" actId="26606"/>
          <ac:graphicFrameMkLst>
            <pc:docMk/>
            <pc:sldMk cId="524949915" sldId="267"/>
            <ac:graphicFrameMk id="28" creationId="{60FE7395-767D-B6E3-7F78-8577F0B30B08}"/>
          </ac:graphicFrameMkLst>
        </pc:graphicFrameChg>
        <pc:picChg chg="add del">
          <ac:chgData name="Maria Szawerna" userId="27f43607ae8ba673" providerId="LiveId" clId="{81431942-46A7-44A9-8F8D-419C497484FD}" dt="2023-01-11T18:11:03.973" v="2207" actId="22"/>
          <ac:picMkLst>
            <pc:docMk/>
            <pc:sldMk cId="524949915" sldId="267"/>
            <ac:picMk id="5" creationId="{CB3BC74C-8840-6C30-14CA-C281303A4C4D}"/>
          </ac:picMkLst>
        </pc:picChg>
        <pc:picChg chg="add mod modCrop">
          <ac:chgData name="Maria Szawerna" userId="27f43607ae8ba673" providerId="LiveId" clId="{81431942-46A7-44A9-8F8D-419C497484FD}" dt="2023-01-11T18:23:01.187" v="2551" actId="1076"/>
          <ac:picMkLst>
            <pc:docMk/>
            <pc:sldMk cId="524949915" sldId="267"/>
            <ac:picMk id="7" creationId="{A85C377A-EFED-2B79-0A42-C866C03CBF53}"/>
          </ac:picMkLst>
        </pc:picChg>
        <pc:picChg chg="add del">
          <ac:chgData name="Maria Szawerna" userId="27f43607ae8ba673" providerId="LiveId" clId="{81431942-46A7-44A9-8F8D-419C497484FD}" dt="2023-01-11T18:12:11.354" v="2235" actId="22"/>
          <ac:picMkLst>
            <pc:docMk/>
            <pc:sldMk cId="524949915" sldId="267"/>
            <ac:picMk id="9" creationId="{F47E7B4C-80D7-A5C3-53FD-D3648F3C1681}"/>
          </ac:picMkLst>
        </pc:picChg>
        <pc:picChg chg="add mod modCrop">
          <ac:chgData name="Maria Szawerna" userId="27f43607ae8ba673" providerId="LiveId" clId="{81431942-46A7-44A9-8F8D-419C497484FD}" dt="2023-01-11T18:23:00.965" v="2550" actId="1076"/>
          <ac:picMkLst>
            <pc:docMk/>
            <pc:sldMk cId="524949915" sldId="267"/>
            <ac:picMk id="14" creationId="{BBAC4F18-EE0F-5996-FF7A-D6CFC88764CF}"/>
          </ac:picMkLst>
        </pc:picChg>
        <pc:picChg chg="add mod modCrop">
          <ac:chgData name="Maria Szawerna" userId="27f43607ae8ba673" providerId="LiveId" clId="{81431942-46A7-44A9-8F8D-419C497484FD}" dt="2023-01-11T18:23:00.658" v="2549" actId="1076"/>
          <ac:picMkLst>
            <pc:docMk/>
            <pc:sldMk cId="524949915" sldId="267"/>
            <ac:picMk id="16" creationId="{384932AE-7170-8E5E-863E-31BE08114640}"/>
          </ac:picMkLst>
        </pc:picChg>
        <pc:picChg chg="add mod modCrop">
          <ac:chgData name="Maria Szawerna" userId="27f43607ae8ba673" providerId="LiveId" clId="{81431942-46A7-44A9-8F8D-419C497484FD}" dt="2023-01-11T18:22:20.907" v="2529" actId="1076"/>
          <ac:picMkLst>
            <pc:docMk/>
            <pc:sldMk cId="524949915" sldId="267"/>
            <ac:picMk id="18" creationId="{247B3D21-07C6-5523-0905-5CE860F3499B}"/>
          </ac:picMkLst>
        </pc:picChg>
        <pc:picChg chg="add mod modCrop">
          <ac:chgData name="Maria Szawerna" userId="27f43607ae8ba673" providerId="LiveId" clId="{81431942-46A7-44A9-8F8D-419C497484FD}" dt="2023-01-11T18:22:20.907" v="2529" actId="1076"/>
          <ac:picMkLst>
            <pc:docMk/>
            <pc:sldMk cId="524949915" sldId="267"/>
            <ac:picMk id="20" creationId="{E4BB04FB-8ECF-5D1F-A057-FC263BB6362E}"/>
          </ac:picMkLst>
        </pc:picChg>
        <pc:picChg chg="add mod modCrop">
          <ac:chgData name="Maria Szawerna" userId="27f43607ae8ba673" providerId="LiveId" clId="{81431942-46A7-44A9-8F8D-419C497484FD}" dt="2023-01-11T18:22:20.907" v="2529" actId="1076"/>
          <ac:picMkLst>
            <pc:docMk/>
            <pc:sldMk cId="524949915" sldId="267"/>
            <ac:picMk id="22" creationId="{3D33AD53-A8FC-B292-2D94-A9F7F7BF0C03}"/>
          </ac:picMkLst>
        </pc:picChg>
        <pc:picChg chg="add del mod modCrop">
          <ac:chgData name="Maria Szawerna" userId="27f43607ae8ba673" providerId="LiveId" clId="{81431942-46A7-44A9-8F8D-419C497484FD}" dt="2023-01-11T18:21:47.813" v="2526" actId="478"/>
          <ac:picMkLst>
            <pc:docMk/>
            <pc:sldMk cId="524949915" sldId="267"/>
            <ac:picMk id="24" creationId="{2C32D655-8E20-737E-BA42-498A093EF72E}"/>
          </ac:picMkLst>
        </pc:picChg>
        <pc:picChg chg="add mod">
          <ac:chgData name="Maria Szawerna" userId="27f43607ae8ba673" providerId="LiveId" clId="{81431942-46A7-44A9-8F8D-419C497484FD}" dt="2023-01-11T18:22:29.595" v="2540" actId="1076"/>
          <ac:picMkLst>
            <pc:docMk/>
            <pc:sldMk cId="524949915" sldId="267"/>
            <ac:picMk id="26" creationId="{B6CB028B-F545-0A73-1224-FE54BC99B868}"/>
          </ac:picMkLst>
        </pc:picChg>
      </pc:sldChg>
      <pc:sldMasterChg chg="add del addSldLayout delSldLayout">
        <pc:chgData name="Maria Szawerna" userId="27f43607ae8ba673" providerId="LiveId" clId="{81431942-46A7-44A9-8F8D-419C497484FD}" dt="2023-01-06T11:52:00.206" v="23" actId="26606"/>
        <pc:sldMasterMkLst>
          <pc:docMk/>
          <pc:sldMasterMk cId="3978853368" sldId="2147483720"/>
        </pc:sldMasterMkLst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753549095" sldId="2147483721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306187956" sldId="2147483722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049994812" sldId="2147483723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614044201" sldId="2147483724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751294579" sldId="2147483725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1954352348" sldId="2147483726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1817520647" sldId="2147483727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426918362" sldId="2147483728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2361793002" sldId="2147483729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32278148" sldId="2147483730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3978853368" sldId="2147483720"/>
            <pc:sldLayoutMk cId="4244942330" sldId="2147483731"/>
          </pc:sldLayoutMkLst>
        </pc:sldLayoutChg>
      </pc:sldMasterChg>
      <pc:sldMasterChg chg="add del replId addSldLayout delSldLayout">
        <pc:chgData name="Maria Szawerna" userId="27f43607ae8ba673" providerId="LiveId" clId="{81431942-46A7-44A9-8F8D-419C497484FD}" dt="2023-01-06T11:51:16.794" v="8" actId="26606"/>
        <pc:sldMasterMkLst>
          <pc:docMk/>
          <pc:sldMasterMk cId="3638380328" sldId="2147483732"/>
        </pc:sldMasterMkLst>
        <pc:sldLayoutChg chg="add del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1454421993" sldId="2147483733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4197179498" sldId="2147483734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278432216" sldId="2147483735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2223419603" sldId="2147483736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704585228" sldId="2147483737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060747767" sldId="2147483738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2892837586" sldId="2147483739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926680957" sldId="2147483740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3694953281" sldId="2147483741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1181024099" sldId="2147483742"/>
          </pc:sldLayoutMkLst>
        </pc:sldLayoutChg>
        <pc:sldLayoutChg chg="add del replId">
          <pc:chgData name="Maria Szawerna" userId="27f43607ae8ba673" providerId="LiveId" clId="{81431942-46A7-44A9-8F8D-419C497484FD}" dt="2023-01-06T11:51:16.794" v="8" actId="26606"/>
          <pc:sldLayoutMkLst>
            <pc:docMk/>
            <pc:sldMasterMk cId="3638380328" sldId="2147483732"/>
            <pc:sldLayoutMk cId="857118658" sldId="2147483743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51.814" v="18" actId="26606"/>
        <pc:sldMasterMkLst>
          <pc:docMk/>
          <pc:sldMasterMk cId="132537272" sldId="2147483758"/>
        </pc:sldMasterMkLst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1018643981" sldId="2147483747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470187859" sldId="2147483748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562372496" sldId="2147483749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1209346471" sldId="2147483750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889852571" sldId="2147483751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629102723" sldId="2147483752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093262307" sldId="2147483753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024392805" sldId="2147483754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969809288" sldId="2147483755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3644568187" sldId="2147483756"/>
          </pc:sldLayoutMkLst>
        </pc:sldLayoutChg>
        <pc:sldLayoutChg chg="add del">
          <pc:chgData name="Maria Szawerna" userId="27f43607ae8ba673" providerId="LiveId" clId="{81431942-46A7-44A9-8F8D-419C497484FD}" dt="2023-01-06T11:51:51.814" v="18" actId="26606"/>
          <pc:sldLayoutMkLst>
            <pc:docMk/>
            <pc:sldMasterMk cId="132537272" sldId="2147483758"/>
            <pc:sldLayoutMk cId="228495882" sldId="2147483757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30.782" v="12" actId="26606"/>
        <pc:sldMasterMkLst>
          <pc:docMk/>
          <pc:sldMasterMk cId="2032666587" sldId="2147483771"/>
        </pc:sldMasterMkLst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741548913" sldId="2147483760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357892025" sldId="2147483761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2732367224" sldId="2147483762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559913940" sldId="2147483763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760471381" sldId="2147483764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215205744" sldId="2147483765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3351346348" sldId="2147483766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060183645" sldId="2147483767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236298829" sldId="2147483768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2687057839" sldId="2147483769"/>
          </pc:sldLayoutMkLst>
        </pc:sldLayoutChg>
        <pc:sldLayoutChg chg="add del">
          <pc:chgData name="Maria Szawerna" userId="27f43607ae8ba673" providerId="LiveId" clId="{81431942-46A7-44A9-8F8D-419C497484FD}" dt="2023-01-06T11:51:30.782" v="12" actId="26606"/>
          <pc:sldLayoutMkLst>
            <pc:docMk/>
            <pc:sldMasterMk cId="2032666587" sldId="2147483771"/>
            <pc:sldLayoutMk cId="1422902707" sldId="2147483770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32.154" v="14" actId="26606"/>
        <pc:sldMasterMkLst>
          <pc:docMk/>
          <pc:sldMasterMk cId="643976962" sldId="2147483797"/>
        </pc:sldMasterMkLst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856404154" sldId="2147483786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666701950" sldId="2147483787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892995361" sldId="2147483788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937701370" sldId="2147483789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491515727" sldId="2147483790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724631358" sldId="2147483791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153004412" sldId="2147483792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963697917" sldId="2147483793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1510155476" sldId="2147483794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396123150" sldId="2147483795"/>
          </pc:sldLayoutMkLst>
        </pc:sldLayoutChg>
        <pc:sldLayoutChg chg="add del">
          <pc:chgData name="Maria Szawerna" userId="27f43607ae8ba673" providerId="LiveId" clId="{81431942-46A7-44A9-8F8D-419C497484FD}" dt="2023-01-06T11:51:32.154" v="14" actId="26606"/>
          <pc:sldLayoutMkLst>
            <pc:docMk/>
            <pc:sldMasterMk cId="643976962" sldId="2147483797"/>
            <pc:sldLayoutMk cId="46813614" sldId="2147483796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2:00.206" v="23" actId="26606"/>
        <pc:sldMasterMkLst>
          <pc:docMk/>
          <pc:sldMasterMk cId="1049507206" sldId="2147483797"/>
        </pc:sldMasterMkLst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2670386034" sldId="2147483786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267898565" sldId="2147483787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511335739" sldId="2147483788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4571507" sldId="2147483789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4070127436" sldId="2147483790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953701500" sldId="2147483791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32100972" sldId="2147483792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957350229" sldId="2147483793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2263977841" sldId="2147483794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3617051101" sldId="2147483795"/>
          </pc:sldLayoutMkLst>
        </pc:sldLayoutChg>
        <pc:sldLayoutChg chg="add del">
          <pc:chgData name="Maria Szawerna" userId="27f43607ae8ba673" providerId="LiveId" clId="{81431942-46A7-44A9-8F8D-419C497484FD}" dt="2023-01-06T11:52:00.206" v="23" actId="26606"/>
          <pc:sldLayoutMkLst>
            <pc:docMk/>
            <pc:sldMasterMk cId="1049507206" sldId="2147483797"/>
            <pc:sldLayoutMk cId="1749657159" sldId="2147483796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25.636" v="10" actId="26606"/>
        <pc:sldMasterMkLst>
          <pc:docMk/>
          <pc:sldMasterMk cId="3319729854" sldId="2147483797"/>
        </pc:sldMasterMkLst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4176192206" sldId="2147483786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240223342" sldId="2147483787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541412636" sldId="2147483788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70580262" sldId="2147483789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28988066" sldId="2147483790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203434883" sldId="2147483791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2656043289" sldId="2147483792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894112719" sldId="2147483793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796716339" sldId="2147483794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4255245653" sldId="2147483795"/>
          </pc:sldLayoutMkLst>
        </pc:sldLayoutChg>
        <pc:sldLayoutChg chg="add del">
          <pc:chgData name="Maria Szawerna" userId="27f43607ae8ba673" providerId="LiveId" clId="{81431942-46A7-44A9-8F8D-419C497484FD}" dt="2023-01-06T11:51:25.636" v="10" actId="26606"/>
          <pc:sldLayoutMkLst>
            <pc:docMk/>
            <pc:sldMasterMk cId="3319729854" sldId="2147483797"/>
            <pc:sldLayoutMk cId="1130933205" sldId="2147483796"/>
          </pc:sldLayoutMkLst>
        </pc:sldLayoutChg>
      </pc:sldMasterChg>
      <pc:sldMasterChg chg="modTransition modSldLayout">
        <pc:chgData name="Maria Szawerna" userId="27f43607ae8ba673" providerId="LiveId" clId="{81431942-46A7-44A9-8F8D-419C497484FD}" dt="2023-01-11T18:06:49.217" v="2149"/>
        <pc:sldMasterMkLst>
          <pc:docMk/>
          <pc:sldMasterMk cId="943825360" sldId="2147483798"/>
        </pc:sldMasterMkLst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3461529046" sldId="2147483799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1301496614" sldId="2147483800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977426451" sldId="2147483801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3763044366" sldId="2147483802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3152751921" sldId="2147483803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1994093083" sldId="2147483804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222016565" sldId="2147483805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1024162937" sldId="2147483806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2305332736" sldId="2147483807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3531126214" sldId="2147483808"/>
          </pc:sldLayoutMkLst>
        </pc:sldLayoutChg>
        <pc:sldLayoutChg chg="modTransition">
          <pc:chgData name="Maria Szawerna" userId="27f43607ae8ba673" providerId="LiveId" clId="{81431942-46A7-44A9-8F8D-419C497484FD}" dt="2023-01-11T18:06:49.217" v="2149"/>
          <pc:sldLayoutMkLst>
            <pc:docMk/>
            <pc:sldMasterMk cId="943825360" sldId="2147483798"/>
            <pc:sldLayoutMk cId="49189126" sldId="2147483809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1:44.988" v="16" actId="26606"/>
        <pc:sldMasterMkLst>
          <pc:docMk/>
          <pc:sldMasterMk cId="3055940184" sldId="2147483810"/>
        </pc:sldMasterMkLst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105175565" sldId="2147483799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109798979" sldId="2147483800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529988186" sldId="2147483801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2404706637" sldId="2147483802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008906097" sldId="2147483803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746740582" sldId="2147483804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508087261" sldId="2147483805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1483610851" sldId="2147483806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3266076592" sldId="2147483807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2198803633" sldId="2147483808"/>
          </pc:sldLayoutMkLst>
        </pc:sldLayoutChg>
        <pc:sldLayoutChg chg="add del">
          <pc:chgData name="Maria Szawerna" userId="27f43607ae8ba673" providerId="LiveId" clId="{81431942-46A7-44A9-8F8D-419C497484FD}" dt="2023-01-06T11:51:44.988" v="16" actId="26606"/>
          <pc:sldLayoutMkLst>
            <pc:docMk/>
            <pc:sldMasterMk cId="3055940184" sldId="2147483810"/>
            <pc:sldLayoutMk cId="4091570091" sldId="2147483809"/>
          </pc:sldLayoutMkLst>
        </pc:sldLayoutChg>
      </pc:sldMasterChg>
      <pc:sldMasterChg chg="add del addSldLayout delSldLayout">
        <pc:chgData name="Maria Szawerna" userId="27f43607ae8ba673" providerId="LiveId" clId="{81431942-46A7-44A9-8F8D-419C497484FD}" dt="2023-01-06T11:52:00.018" v="22" actId="26606"/>
        <pc:sldMasterMkLst>
          <pc:docMk/>
          <pc:sldMasterMk cId="1744841269" sldId="2147483823"/>
        </pc:sldMasterMkLst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857474653" sldId="2147483812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767197985" sldId="2147483813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504533700" sldId="2147483814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08672262" sldId="2147483815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455520267" sldId="2147483816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069461636" sldId="2147483817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474211728" sldId="2147483818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3163645626" sldId="2147483819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11826510" sldId="2147483820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3778786062" sldId="2147483821"/>
          </pc:sldLayoutMkLst>
        </pc:sldLayoutChg>
        <pc:sldLayoutChg chg="add del">
          <pc:chgData name="Maria Szawerna" userId="27f43607ae8ba673" providerId="LiveId" clId="{81431942-46A7-44A9-8F8D-419C497484FD}" dt="2023-01-06T11:52:00.018" v="22" actId="26606"/>
          <pc:sldLayoutMkLst>
            <pc:docMk/>
            <pc:sldMasterMk cId="1744841269" sldId="2147483823"/>
            <pc:sldLayoutMk cId="2228237406" sldId="214748382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4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3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162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008460-8B2F-4AAA-A4E2-10730069204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33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tilla/ltr-project/blob/main/ltr-project.ipyn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0">
            <a:extLst>
              <a:ext uri="{FF2B5EF4-FFF2-40B4-BE49-F238E27FC236}">
                <a16:creationId xmlns:a16="http://schemas.microsoft.com/office/drawing/2014/main" id="{8A3844E6-D96A-41C1-870D-EE39760D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F2A92315-CB5C-4EB8-992E-4AA0C5DB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55E5-9C0C-E413-8C01-DFB9047C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GB" sz="5600"/>
              <a:t>Evaluating a Modern Polish POS-Tagger on Historical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654F-81B7-E56D-0043-CB295EC0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000" dirty="0"/>
              <a:t>A project by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000" dirty="0"/>
              <a:t>Maria Irena Szawerna for LT2314 Language Technology Resources</a:t>
            </a:r>
            <a:endParaRPr lang="en-GB" sz="1000" dirty="0"/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79FECA57-A5E2-44A8-96B6-A95724F80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6">
            <a:extLst>
              <a:ext uri="{FF2B5EF4-FFF2-40B4-BE49-F238E27FC236}">
                <a16:creationId xmlns:a16="http://schemas.microsoft.com/office/drawing/2014/main" id="{BD4DE04D-ED96-4A1A-AA20-E4BBEECBF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8">
            <a:extLst>
              <a:ext uri="{FF2B5EF4-FFF2-40B4-BE49-F238E27FC236}">
                <a16:creationId xmlns:a16="http://schemas.microsoft.com/office/drawing/2014/main" id="{F6D8CE3E-8596-4FB7-A9A6-0B18C146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0">
            <a:extLst>
              <a:ext uri="{FF2B5EF4-FFF2-40B4-BE49-F238E27FC236}">
                <a16:creationId xmlns:a16="http://schemas.microsoft.com/office/drawing/2014/main" id="{3D78D154-D736-4782-853A-1EC344B8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71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C4BC-B54A-6E81-B4DF-80FD487E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E487-C1CE-40CA-088A-961D8ACF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Performance better than expected (above 80%).</a:t>
            </a:r>
          </a:p>
          <a:p>
            <a:r>
              <a:rPr lang="pl-PL" sz="2400" dirty="0"/>
              <a:t>Issues similar to the ones described in the literature, except the confusing endings.</a:t>
            </a:r>
          </a:p>
          <a:p>
            <a:r>
              <a:rPr lang="pl-PL" sz="2400" dirty="0"/>
              <a:t>Lowercasing the data does not bring obvious benefits, and is detrimental to PROPN detection.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273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4B19-FBB6-4818-B595-4BBFF289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Future Work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BE34-DB9F-B951-93DE-910302DC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Influence of punctuation.</a:t>
            </a:r>
          </a:p>
          <a:p>
            <a:r>
              <a:rPr lang="pl-PL" sz="2400" dirty="0"/>
              <a:t>Testing other taggers on the same data.</a:t>
            </a:r>
          </a:p>
          <a:p>
            <a:r>
              <a:rPr lang="pl-PL" sz="2400" dirty="0"/>
              <a:t>Testing this tagger on different kinds of historical data.</a:t>
            </a:r>
          </a:p>
          <a:p>
            <a:r>
              <a:rPr lang="pl-PL" sz="2400" dirty="0"/>
              <a:t>Testing taggers on modern nonstandard data.</a:t>
            </a:r>
          </a:p>
          <a:p>
            <a:r>
              <a:rPr lang="pl-PL" sz="2400" dirty="0"/>
              <a:t>Developing methods for preprocessing the data.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3470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78725-546E-452D-3062-83ACCA74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Thank you for your attention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E940A-34F8-78A9-A902-D723D0B40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93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ABD0-92D0-C80C-86C2-7D58A8C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C072-5B6F-3818-C86B-151D15B9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dirty="0"/>
              <a:t>POS information can be useful in other types of research (e.g. corpus linguistics).</a:t>
            </a:r>
          </a:p>
          <a:p>
            <a:r>
              <a:rPr lang="pl-PL" sz="2400" dirty="0"/>
              <a:t>POS taggers are created for big modern languages or require much data to train.</a:t>
            </a:r>
          </a:p>
          <a:p>
            <a:r>
              <a:rPr lang="pl-PL" sz="2400" dirty="0"/>
              <a:t>Solution: using modern POS taggers on historical data?</a:t>
            </a:r>
          </a:p>
          <a:p>
            <a:r>
              <a:rPr lang="pl-PL" sz="2400" dirty="0"/>
              <a:t>Issues: OOV items, variation in spelling and punctuation, different grammar...</a:t>
            </a:r>
          </a:p>
          <a:p>
            <a:r>
              <a:rPr lang="pl-PL" sz="2400" dirty="0"/>
              <a:t>These problems can be solved, but first they need to be identified.</a:t>
            </a:r>
          </a:p>
          <a:p>
            <a:r>
              <a:rPr lang="pl-PL" sz="2400" dirty="0"/>
              <a:t>Most research has been done on Germanic languages. </a:t>
            </a:r>
          </a:p>
        </p:txBody>
      </p:sp>
    </p:spTree>
    <p:extLst>
      <p:ext uri="{BB962C8B-B14F-4D97-AF65-F5344CB8AC3E}">
        <p14:creationId xmlns:p14="http://schemas.microsoft.com/office/powerpoint/2010/main" val="149708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F2B42-2E36-B4B9-411B-1F550A7C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8" y="1616873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Research question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D84E-57DB-4B0E-0093-F78BCAF7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347" y="3657267"/>
            <a:ext cx="9673306" cy="1704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spc="80" dirty="0"/>
              <a:t>How well does the GATE Cloud tagger for Polish perform on historical data and what kinds of mistakes does it tend to make?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54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8C300-E7EE-E506-34B6-ECEFAC8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Materials and methods	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531C9-72A0-C51A-BD9D-7EDFB40E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GATE Cloud tagger for Polish, trained on Universal Dependencies treebanks.</a:t>
            </a:r>
          </a:p>
          <a:p>
            <a:r>
              <a:rPr lang="pl-PL" sz="2400" dirty="0"/>
              <a:t>Manually annotated data from 19</a:t>
            </a:r>
            <a:r>
              <a:rPr lang="pl-PL" sz="2400" baseline="30000" dirty="0"/>
              <a:t>th</a:t>
            </a:r>
            <a:r>
              <a:rPr lang="pl-PL" sz="2400" dirty="0"/>
              <a:t> century memoirs, 3000+ tokens.</a:t>
            </a:r>
          </a:p>
          <a:p>
            <a:r>
              <a:rPr lang="pl-PL" sz="2400" dirty="0"/>
              <a:t>Code in a Jupyter Notebook file: data preprocessing, tagger annotation, an array of evaluation measures (quantitative and qualitative).</a:t>
            </a:r>
          </a:p>
          <a:p>
            <a:r>
              <a:rPr lang="pl-PL" sz="2400" dirty="0"/>
              <a:t>Manual error analysis.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206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1F225CE5-47CE-4137-A57A-A2ED33D3F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CDF532-7A31-4FEB-BF8E-5D20B1D8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EF154-55CA-4470-86D7-4444FA75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92A16D93-C1C4-4950-8D6F-7E066D3EB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4EF3C1DF-62BB-40F4-A85E-95E115F82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519E85-2B1A-4392-910B-D3CD6BFFE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1">
              <a:extLst>
                <a:ext uri="{FF2B5EF4-FFF2-40B4-BE49-F238E27FC236}">
                  <a16:creationId xmlns:a16="http://schemas.microsoft.com/office/drawing/2014/main" id="{BCC2BAC3-B1F6-430E-A9C0-EA922686E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78EDAA-DD1F-48C2-9D7A-1A8D91E1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3B8B8D8-7E64-490E-809B-2CDE847E6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96E6D1-425F-44C9-9DD5-66879DF0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4" y="0"/>
            <a:ext cx="12191969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7DE5A9-D08E-414D-9327-66477C86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4804317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AB0FEE-09BB-4EDA-B93F-D83DBF7F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87" y="809244"/>
            <a:ext cx="4471416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D95B-A8A6-B3EB-23B3-0D68C736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42" y="1559768"/>
            <a:ext cx="3576306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Results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D0DF56-BD69-469E-A38E-4B19BCF6F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5375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BCA82B-38F0-4149-85C3-3F322348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07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8A091-4020-4326-9E34-241316523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24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7F0F17-4801-4017-BAF6-00E5B3711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07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A74497-B00D-4666-A0B3-A4D584666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042982-49C6-45EE-BDDD-60818FD6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87E9A-48CE-804A-F32A-D6A0DCDE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93" y="321734"/>
            <a:ext cx="2232947" cy="273981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22AFE86-CBF4-4922-8A26-72926EEDA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DC19A5-AB80-A102-AC00-604791FC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63" y="321734"/>
            <a:ext cx="2342541" cy="273981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A15D8E2-87CB-41EE-86A1-5AA8A0EB9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54373-6D78-E26B-CE18-64F95B204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08" y="4219374"/>
            <a:ext cx="5457202" cy="1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12F-AD0E-B903-E56B-17C7227C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56792"/>
            <a:ext cx="3989191" cy="2464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700" dirty="0"/>
              <a:t>Confusion matrix (original capitalization)</a:t>
            </a:r>
            <a:endParaRPr lang="en-US" sz="37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8EF3BA-CBD1-E6DB-B317-6EBA8695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644971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4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12F-AD0E-B903-E56B-17C7227C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61" y="1184989"/>
            <a:ext cx="4068994" cy="2920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Confusion matrix (</a:t>
            </a:r>
            <a:r>
              <a:rPr lang="pl-PL" sz="3700" dirty="0"/>
              <a:t>lowercase</a:t>
            </a:r>
            <a:r>
              <a:rPr lang="en-US" sz="3700" dirty="0"/>
              <a:t>)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079F79-0736-991B-09C7-F6927F2C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644971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6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66D00-546D-F13F-4C23-B1AE2A5F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75000"/>
                    <a:lumOff val="25000"/>
                  </a:schemeClr>
                </a:solidFill>
              </a:rPr>
              <a:t>Qualitative error analysis</a:t>
            </a:r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B5F8-D365-A02D-0481-577EB26C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Jupyter Notebook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apitalization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confusing word endings, variation in spelling, the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of some words to function as multiple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classes, and archaic vocabulary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Mysterious cases.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6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967B-77DF-E62B-59EF-7945C101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pl-PL" dirty="0"/>
              <a:t>Errors: examples (original capitalization)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B10F-805D-CB38-EAE9-6677BDBA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3486"/>
            <a:ext cx="10058400" cy="3931920"/>
          </a:xfrm>
        </p:spPr>
        <p:txBody>
          <a:bodyPr/>
          <a:lstStyle/>
          <a:p>
            <a:r>
              <a:rPr lang="pl-PL" dirty="0"/>
              <a:t>Word-final </a:t>
            </a:r>
            <a:r>
              <a:rPr lang="pl-PL" i="1" dirty="0"/>
              <a:t>y</a:t>
            </a:r>
            <a:r>
              <a:rPr lang="pl-PL" dirty="0"/>
              <a:t> instead of </a:t>
            </a:r>
            <a:r>
              <a:rPr lang="pl-PL" i="1" dirty="0"/>
              <a:t>j</a:t>
            </a:r>
            <a:r>
              <a:rPr lang="pl-PL" dirty="0"/>
              <a:t>: </a:t>
            </a:r>
          </a:p>
          <a:p>
            <a:pPr>
              <a:lnSpc>
                <a:spcPct val="150000"/>
              </a:lnSpc>
            </a:pPr>
            <a:r>
              <a:rPr lang="pl-PL" dirty="0"/>
              <a:t>Ambiguous word class: </a:t>
            </a:r>
          </a:p>
          <a:p>
            <a:pPr>
              <a:lnSpc>
                <a:spcPct val="150000"/>
              </a:lnSpc>
            </a:pPr>
            <a:r>
              <a:rPr lang="pl-PL" dirty="0"/>
              <a:t>Archaic or nonstandard spelling:</a:t>
            </a:r>
          </a:p>
          <a:p>
            <a:pPr>
              <a:lnSpc>
                <a:spcPct val="150000"/>
              </a:lnSpc>
            </a:pPr>
            <a:r>
              <a:rPr lang="pl-PL" dirty="0"/>
              <a:t>Nonstandard capitalization: </a:t>
            </a:r>
          </a:p>
          <a:p>
            <a:pPr>
              <a:lnSpc>
                <a:spcPct val="150000"/>
              </a:lnSpc>
            </a:pPr>
            <a:r>
              <a:rPr lang="pl-PL" dirty="0"/>
              <a:t>Surnames (adjectival paradigm):</a:t>
            </a:r>
          </a:p>
          <a:p>
            <a:pPr>
              <a:lnSpc>
                <a:spcPct val="150000"/>
              </a:lnSpc>
            </a:pPr>
            <a:r>
              <a:rPr lang="pl-PL" dirty="0"/>
              <a:t>UD annotation-induced class ambiguity: </a:t>
            </a:r>
          </a:p>
          <a:p>
            <a:pPr>
              <a:lnSpc>
                <a:spcPct val="150000"/>
              </a:lnSpc>
            </a:pPr>
            <a:r>
              <a:rPr lang="pl-PL" dirty="0"/>
              <a:t>Lexical/grammatical similarity to Polish:  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C377A-EFED-2B79-0A42-C866C03CB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28" b="19999"/>
          <a:stretch/>
        </p:blipFill>
        <p:spPr>
          <a:xfrm>
            <a:off x="4309733" y="2378737"/>
            <a:ext cx="5962650" cy="186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AC4F18-EE0F-5996-FF7A-D6CFC887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9" t="24784" b="27407"/>
          <a:stretch/>
        </p:blipFill>
        <p:spPr>
          <a:xfrm>
            <a:off x="4309733" y="2893086"/>
            <a:ext cx="5981700" cy="122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4932AE-7170-8E5E-863E-31BE08114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09" b="20992"/>
          <a:stretch/>
        </p:blipFill>
        <p:spPr>
          <a:xfrm>
            <a:off x="5069341" y="3368802"/>
            <a:ext cx="5991225" cy="1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7B3D21-07C6-5523-0905-5CE860F34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55" t="19559" r="155" b="7066"/>
          <a:stretch/>
        </p:blipFill>
        <p:spPr>
          <a:xfrm>
            <a:off x="4658405" y="3873706"/>
            <a:ext cx="6010275" cy="1956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BB04FB-8ECF-5D1F-A057-FC263BB636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750" b="18976"/>
          <a:stretch/>
        </p:blipFill>
        <p:spPr>
          <a:xfrm>
            <a:off x="5097916" y="4422161"/>
            <a:ext cx="5962650" cy="1956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33AD53-A8FC-B292-2D94-A9F7F7BF0C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625"/>
          <a:stretch/>
        </p:blipFill>
        <p:spPr>
          <a:xfrm>
            <a:off x="5886060" y="4970616"/>
            <a:ext cx="5943600" cy="1956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CB028B-F545-0A73-1224-FE54BC99B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499" y="5475520"/>
            <a:ext cx="5905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124</TotalTime>
  <Words>354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Evaluating a Modern Polish POS-Tagger on Historical Data</vt:lpstr>
      <vt:lpstr>Background</vt:lpstr>
      <vt:lpstr>Research question:</vt:lpstr>
      <vt:lpstr>Materials and methods </vt:lpstr>
      <vt:lpstr>Results</vt:lpstr>
      <vt:lpstr>Confusion matrix (original capitalization)</vt:lpstr>
      <vt:lpstr>Confusion matrix (lowercase)</vt:lpstr>
      <vt:lpstr>Qualitative error analysis</vt:lpstr>
      <vt:lpstr>Errors: examples (original capitalization)</vt:lpstr>
      <vt:lpstr>Discussion</vt:lpstr>
      <vt:lpstr>Future Work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Modern Polish POS-Tagger on Historical Data</dc:title>
  <dc:creator>Maria Szawerna</dc:creator>
  <cp:lastModifiedBy>Maria Szawerna</cp:lastModifiedBy>
  <cp:revision>1</cp:revision>
  <dcterms:created xsi:type="dcterms:W3CDTF">2023-01-06T10:43:13Z</dcterms:created>
  <dcterms:modified xsi:type="dcterms:W3CDTF">2023-01-11T18:23:03Z</dcterms:modified>
</cp:coreProperties>
</file>