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6"/>
  </p:notesMasterIdLst>
  <p:handoutMasterIdLst>
    <p:handoutMasterId r:id="rId67"/>
  </p:handoutMasterIdLst>
  <p:sldIdLst>
    <p:sldId id="262" r:id="rId5"/>
    <p:sldId id="257" r:id="rId6"/>
    <p:sldId id="310" r:id="rId7"/>
    <p:sldId id="268" r:id="rId8"/>
    <p:sldId id="311" r:id="rId9"/>
    <p:sldId id="312" r:id="rId10"/>
    <p:sldId id="307" r:id="rId11"/>
    <p:sldId id="313" r:id="rId12"/>
    <p:sldId id="314" r:id="rId13"/>
    <p:sldId id="315" r:id="rId14"/>
    <p:sldId id="316" r:id="rId15"/>
    <p:sldId id="317" r:id="rId16"/>
    <p:sldId id="318" r:id="rId17"/>
    <p:sldId id="319" r:id="rId18"/>
    <p:sldId id="321" r:id="rId19"/>
    <p:sldId id="323" r:id="rId20"/>
    <p:sldId id="325" r:id="rId21"/>
    <p:sldId id="324"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42" r:id="rId36"/>
    <p:sldId id="343" r:id="rId37"/>
    <p:sldId id="344" r:id="rId38"/>
    <p:sldId id="340" r:id="rId39"/>
    <p:sldId id="341" r:id="rId40"/>
    <p:sldId id="339" r:id="rId41"/>
    <p:sldId id="345" r:id="rId42"/>
    <p:sldId id="346" r:id="rId43"/>
    <p:sldId id="352" r:id="rId44"/>
    <p:sldId id="349" r:id="rId45"/>
    <p:sldId id="350" r:id="rId46"/>
    <p:sldId id="351" r:id="rId47"/>
    <p:sldId id="353" r:id="rId48"/>
    <p:sldId id="354" r:id="rId49"/>
    <p:sldId id="356" r:id="rId50"/>
    <p:sldId id="355" r:id="rId51"/>
    <p:sldId id="357" r:id="rId52"/>
    <p:sldId id="358" r:id="rId53"/>
    <p:sldId id="360" r:id="rId54"/>
    <p:sldId id="361" r:id="rId55"/>
    <p:sldId id="362" r:id="rId56"/>
    <p:sldId id="363" r:id="rId57"/>
    <p:sldId id="364" r:id="rId58"/>
    <p:sldId id="365" r:id="rId59"/>
    <p:sldId id="366" r:id="rId60"/>
    <p:sldId id="367" r:id="rId61"/>
    <p:sldId id="368" r:id="rId62"/>
    <p:sldId id="306" r:id="rId63"/>
    <p:sldId id="369" r:id="rId64"/>
    <p:sldId id="303" r:id="rId65"/>
  </p:sldIdLst>
  <p:sldSz cx="12190413" cy="6859588"/>
  <p:notesSz cx="6858000" cy="9144000"/>
  <p:defaultText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p15:clr>
            <a:srgbClr val="A4A3A4"/>
          </p15:clr>
        </p15:guide>
        <p15:guide id="2" pos="568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0F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2" autoAdjust="0"/>
    <p:restoredTop sz="77016" autoAdjust="0"/>
  </p:normalViewPr>
  <p:slideViewPr>
    <p:cSldViewPr showGuides="1">
      <p:cViewPr varScale="1">
        <p:scale>
          <a:sx n="117" d="100"/>
          <a:sy n="117" d="100"/>
        </p:scale>
        <p:origin x="1032" y="96"/>
      </p:cViewPr>
      <p:guideLst>
        <p:guide orient="horz" pos="618"/>
        <p:guide pos="568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1" d="100"/>
          <a:sy n="71" d="100"/>
        </p:scale>
        <p:origin x="3029"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D5E657-C75E-4190-B3C3-105C9C4260DF}" type="datetimeFigureOut">
              <a:rPr lang="en-AU" smtClean="0"/>
              <a:t>6/12/2014</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AF98D88-B6F7-4C17-9B14-1B1A9C0C092B}" type="slidenum">
              <a:rPr lang="en-AU" smtClean="0"/>
              <a:t>‹#›</a:t>
            </a:fld>
            <a:endParaRPr lang="en-AU"/>
          </a:p>
        </p:txBody>
      </p:sp>
    </p:spTree>
    <p:extLst>
      <p:ext uri="{BB962C8B-B14F-4D97-AF65-F5344CB8AC3E}">
        <p14:creationId xmlns:p14="http://schemas.microsoft.com/office/powerpoint/2010/main" val="3193069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842A88-9C46-4A82-BC64-6521039314F7}" type="datetimeFigureOut">
              <a:rPr lang="en-AU" smtClean="0"/>
              <a:t>6/12/2014</a:t>
            </a:fld>
            <a:endParaRPr lang="en-AU"/>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5FB293-4812-4AD5-9D7B-16C5960DBBF9}" type="slidenum">
              <a:rPr lang="en-AU" smtClean="0"/>
              <a:t>‹#›</a:t>
            </a:fld>
            <a:endParaRPr lang="en-AU"/>
          </a:p>
        </p:txBody>
      </p:sp>
    </p:spTree>
    <p:extLst>
      <p:ext uri="{BB962C8B-B14F-4D97-AF65-F5344CB8AC3E}">
        <p14:creationId xmlns:p14="http://schemas.microsoft.com/office/powerpoint/2010/main" val="99587681"/>
      </p:ext>
    </p:extLst>
  </p:cSld>
  <p:clrMap bg1="lt1" tx1="dk1" bg2="lt2" tx2="dk2" accent1="accent1" accent2="accent2" accent3="accent3" accent4="accent4" accent5="accent5" accent6="accent6" hlink="hlink" folHlink="folHlink"/>
  <p:notesStyle>
    <a:lvl1pPr marL="0" algn="l" defTabSz="1088502" rtl="0" eaLnBrk="1" latinLnBrk="0" hangingPunct="1">
      <a:defRPr sz="1400" kern="1200">
        <a:solidFill>
          <a:schemeClr val="tx1"/>
        </a:solidFill>
        <a:latin typeface="+mn-lt"/>
        <a:ea typeface="+mn-ea"/>
        <a:cs typeface="+mn-cs"/>
      </a:defRPr>
    </a:lvl1pPr>
    <a:lvl2pPr marL="544251" algn="l" defTabSz="1088502" rtl="0" eaLnBrk="1" latinLnBrk="0" hangingPunct="1">
      <a:defRPr sz="1400" kern="1200">
        <a:solidFill>
          <a:schemeClr val="tx1"/>
        </a:solidFill>
        <a:latin typeface="+mn-lt"/>
        <a:ea typeface="+mn-ea"/>
        <a:cs typeface="+mn-cs"/>
      </a:defRPr>
    </a:lvl2pPr>
    <a:lvl3pPr marL="1088502" algn="l" defTabSz="1088502" rtl="0" eaLnBrk="1" latinLnBrk="0" hangingPunct="1">
      <a:defRPr sz="1400" kern="1200">
        <a:solidFill>
          <a:schemeClr val="tx1"/>
        </a:solidFill>
        <a:latin typeface="+mn-lt"/>
        <a:ea typeface="+mn-ea"/>
        <a:cs typeface="+mn-cs"/>
      </a:defRPr>
    </a:lvl3pPr>
    <a:lvl4pPr marL="1632753" algn="l" defTabSz="1088502" rtl="0" eaLnBrk="1" latinLnBrk="0" hangingPunct="1">
      <a:defRPr sz="1400" kern="1200">
        <a:solidFill>
          <a:schemeClr val="tx1"/>
        </a:solidFill>
        <a:latin typeface="+mn-lt"/>
        <a:ea typeface="+mn-ea"/>
        <a:cs typeface="+mn-cs"/>
      </a:defRPr>
    </a:lvl4pPr>
    <a:lvl5pPr marL="2177004" algn="l" defTabSz="1088502" rtl="0" eaLnBrk="1" latinLnBrk="0" hangingPunct="1">
      <a:defRPr sz="1400" kern="1200">
        <a:solidFill>
          <a:schemeClr val="tx1"/>
        </a:solidFill>
        <a:latin typeface="+mn-lt"/>
        <a:ea typeface="+mn-ea"/>
        <a:cs typeface="+mn-cs"/>
      </a:defRPr>
    </a:lvl5pPr>
    <a:lvl6pPr marL="2721254" algn="l" defTabSz="1088502" rtl="0" eaLnBrk="1" latinLnBrk="0" hangingPunct="1">
      <a:defRPr sz="1400" kern="1200">
        <a:solidFill>
          <a:schemeClr val="tx1"/>
        </a:solidFill>
        <a:latin typeface="+mn-lt"/>
        <a:ea typeface="+mn-ea"/>
        <a:cs typeface="+mn-cs"/>
      </a:defRPr>
    </a:lvl6pPr>
    <a:lvl7pPr marL="3265505" algn="l" defTabSz="1088502" rtl="0" eaLnBrk="1" latinLnBrk="0" hangingPunct="1">
      <a:defRPr sz="1400" kern="1200">
        <a:solidFill>
          <a:schemeClr val="tx1"/>
        </a:solidFill>
        <a:latin typeface="+mn-lt"/>
        <a:ea typeface="+mn-ea"/>
        <a:cs typeface="+mn-cs"/>
      </a:defRPr>
    </a:lvl7pPr>
    <a:lvl8pPr marL="3809756" algn="l" defTabSz="1088502" rtl="0" eaLnBrk="1" latinLnBrk="0" hangingPunct="1">
      <a:defRPr sz="1400" kern="1200">
        <a:solidFill>
          <a:schemeClr val="tx1"/>
        </a:solidFill>
        <a:latin typeface="+mn-lt"/>
        <a:ea typeface="+mn-ea"/>
        <a:cs typeface="+mn-cs"/>
      </a:defRPr>
    </a:lvl8pPr>
    <a:lvl9pPr marL="4354007" algn="l" defTabSz="1088502"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dirty="0" smtClean="0"/>
              <a:t>Welcome to the talk</a:t>
            </a:r>
          </a:p>
          <a:p>
            <a:pPr marL="285750" indent="-285750">
              <a:buFontTx/>
              <a:buChar char="-"/>
            </a:pPr>
            <a:r>
              <a:rPr lang="en-AU" dirty="0" smtClean="0"/>
              <a:t>Quick</a:t>
            </a:r>
            <a:r>
              <a:rPr lang="en-AU" baseline="0" dirty="0" smtClean="0"/>
              <a:t> introduction about me</a:t>
            </a:r>
          </a:p>
          <a:p>
            <a:pPr marL="830001" lvl="1" indent="-285750">
              <a:buFontTx/>
              <a:buChar char="-"/>
            </a:pPr>
            <a:r>
              <a:rPr lang="en-AU" baseline="0" dirty="0" smtClean="0"/>
              <a:t>Brendan Graham</a:t>
            </a:r>
          </a:p>
          <a:p>
            <a:pPr marL="830001" lvl="1" indent="-285750">
              <a:buFontTx/>
              <a:buChar char="-"/>
            </a:pPr>
            <a:r>
              <a:rPr lang="en-AU" baseline="0" dirty="0" smtClean="0"/>
              <a:t>Senior developer at Readify where I’ve been working for close to 3 years now.</a:t>
            </a:r>
          </a:p>
          <a:p>
            <a:pPr marL="830001" lvl="1" indent="-285750">
              <a:buFontTx/>
              <a:buChar char="-"/>
            </a:pPr>
            <a:r>
              <a:rPr lang="en-AU" baseline="0" dirty="0" smtClean="0"/>
              <a:t>I’ve been a software developer for about 12 years now and my focus has been on web and azure for the past few years.</a:t>
            </a:r>
          </a:p>
          <a:p>
            <a:pPr marL="830001" lvl="1" indent="-285750">
              <a:buFontTx/>
              <a:buChar char="-"/>
            </a:pPr>
            <a:r>
              <a:rPr lang="en-AU" baseline="0" dirty="0" smtClean="0"/>
              <a:t>Most of the projects I’ve worked on recently have included Angular in the client, with many of those using Nancy on the server so I’ve become relatively familiar with both technologies. I’ve come to really enjoy using them both together.</a:t>
            </a:r>
          </a:p>
        </p:txBody>
      </p:sp>
      <p:sp>
        <p:nvSpPr>
          <p:cNvPr id="4" name="Slide Number Placeholder 3"/>
          <p:cNvSpPr>
            <a:spLocks noGrp="1"/>
          </p:cNvSpPr>
          <p:nvPr>
            <p:ph type="sldNum" sz="quarter" idx="10"/>
          </p:nvPr>
        </p:nvSpPr>
        <p:spPr/>
        <p:txBody>
          <a:bodyPr/>
          <a:lstStyle/>
          <a:p>
            <a:fld id="{325FB293-4812-4AD5-9D7B-16C5960DBBF9}" type="slidenum">
              <a:rPr lang="en-AU" smtClean="0"/>
              <a:t>1</a:t>
            </a:fld>
            <a:endParaRPr lang="en-AU"/>
          </a:p>
        </p:txBody>
      </p:sp>
    </p:spTree>
    <p:extLst>
      <p:ext uri="{BB962C8B-B14F-4D97-AF65-F5344CB8AC3E}">
        <p14:creationId xmlns:p14="http://schemas.microsoft.com/office/powerpoint/2010/main" val="576355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 There’s a large Nancy community out there with heaps of blog posts, documentation,</a:t>
            </a:r>
            <a:r>
              <a:rPr lang="en-AU" baseline="0" dirty="0" smtClean="0"/>
              <a:t> tutorials, even a </a:t>
            </a:r>
            <a:r>
              <a:rPr lang="en-AU" baseline="0" dirty="0" err="1" smtClean="0"/>
              <a:t>jabbr</a:t>
            </a:r>
            <a:r>
              <a:rPr lang="en-AU" baseline="0" dirty="0" smtClean="0"/>
              <a:t> chat channel to get help from. People tend to be pretty quick to respond and help out where they can.</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13</a:t>
            </a:fld>
            <a:endParaRPr lang="en-AU"/>
          </a:p>
        </p:txBody>
      </p:sp>
    </p:spTree>
    <p:extLst>
      <p:ext uri="{BB962C8B-B14F-4D97-AF65-F5344CB8AC3E}">
        <p14:creationId xmlns:p14="http://schemas.microsoft.com/office/powerpoint/2010/main" val="67169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dirty="0" smtClean="0"/>
              <a:t>The main objects you’ll work with in Nancy are </a:t>
            </a:r>
            <a:r>
              <a:rPr lang="en-AU" dirty="0" err="1" smtClean="0"/>
              <a:t>NancyModule’s</a:t>
            </a:r>
            <a:endParaRPr lang="en-AU" dirty="0" smtClean="0"/>
          </a:p>
          <a:p>
            <a:pPr marL="285750" indent="-285750">
              <a:buFontTx/>
              <a:buChar char="-"/>
            </a:pPr>
            <a:r>
              <a:rPr lang="en-AU" dirty="0" smtClean="0"/>
              <a:t>While Nancy isn’t an MVC framework, the easiest way to think of Nancy Modules are as </a:t>
            </a:r>
            <a:r>
              <a:rPr lang="en-AU" baseline="0" dirty="0" smtClean="0"/>
              <a:t>Controllers.</a:t>
            </a:r>
          </a:p>
          <a:p>
            <a:pPr marL="285750" indent="-285750">
              <a:buFontTx/>
              <a:buChar char="-"/>
            </a:pPr>
            <a:r>
              <a:rPr lang="en-AU" baseline="0" dirty="0" smtClean="0"/>
              <a:t>They inherit from the NancyModule base class which is in the Nancy namespace</a:t>
            </a:r>
          </a:p>
          <a:p>
            <a:pPr marL="285750" indent="-285750">
              <a:buFontTx/>
              <a:buChar char="-"/>
            </a:pPr>
            <a:r>
              <a:rPr lang="en-AU" baseline="0" dirty="0" smtClean="0"/>
              <a:t>They also manage all their own routing internally.</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15</a:t>
            </a:fld>
            <a:endParaRPr lang="en-AU"/>
          </a:p>
        </p:txBody>
      </p:sp>
    </p:spTree>
    <p:extLst>
      <p:ext uri="{BB962C8B-B14F-4D97-AF65-F5344CB8AC3E}">
        <p14:creationId xmlns:p14="http://schemas.microsoft.com/office/powerpoint/2010/main" val="4121254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dirty="0" smtClean="0"/>
              <a:t>Routing</a:t>
            </a:r>
            <a:r>
              <a:rPr lang="en-AU" baseline="0" dirty="0" smtClean="0"/>
              <a:t> for a Nancy Module is all declared in </a:t>
            </a:r>
            <a:r>
              <a:rPr lang="en-AU" baseline="0" smtClean="0"/>
              <a:t>the constructor.</a:t>
            </a:r>
            <a:endParaRPr lang="en-AU" smtClean="0"/>
          </a:p>
          <a:p>
            <a:pPr marL="285750" indent="-285750">
              <a:buFontTx/>
              <a:buChar char="-"/>
            </a:pPr>
            <a:r>
              <a:rPr lang="en-AU" dirty="0" smtClean="0"/>
              <a:t>Routes are</a:t>
            </a:r>
            <a:r>
              <a:rPr lang="en-AU" baseline="0" dirty="0" smtClean="0"/>
              <a:t> set on property indexers in the NancyModule base class.</a:t>
            </a:r>
          </a:p>
          <a:p>
            <a:pPr marL="285750" indent="-285750">
              <a:buFontTx/>
              <a:buChar char="-"/>
            </a:pPr>
            <a:r>
              <a:rPr lang="en-AU" baseline="0" dirty="0" smtClean="0"/>
              <a:t>There’s a property for most of the HTTP methods so as I’ve used “GET” here, you can also have DELETE, HEAD, OPTIONS, POST, PUT and PATCH.</a:t>
            </a:r>
          </a:p>
        </p:txBody>
      </p:sp>
      <p:sp>
        <p:nvSpPr>
          <p:cNvPr id="4" name="Slide Number Placeholder 3"/>
          <p:cNvSpPr>
            <a:spLocks noGrp="1"/>
          </p:cNvSpPr>
          <p:nvPr>
            <p:ph type="sldNum" sz="quarter" idx="10"/>
          </p:nvPr>
        </p:nvSpPr>
        <p:spPr/>
        <p:txBody>
          <a:bodyPr/>
          <a:lstStyle/>
          <a:p>
            <a:fld id="{325FB293-4812-4AD5-9D7B-16C5960DBBF9}" type="slidenum">
              <a:rPr lang="en-AU" smtClean="0"/>
              <a:t>16</a:t>
            </a:fld>
            <a:endParaRPr lang="en-AU"/>
          </a:p>
        </p:txBody>
      </p:sp>
    </p:spTree>
    <p:extLst>
      <p:ext uri="{BB962C8B-B14F-4D97-AF65-F5344CB8AC3E}">
        <p14:creationId xmlns:p14="http://schemas.microsoft.com/office/powerpoint/2010/main" val="1988540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dirty="0" smtClean="0"/>
              <a:t>All methods can be run asynchronously</a:t>
            </a:r>
            <a:r>
              <a:rPr lang="en-AU" baseline="0" dirty="0" smtClean="0"/>
              <a:t> by using specifying it in the route declaration.</a:t>
            </a:r>
          </a:p>
          <a:p>
            <a:pPr marL="285750" indent="-285750">
              <a:buFontTx/>
              <a:buChar char="-"/>
            </a:pPr>
            <a:r>
              <a:rPr lang="en-AU" baseline="0" dirty="0" smtClean="0"/>
              <a:t>There is an optional “</a:t>
            </a:r>
            <a:r>
              <a:rPr lang="en-AU" baseline="0" dirty="0" err="1" smtClean="0"/>
              <a:t>runAsync</a:t>
            </a:r>
            <a:r>
              <a:rPr lang="en-AU" baseline="0" dirty="0" smtClean="0"/>
              <a:t>” parameter on the indexer properties which gives you a cancelation token and allows you to run your </a:t>
            </a:r>
            <a:r>
              <a:rPr lang="en-AU" baseline="0" dirty="0" err="1" smtClean="0"/>
              <a:t>func</a:t>
            </a:r>
            <a:r>
              <a:rPr lang="en-AU" baseline="0" dirty="0" smtClean="0"/>
              <a:t> asynchronously.</a:t>
            </a:r>
          </a:p>
        </p:txBody>
      </p:sp>
      <p:sp>
        <p:nvSpPr>
          <p:cNvPr id="4" name="Slide Number Placeholder 3"/>
          <p:cNvSpPr>
            <a:spLocks noGrp="1"/>
          </p:cNvSpPr>
          <p:nvPr>
            <p:ph type="sldNum" sz="quarter" idx="10"/>
          </p:nvPr>
        </p:nvSpPr>
        <p:spPr/>
        <p:txBody>
          <a:bodyPr/>
          <a:lstStyle/>
          <a:p>
            <a:fld id="{325FB293-4812-4AD5-9D7B-16C5960DBBF9}" type="slidenum">
              <a:rPr lang="en-AU" smtClean="0"/>
              <a:t>17</a:t>
            </a:fld>
            <a:endParaRPr lang="en-AU"/>
          </a:p>
        </p:txBody>
      </p:sp>
    </p:spTree>
    <p:extLst>
      <p:ext uri="{BB962C8B-B14F-4D97-AF65-F5344CB8AC3E}">
        <p14:creationId xmlns:p14="http://schemas.microsoft.com/office/powerpoint/2010/main" val="206574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 The underscore here is a dynamic</a:t>
            </a:r>
            <a:r>
              <a:rPr lang="en-AU" baseline="0" dirty="0" smtClean="0"/>
              <a:t> object that contains all the route arguments, so we can use them to get the parameters.</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18</a:t>
            </a:fld>
            <a:endParaRPr lang="en-AU"/>
          </a:p>
        </p:txBody>
      </p:sp>
    </p:spTree>
    <p:extLst>
      <p:ext uri="{BB962C8B-B14F-4D97-AF65-F5344CB8AC3E}">
        <p14:creationId xmlns:p14="http://schemas.microsoft.com/office/powerpoint/2010/main" val="37061749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dirty="0" smtClean="0"/>
              <a:t>These parameters allow you to do all kinds of stuff.</a:t>
            </a:r>
            <a:r>
              <a:rPr lang="en-AU" baseline="0" dirty="0" smtClean="0"/>
              <a:t> You can make them optional, give them a default value like I have here.</a:t>
            </a:r>
          </a:p>
          <a:p>
            <a:pPr marL="285750" indent="-285750">
              <a:buFontTx/>
              <a:buChar char="-"/>
            </a:pPr>
            <a:r>
              <a:rPr lang="en-AU" baseline="0" dirty="0" smtClean="0"/>
              <a:t>The 2 get methods here will do exactly the same thing if I don’t supply a parameter.</a:t>
            </a:r>
          </a:p>
          <a:p>
            <a:pPr marL="285750" indent="-285750">
              <a:buFontTx/>
              <a:buChar char="-"/>
            </a:pPr>
            <a:r>
              <a:rPr lang="en-AU" baseline="0" dirty="0" smtClean="0"/>
              <a:t>I can also place a bunch of constraints on parameters to control what can be set. Constraints you get of the box are:</a:t>
            </a:r>
          </a:p>
          <a:p>
            <a:pPr marL="830001" lvl="1" indent="-285750">
              <a:buFontTx/>
              <a:buChar char="-"/>
            </a:pPr>
            <a:endParaRPr lang="en-AU" baseline="0" dirty="0" smtClean="0"/>
          </a:p>
          <a:p>
            <a:pPr marL="285750" indent="-285750">
              <a:buFontTx/>
              <a:buChar char="-"/>
            </a:pP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19</a:t>
            </a:fld>
            <a:endParaRPr lang="en-AU"/>
          </a:p>
        </p:txBody>
      </p:sp>
    </p:spTree>
    <p:extLst>
      <p:ext uri="{BB962C8B-B14F-4D97-AF65-F5344CB8AC3E}">
        <p14:creationId xmlns:p14="http://schemas.microsoft.com/office/powerpoint/2010/main" val="650898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baseline="0" dirty="0" smtClean="0"/>
              <a:t>Constraints to control the type of parameter value</a:t>
            </a:r>
          </a:p>
          <a:p>
            <a:pPr marL="285750" indent="-285750">
              <a:buFontTx/>
              <a:buChar char="-"/>
            </a:pP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20</a:t>
            </a:fld>
            <a:endParaRPr lang="en-AU"/>
          </a:p>
        </p:txBody>
      </p:sp>
    </p:spTree>
    <p:extLst>
      <p:ext uri="{BB962C8B-B14F-4D97-AF65-F5344CB8AC3E}">
        <p14:creationId xmlns:p14="http://schemas.microsoft.com/office/powerpoint/2010/main" val="3604885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dirty="0" smtClean="0"/>
              <a:t>Constraints to control an </a:t>
            </a:r>
            <a:r>
              <a:rPr lang="en-AU" baseline="0" dirty="0" smtClean="0"/>
              <a:t>integer value</a:t>
            </a:r>
          </a:p>
          <a:p>
            <a:pPr marL="830001" lvl="1" indent="-285750">
              <a:buFontTx/>
              <a:buChar char="-"/>
            </a:pPr>
            <a:endParaRPr lang="en-AU" baseline="0" dirty="0" smtClean="0"/>
          </a:p>
          <a:p>
            <a:pPr marL="285750" indent="-285750">
              <a:buFontTx/>
              <a:buChar char="-"/>
            </a:pP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21</a:t>
            </a:fld>
            <a:endParaRPr lang="en-AU"/>
          </a:p>
        </p:txBody>
      </p:sp>
    </p:spTree>
    <p:extLst>
      <p:ext uri="{BB962C8B-B14F-4D97-AF65-F5344CB8AC3E}">
        <p14:creationId xmlns:p14="http://schemas.microsoft.com/office/powerpoint/2010/main" val="1146535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dirty="0" smtClean="0"/>
              <a:t>Constraints to control the format of a</a:t>
            </a:r>
            <a:r>
              <a:rPr lang="en-AU" baseline="0" dirty="0" smtClean="0"/>
              <a:t> string value</a:t>
            </a:r>
          </a:p>
          <a:p>
            <a:pPr marL="830001" lvl="1" indent="-285750">
              <a:buFontTx/>
              <a:buChar char="-"/>
            </a:pPr>
            <a:endParaRPr lang="en-AU" baseline="0" dirty="0" smtClean="0"/>
          </a:p>
          <a:p>
            <a:pPr marL="285750" indent="-285750">
              <a:buFontTx/>
              <a:buChar char="-"/>
            </a:pP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22</a:t>
            </a:fld>
            <a:endParaRPr lang="en-AU"/>
          </a:p>
        </p:txBody>
      </p:sp>
    </p:spTree>
    <p:extLst>
      <p:ext uri="{BB962C8B-B14F-4D97-AF65-F5344CB8AC3E}">
        <p14:creationId xmlns:p14="http://schemas.microsoft.com/office/powerpoint/2010/main" val="26643337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 The simplest way to bind the form data to a model is to call the</a:t>
            </a:r>
            <a:r>
              <a:rPr lang="en-AU" baseline="0" dirty="0" smtClean="0"/>
              <a:t> NancyModule Bind extension method. </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23</a:t>
            </a:fld>
            <a:endParaRPr lang="en-AU"/>
          </a:p>
        </p:txBody>
      </p:sp>
    </p:spTree>
    <p:extLst>
      <p:ext uri="{BB962C8B-B14F-4D97-AF65-F5344CB8AC3E}">
        <p14:creationId xmlns:p14="http://schemas.microsoft.com/office/powerpoint/2010/main" val="854868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AU" sz="1400" dirty="0" smtClean="0"/>
              <a:t>Started</a:t>
            </a:r>
            <a:r>
              <a:rPr lang="en-AU" sz="1400" baseline="0" dirty="0" smtClean="0"/>
              <a:t> in 2010 by Andreas </a:t>
            </a:r>
            <a:r>
              <a:rPr lang="en-AU" sz="1400" b="0" i="0" kern="1200" dirty="0" err="1" smtClean="0">
                <a:solidFill>
                  <a:schemeClr val="tx1"/>
                </a:solidFill>
                <a:effectLst/>
                <a:latin typeface="+mn-lt"/>
                <a:ea typeface="+mn-ea"/>
                <a:cs typeface="+mn-cs"/>
              </a:rPr>
              <a:t>Håkansson</a:t>
            </a:r>
            <a:r>
              <a:rPr lang="en-AU" sz="1400" b="0" i="0" kern="1200" dirty="0" smtClean="0">
                <a:solidFill>
                  <a:schemeClr val="tx1"/>
                </a:solidFill>
                <a:effectLst/>
                <a:latin typeface="+mn-lt"/>
                <a:ea typeface="+mn-ea"/>
                <a:cs typeface="+mn-cs"/>
              </a:rPr>
              <a:t>,</a:t>
            </a:r>
            <a:r>
              <a:rPr lang="en-AU" sz="1400" b="0" i="0" kern="1200" baseline="0" dirty="0" smtClean="0">
                <a:solidFill>
                  <a:schemeClr val="tx1"/>
                </a:solidFill>
                <a:effectLst/>
                <a:latin typeface="+mn-lt"/>
                <a:ea typeface="+mn-ea"/>
                <a:cs typeface="+mn-cs"/>
              </a:rPr>
              <a:t> also known as @</a:t>
            </a:r>
            <a:r>
              <a:rPr lang="en-AU" sz="1400" b="0" i="0" kern="1200" baseline="0" dirty="0" err="1" smtClean="0">
                <a:solidFill>
                  <a:schemeClr val="tx1"/>
                </a:solidFill>
                <a:effectLst/>
                <a:latin typeface="+mn-lt"/>
                <a:ea typeface="+mn-ea"/>
                <a:cs typeface="+mn-cs"/>
              </a:rPr>
              <a:t>TheCodeJunkie</a:t>
            </a:r>
            <a:r>
              <a:rPr lang="en-AU" sz="1400" b="0" i="0" kern="1200" baseline="0" dirty="0" smtClean="0">
                <a:solidFill>
                  <a:schemeClr val="tx1"/>
                </a:solidFill>
                <a:effectLst/>
                <a:latin typeface="+mn-lt"/>
                <a:ea typeface="+mn-ea"/>
                <a:cs typeface="+mn-cs"/>
              </a:rPr>
              <a:t> on Twitter and GitHub.</a:t>
            </a:r>
            <a:endParaRPr lang="en-AU" sz="1400" b="0" i="0" kern="1200" dirty="0" smtClean="0">
              <a:solidFill>
                <a:schemeClr val="tx1"/>
              </a:solidFill>
              <a:effectLst/>
              <a:latin typeface="+mn-lt"/>
              <a:ea typeface="+mn-ea"/>
              <a:cs typeface="+mn-cs"/>
            </a:endParaRPr>
          </a:p>
          <a:p>
            <a:pPr marL="285750" indent="-285750">
              <a:buFont typeface="Arial" panose="020B0604020202020204" pitchFamily="34" charset="0"/>
              <a:buChar char="•"/>
            </a:pPr>
            <a:r>
              <a:rPr lang="en-AU" sz="1400" b="0" i="0" kern="1200" dirty="0" smtClean="0">
                <a:solidFill>
                  <a:schemeClr val="tx1"/>
                </a:solidFill>
                <a:effectLst/>
                <a:latin typeface="+mn-lt"/>
                <a:ea typeface="+mn-ea"/>
                <a:cs typeface="+mn-cs"/>
              </a:rPr>
              <a:t>Loosely based on the Ruby framework called Sinatra.</a:t>
            </a:r>
          </a:p>
          <a:p>
            <a:pPr marL="285750" indent="-285750">
              <a:buFont typeface="Arial" panose="020B0604020202020204" pitchFamily="34" charset="0"/>
              <a:buChar char="•"/>
            </a:pPr>
            <a:r>
              <a:rPr lang="en-AU" sz="1400" b="0" i="0" kern="1200" dirty="0" smtClean="0">
                <a:solidFill>
                  <a:schemeClr val="tx1"/>
                </a:solidFill>
                <a:effectLst/>
                <a:latin typeface="+mn-lt"/>
                <a:ea typeface="+mn-ea"/>
                <a:cs typeface="+mn-cs"/>
              </a:rPr>
              <a:t>The</a:t>
            </a:r>
            <a:r>
              <a:rPr lang="en-AU" sz="1400" b="0" i="0" kern="1200" baseline="0" dirty="0" smtClean="0">
                <a:solidFill>
                  <a:schemeClr val="tx1"/>
                </a:solidFill>
                <a:effectLst/>
                <a:latin typeface="+mn-lt"/>
                <a:ea typeface="+mn-ea"/>
                <a:cs typeface="+mn-cs"/>
              </a:rPr>
              <a:t> main ethos that the authors have strived for is this “Super Duper Happy Path” which means everything should just work out of the box. You should be able to just fall into a successful solution without having to play with anything too much.</a:t>
            </a:r>
            <a:endParaRPr lang="en-AU" sz="1400" b="0" i="0" kern="1200" dirty="0" smtClean="0">
              <a:solidFill>
                <a:schemeClr val="tx1"/>
              </a:solidFill>
              <a:effectLst/>
              <a:latin typeface="+mn-lt"/>
              <a:ea typeface="+mn-ea"/>
              <a:cs typeface="+mn-cs"/>
            </a:endParaRPr>
          </a:p>
          <a:p>
            <a:pPr marL="285750" indent="-285750">
              <a:buFont typeface="Arial" panose="020B0604020202020204" pitchFamily="34" charset="0"/>
              <a:buChar char="•"/>
            </a:pPr>
            <a:endParaRPr lang="en-AU" sz="1400" dirty="0" smtClean="0"/>
          </a:p>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4</a:t>
            </a:fld>
            <a:endParaRPr lang="en-AU"/>
          </a:p>
        </p:txBody>
      </p:sp>
    </p:spTree>
    <p:extLst>
      <p:ext uri="{BB962C8B-B14F-4D97-AF65-F5344CB8AC3E}">
        <p14:creationId xmlns:p14="http://schemas.microsoft.com/office/powerpoint/2010/main" val="17627978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dirty="0" smtClean="0"/>
              <a:t>Started</a:t>
            </a:r>
            <a:r>
              <a:rPr lang="en-AU" baseline="0" dirty="0" smtClean="0"/>
              <a:t> in 2009</a:t>
            </a:r>
            <a:endParaRPr lang="en-AU" dirty="0" smtClean="0"/>
          </a:p>
          <a:p>
            <a:pPr marL="285750" indent="-285750">
              <a:buFontTx/>
              <a:buChar char="-"/>
            </a:pPr>
            <a:r>
              <a:rPr lang="en-AU" dirty="0" smtClean="0"/>
              <a:t>Version 1 came out June 2012</a:t>
            </a:r>
          </a:p>
          <a:p>
            <a:pPr marL="285750" indent="-285750">
              <a:buFontTx/>
              <a:buChar char="-"/>
            </a:pPr>
            <a:r>
              <a:rPr lang="en-AU" dirty="0" smtClean="0"/>
              <a:t>Maintained by google</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25</a:t>
            </a:fld>
            <a:endParaRPr lang="en-AU"/>
          </a:p>
        </p:txBody>
      </p:sp>
    </p:spTree>
    <p:extLst>
      <p:ext uri="{BB962C8B-B14F-4D97-AF65-F5344CB8AC3E}">
        <p14:creationId xmlns:p14="http://schemas.microsoft.com/office/powerpoint/2010/main" val="102195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 </a:t>
            </a:r>
            <a:r>
              <a:rPr lang="en-AU" dirty="0" err="1" smtClean="0"/>
              <a:t>Javascript</a:t>
            </a:r>
            <a:r>
              <a:rPr lang="en-AU" dirty="0" smtClean="0"/>
              <a:t> framework</a:t>
            </a:r>
            <a:r>
              <a:rPr lang="en-AU" baseline="0" dirty="0" smtClean="0"/>
              <a:t> to build Single Page Apps</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26</a:t>
            </a:fld>
            <a:endParaRPr lang="en-AU"/>
          </a:p>
        </p:txBody>
      </p:sp>
    </p:spTree>
    <p:extLst>
      <p:ext uri="{BB962C8B-B14F-4D97-AF65-F5344CB8AC3E}">
        <p14:creationId xmlns:p14="http://schemas.microsoft.com/office/powerpoint/2010/main" val="36012687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 It’s generally uses in an MVC pattern</a:t>
            </a:r>
          </a:p>
          <a:p>
            <a:r>
              <a:rPr lang="en-AU" dirty="0" smtClean="0"/>
              <a:t>-</a:t>
            </a:r>
            <a:r>
              <a:rPr lang="en-AU" baseline="0" dirty="0" smtClean="0"/>
              <a:t> Can be used as MVVM with the “</a:t>
            </a:r>
            <a:r>
              <a:rPr lang="en-AU" baseline="0" dirty="0" err="1" smtClean="0"/>
              <a:t>ControllerAs</a:t>
            </a:r>
            <a:r>
              <a:rPr lang="en-AU" baseline="0" dirty="0" smtClean="0"/>
              <a:t>” syntax</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27</a:t>
            </a:fld>
            <a:endParaRPr lang="en-AU"/>
          </a:p>
        </p:txBody>
      </p:sp>
    </p:spTree>
    <p:extLst>
      <p:ext uri="{BB962C8B-B14F-4D97-AF65-F5344CB8AC3E}">
        <p14:creationId xmlns:p14="http://schemas.microsoft.com/office/powerpoint/2010/main" val="3962427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 Angular has</a:t>
            </a:r>
            <a:r>
              <a:rPr lang="en-AU" baseline="0" dirty="0" smtClean="0"/>
              <a:t> everything you need to build SPA</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28</a:t>
            </a:fld>
            <a:endParaRPr lang="en-AU"/>
          </a:p>
        </p:txBody>
      </p:sp>
    </p:spTree>
    <p:extLst>
      <p:ext uri="{BB962C8B-B14F-4D97-AF65-F5344CB8AC3E}">
        <p14:creationId xmlns:p14="http://schemas.microsoft.com/office/powerpoint/2010/main" val="7892977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dirty="0" smtClean="0"/>
              <a:t>Routing provider to control loading different views and controllers</a:t>
            </a:r>
          </a:p>
          <a:p>
            <a:pPr marL="285750" indent="-285750">
              <a:buFontTx/>
              <a:buChar char="-"/>
            </a:pPr>
            <a:r>
              <a:rPr lang="en-AU" dirty="0" smtClean="0"/>
              <a:t>Full History</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29</a:t>
            </a:fld>
            <a:endParaRPr lang="en-AU"/>
          </a:p>
        </p:txBody>
      </p:sp>
    </p:spTree>
    <p:extLst>
      <p:ext uri="{BB962C8B-B14F-4D97-AF65-F5344CB8AC3E}">
        <p14:creationId xmlns:p14="http://schemas.microsoft.com/office/powerpoint/2010/main" val="33810915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 It loads</a:t>
            </a:r>
            <a:r>
              <a:rPr lang="en-AU" baseline="0" dirty="0" smtClean="0"/>
              <a:t> HTML view templates</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30</a:t>
            </a:fld>
            <a:endParaRPr lang="en-AU"/>
          </a:p>
        </p:txBody>
      </p:sp>
    </p:spTree>
    <p:extLst>
      <p:ext uri="{BB962C8B-B14F-4D97-AF65-F5344CB8AC3E}">
        <p14:creationId xmlns:p14="http://schemas.microsoft.com/office/powerpoint/2010/main" val="6867057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baseline="0" dirty="0" smtClean="0"/>
              <a:t>To bind data between your Views and your models.</a:t>
            </a:r>
          </a:p>
          <a:p>
            <a:pPr marL="285750" indent="-285750">
              <a:buFontTx/>
              <a:buChar char="-"/>
            </a:pPr>
            <a:r>
              <a:rPr lang="en-AU" baseline="0" dirty="0" smtClean="0"/>
              <a:t>One time binding is also available</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31</a:t>
            </a:fld>
            <a:endParaRPr lang="en-AU"/>
          </a:p>
        </p:txBody>
      </p:sp>
    </p:spTree>
    <p:extLst>
      <p:ext uri="{BB962C8B-B14F-4D97-AF65-F5344CB8AC3E}">
        <p14:creationId xmlns:p14="http://schemas.microsoft.com/office/powerpoint/2010/main" val="884728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 Factories to create objects</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32</a:t>
            </a:fld>
            <a:endParaRPr lang="en-AU"/>
          </a:p>
        </p:txBody>
      </p:sp>
    </p:spTree>
    <p:extLst>
      <p:ext uri="{BB962C8B-B14F-4D97-AF65-F5344CB8AC3E}">
        <p14:creationId xmlns:p14="http://schemas.microsoft.com/office/powerpoint/2010/main" val="30659647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 Services to separate out your code</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33</a:t>
            </a:fld>
            <a:endParaRPr lang="en-AU"/>
          </a:p>
        </p:txBody>
      </p:sp>
    </p:spTree>
    <p:extLst>
      <p:ext uri="{BB962C8B-B14F-4D97-AF65-F5344CB8AC3E}">
        <p14:creationId xmlns:p14="http://schemas.microsoft.com/office/powerpoint/2010/main" val="26239142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 Controllers to manage what’s going into your views.</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34</a:t>
            </a:fld>
            <a:endParaRPr lang="en-AU"/>
          </a:p>
        </p:txBody>
      </p:sp>
    </p:spTree>
    <p:extLst>
      <p:ext uri="{BB962C8B-B14F-4D97-AF65-F5344CB8AC3E}">
        <p14:creationId xmlns:p14="http://schemas.microsoft.com/office/powerpoint/2010/main" val="2252958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AU" sz="1400" dirty="0" smtClean="0"/>
              <a:t>It’s made to be a small, low-ceremony framework for building HTTP based services running</a:t>
            </a:r>
            <a:r>
              <a:rPr lang="en-AU" sz="1400" baseline="0" dirty="0" smtClean="0"/>
              <a:t> on .NET and Mono</a:t>
            </a:r>
            <a:endParaRPr lang="en-AU" sz="1400" dirty="0"/>
          </a:p>
        </p:txBody>
      </p:sp>
      <p:sp>
        <p:nvSpPr>
          <p:cNvPr id="4" name="Slide Number Placeholder 3"/>
          <p:cNvSpPr>
            <a:spLocks noGrp="1"/>
          </p:cNvSpPr>
          <p:nvPr>
            <p:ph type="sldNum" sz="quarter" idx="10"/>
          </p:nvPr>
        </p:nvSpPr>
        <p:spPr/>
        <p:txBody>
          <a:bodyPr/>
          <a:lstStyle/>
          <a:p>
            <a:fld id="{325FB293-4812-4AD5-9D7B-16C5960DBBF9}" type="slidenum">
              <a:rPr lang="en-AU" smtClean="0"/>
              <a:t>5</a:t>
            </a:fld>
            <a:endParaRPr lang="en-AU"/>
          </a:p>
        </p:txBody>
      </p:sp>
    </p:spTree>
    <p:extLst>
      <p:ext uri="{BB962C8B-B14F-4D97-AF65-F5344CB8AC3E}">
        <p14:creationId xmlns:p14="http://schemas.microsoft.com/office/powerpoint/2010/main" val="26642526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t>
            </a:r>
            <a:r>
              <a:rPr lang="en-AU" baseline="0" dirty="0" smtClean="0"/>
              <a:t> Dependency Injection so you can use these factories and services in your controllers and other places.</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35</a:t>
            </a:fld>
            <a:endParaRPr lang="en-AU"/>
          </a:p>
        </p:txBody>
      </p:sp>
    </p:spTree>
    <p:extLst>
      <p:ext uri="{BB962C8B-B14F-4D97-AF65-F5344CB8AC3E}">
        <p14:creationId xmlns:p14="http://schemas.microsoft.com/office/powerpoint/2010/main" val="36574133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dirty="0" smtClean="0"/>
              <a:t>jQuery</a:t>
            </a:r>
            <a:r>
              <a:rPr lang="en-AU" baseline="0" dirty="0" smtClean="0"/>
              <a:t> </a:t>
            </a:r>
            <a:r>
              <a:rPr lang="en-AU" baseline="0" dirty="0" err="1" smtClean="0"/>
              <a:t>Lite</a:t>
            </a:r>
            <a:r>
              <a:rPr lang="en-AU" baseline="0" dirty="0" smtClean="0"/>
              <a:t> which is a slimmer version that Angular works with. </a:t>
            </a:r>
          </a:p>
          <a:p>
            <a:pPr marL="285750" indent="-285750">
              <a:buFontTx/>
              <a:buChar char="-"/>
            </a:pPr>
            <a:r>
              <a:rPr lang="en-AU" baseline="0" dirty="0" smtClean="0"/>
              <a:t>Works with full jQuery.</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36</a:t>
            </a:fld>
            <a:endParaRPr lang="en-AU"/>
          </a:p>
        </p:txBody>
      </p:sp>
    </p:spTree>
    <p:extLst>
      <p:ext uri="{BB962C8B-B14F-4D97-AF65-F5344CB8AC3E}">
        <p14:creationId xmlns:p14="http://schemas.microsoft.com/office/powerpoint/2010/main" val="16808577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 Angular</a:t>
            </a:r>
            <a:r>
              <a:rPr lang="en-AU" baseline="0" dirty="0" smtClean="0"/>
              <a:t> was built with testing in mind so you can build some pretty robust tests around it.</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37</a:t>
            </a:fld>
            <a:endParaRPr lang="en-AU"/>
          </a:p>
        </p:txBody>
      </p:sp>
    </p:spTree>
    <p:extLst>
      <p:ext uri="{BB962C8B-B14F-4D97-AF65-F5344CB8AC3E}">
        <p14:creationId xmlns:p14="http://schemas.microsoft.com/office/powerpoint/2010/main" val="40436118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baseline="0" dirty="0" smtClean="0"/>
              <a:t>Directives are a core concept in Angular.</a:t>
            </a:r>
          </a:p>
          <a:p>
            <a:pPr marL="285750" indent="-285750">
              <a:buFontTx/>
              <a:buChar char="-"/>
            </a:pPr>
            <a:r>
              <a:rPr lang="en-AU" baseline="0" dirty="0" smtClean="0"/>
              <a:t>Extend your </a:t>
            </a:r>
            <a:r>
              <a:rPr lang="en-AU" baseline="0" dirty="0" err="1" smtClean="0"/>
              <a:t>markup</a:t>
            </a:r>
            <a:r>
              <a:rPr lang="en-AU" baseline="0" dirty="0" smtClean="0"/>
              <a:t> with extra behaviours and information.</a:t>
            </a:r>
          </a:p>
          <a:p>
            <a:pPr marL="285750" indent="-285750">
              <a:buFontTx/>
              <a:buChar char="-"/>
            </a:pPr>
            <a:r>
              <a:rPr lang="en-AU" baseline="0" dirty="0" smtClean="0"/>
              <a:t>Added in 4 ways:</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39</a:t>
            </a:fld>
            <a:endParaRPr lang="en-AU"/>
          </a:p>
        </p:txBody>
      </p:sp>
    </p:spTree>
    <p:extLst>
      <p:ext uri="{BB962C8B-B14F-4D97-AF65-F5344CB8AC3E}">
        <p14:creationId xmlns:p14="http://schemas.microsoft.com/office/powerpoint/2010/main" val="22220202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baseline="0" dirty="0" smtClean="0"/>
              <a:t>Directives are a core concept in Angular.</a:t>
            </a:r>
          </a:p>
          <a:p>
            <a:pPr marL="285750" indent="-285750">
              <a:buFontTx/>
              <a:buChar char="-"/>
            </a:pPr>
            <a:r>
              <a:rPr lang="en-AU" baseline="0" dirty="0" smtClean="0"/>
              <a:t>Extend your </a:t>
            </a:r>
            <a:r>
              <a:rPr lang="en-AU" baseline="0" dirty="0" err="1" smtClean="0"/>
              <a:t>markup</a:t>
            </a:r>
            <a:r>
              <a:rPr lang="en-AU" baseline="0" dirty="0" smtClean="0"/>
              <a:t> with extra behaviours and information.</a:t>
            </a:r>
          </a:p>
          <a:p>
            <a:pPr marL="285750" indent="-285750">
              <a:buFontTx/>
              <a:buChar char="-"/>
            </a:pPr>
            <a:r>
              <a:rPr lang="en-AU" baseline="0" dirty="0" smtClean="0"/>
              <a:t>Added in 4 ways:</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40</a:t>
            </a:fld>
            <a:endParaRPr lang="en-AU"/>
          </a:p>
        </p:txBody>
      </p:sp>
    </p:spTree>
    <p:extLst>
      <p:ext uri="{BB962C8B-B14F-4D97-AF65-F5344CB8AC3E}">
        <p14:creationId xmlns:p14="http://schemas.microsoft.com/office/powerpoint/2010/main" val="23299703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baseline="0" dirty="0" smtClean="0"/>
              <a:t>Directives are a core concept in Angular.</a:t>
            </a:r>
          </a:p>
          <a:p>
            <a:pPr marL="285750" indent="-285750">
              <a:buFontTx/>
              <a:buChar char="-"/>
            </a:pPr>
            <a:r>
              <a:rPr lang="en-AU" baseline="0" dirty="0" smtClean="0"/>
              <a:t>Extend your </a:t>
            </a:r>
            <a:r>
              <a:rPr lang="en-AU" baseline="0" dirty="0" err="1" smtClean="0"/>
              <a:t>markup</a:t>
            </a:r>
            <a:r>
              <a:rPr lang="en-AU" baseline="0" dirty="0" smtClean="0"/>
              <a:t> with extra behaviours and information.</a:t>
            </a:r>
          </a:p>
          <a:p>
            <a:pPr marL="285750" indent="-285750">
              <a:buFontTx/>
              <a:buChar char="-"/>
            </a:pPr>
            <a:r>
              <a:rPr lang="en-AU" baseline="0" dirty="0" smtClean="0"/>
              <a:t>Added in 4 ways:</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41</a:t>
            </a:fld>
            <a:endParaRPr lang="en-AU"/>
          </a:p>
        </p:txBody>
      </p:sp>
    </p:spTree>
    <p:extLst>
      <p:ext uri="{BB962C8B-B14F-4D97-AF65-F5344CB8AC3E}">
        <p14:creationId xmlns:p14="http://schemas.microsoft.com/office/powerpoint/2010/main" val="36230918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baseline="0" dirty="0" smtClean="0"/>
              <a:t>Directives are a core concept in Angular.</a:t>
            </a:r>
          </a:p>
          <a:p>
            <a:pPr marL="285750" indent="-285750">
              <a:buFontTx/>
              <a:buChar char="-"/>
            </a:pPr>
            <a:r>
              <a:rPr lang="en-AU" baseline="0" dirty="0" smtClean="0"/>
              <a:t>Extend your </a:t>
            </a:r>
            <a:r>
              <a:rPr lang="en-AU" baseline="0" dirty="0" err="1" smtClean="0"/>
              <a:t>markup</a:t>
            </a:r>
            <a:r>
              <a:rPr lang="en-AU" baseline="0" dirty="0" smtClean="0"/>
              <a:t> with extra behaviours and information.</a:t>
            </a:r>
          </a:p>
          <a:p>
            <a:pPr marL="285750" indent="-285750">
              <a:buFontTx/>
              <a:buChar char="-"/>
            </a:pPr>
            <a:r>
              <a:rPr lang="en-AU" baseline="0" dirty="0" smtClean="0"/>
              <a:t>Added in 4 ways:</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42</a:t>
            </a:fld>
            <a:endParaRPr lang="en-AU"/>
          </a:p>
        </p:txBody>
      </p:sp>
    </p:spTree>
    <p:extLst>
      <p:ext uri="{BB962C8B-B14F-4D97-AF65-F5344CB8AC3E}">
        <p14:creationId xmlns:p14="http://schemas.microsoft.com/office/powerpoint/2010/main" val="27956319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baseline="0" dirty="0" smtClean="0"/>
              <a:t>Directives are a core concept in Angular.</a:t>
            </a:r>
          </a:p>
          <a:p>
            <a:pPr marL="285750" indent="-285750">
              <a:buFontTx/>
              <a:buChar char="-"/>
            </a:pPr>
            <a:r>
              <a:rPr lang="en-AU" baseline="0" dirty="0" smtClean="0"/>
              <a:t>Extend your </a:t>
            </a:r>
            <a:r>
              <a:rPr lang="en-AU" baseline="0" dirty="0" err="1" smtClean="0"/>
              <a:t>markup</a:t>
            </a:r>
            <a:r>
              <a:rPr lang="en-AU" baseline="0" dirty="0" smtClean="0"/>
              <a:t> with extra behaviours and information.</a:t>
            </a:r>
          </a:p>
          <a:p>
            <a:pPr marL="285750" indent="-285750">
              <a:buFontTx/>
              <a:buChar char="-"/>
            </a:pPr>
            <a:r>
              <a:rPr lang="en-AU" baseline="0" dirty="0" smtClean="0"/>
              <a:t>Added in 4 ways:</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43</a:t>
            </a:fld>
            <a:endParaRPr lang="en-AU"/>
          </a:p>
        </p:txBody>
      </p:sp>
    </p:spTree>
    <p:extLst>
      <p:ext uri="{BB962C8B-B14F-4D97-AF65-F5344CB8AC3E}">
        <p14:creationId xmlns:p14="http://schemas.microsoft.com/office/powerpoint/2010/main" val="42552614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baseline="0" dirty="0" smtClean="0"/>
              <a:t>Out of the box, there are a ton of directives for controlling angular itself.</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44</a:t>
            </a:fld>
            <a:endParaRPr lang="en-AU"/>
          </a:p>
        </p:txBody>
      </p:sp>
    </p:spTree>
    <p:extLst>
      <p:ext uri="{BB962C8B-B14F-4D97-AF65-F5344CB8AC3E}">
        <p14:creationId xmlns:p14="http://schemas.microsoft.com/office/powerpoint/2010/main" val="39853714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baseline="0" dirty="0" smtClean="0"/>
              <a:t>There’s a directive to tell angular to that you’re using an angular app.</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45</a:t>
            </a:fld>
            <a:endParaRPr lang="en-AU"/>
          </a:p>
        </p:txBody>
      </p:sp>
    </p:spTree>
    <p:extLst>
      <p:ext uri="{BB962C8B-B14F-4D97-AF65-F5344CB8AC3E}">
        <p14:creationId xmlns:p14="http://schemas.microsoft.com/office/powerpoint/2010/main" val="1705120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dirty="0" smtClean="0"/>
              <a:t>The</a:t>
            </a:r>
            <a:r>
              <a:rPr lang="en-AU" baseline="0" dirty="0" smtClean="0"/>
              <a:t> goal of Nancy is to stay as far out of the way as possible and just let you deal with web requests.</a:t>
            </a:r>
          </a:p>
          <a:p>
            <a:pPr marL="285750" indent="-285750">
              <a:buFontTx/>
              <a:buChar char="-"/>
            </a:pPr>
            <a:r>
              <a:rPr lang="en-AU" baseline="0" dirty="0" smtClean="0"/>
              <a:t>The happy path for Nancy just works with no configuration at all.</a:t>
            </a:r>
          </a:p>
          <a:p>
            <a:pPr marL="285750" indent="-285750">
              <a:buFontTx/>
              <a:buChar char="-"/>
            </a:pPr>
            <a:r>
              <a:rPr lang="en-AU" baseline="0" dirty="0" smtClean="0"/>
              <a:t>You can start a new project, add your </a:t>
            </a:r>
            <a:r>
              <a:rPr lang="en-AU" baseline="0" dirty="0" err="1" smtClean="0"/>
              <a:t>NuGet</a:t>
            </a:r>
            <a:r>
              <a:rPr lang="en-AU" baseline="0" dirty="0" smtClean="0"/>
              <a:t> packages, add a Nancy Module and you’ve got a running web application.</a:t>
            </a:r>
          </a:p>
          <a:p>
            <a:pPr marL="285750" indent="-285750">
              <a:buFontTx/>
              <a:buChar char="-"/>
            </a:pPr>
            <a:r>
              <a:rPr lang="en-AU" baseline="0" dirty="0" smtClean="0"/>
              <a:t>It’s so simple, you can fit an entire Nancy Module, routing and all, in a tweet.</a:t>
            </a:r>
            <a:endParaRPr lang="en-AU" dirty="0" smtClean="0"/>
          </a:p>
        </p:txBody>
      </p:sp>
      <p:sp>
        <p:nvSpPr>
          <p:cNvPr id="4" name="Slide Number Placeholder 3"/>
          <p:cNvSpPr>
            <a:spLocks noGrp="1"/>
          </p:cNvSpPr>
          <p:nvPr>
            <p:ph type="sldNum" sz="quarter" idx="10"/>
          </p:nvPr>
        </p:nvSpPr>
        <p:spPr/>
        <p:txBody>
          <a:bodyPr/>
          <a:lstStyle/>
          <a:p>
            <a:fld id="{325FB293-4812-4AD5-9D7B-16C5960DBBF9}" type="slidenum">
              <a:rPr lang="en-AU" smtClean="0"/>
              <a:t>6</a:t>
            </a:fld>
            <a:endParaRPr lang="en-AU"/>
          </a:p>
        </p:txBody>
      </p:sp>
    </p:spTree>
    <p:extLst>
      <p:ext uri="{BB962C8B-B14F-4D97-AF65-F5344CB8AC3E}">
        <p14:creationId xmlns:p14="http://schemas.microsoft.com/office/powerpoint/2010/main" val="24015680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baseline="0" dirty="0" smtClean="0"/>
              <a:t>A directive to tell angular which controller you’re using for an block.</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46</a:t>
            </a:fld>
            <a:endParaRPr lang="en-AU"/>
          </a:p>
        </p:txBody>
      </p:sp>
    </p:spTree>
    <p:extLst>
      <p:ext uri="{BB962C8B-B14F-4D97-AF65-F5344CB8AC3E}">
        <p14:creationId xmlns:p14="http://schemas.microsoft.com/office/powerpoint/2010/main" val="2102288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baseline="0" dirty="0" smtClean="0"/>
              <a:t>A directive to bind a model property to your view.</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47</a:t>
            </a:fld>
            <a:endParaRPr lang="en-AU"/>
          </a:p>
        </p:txBody>
      </p:sp>
    </p:spTree>
    <p:extLst>
      <p:ext uri="{BB962C8B-B14F-4D97-AF65-F5344CB8AC3E}">
        <p14:creationId xmlns:p14="http://schemas.microsoft.com/office/powerpoint/2010/main" val="8839901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baseline="0" dirty="0" smtClean="0"/>
              <a:t>Directives to run </a:t>
            </a:r>
            <a:r>
              <a:rPr lang="en-AU" baseline="0" dirty="0" err="1" smtClean="0"/>
              <a:t>javascript</a:t>
            </a:r>
            <a:r>
              <a:rPr lang="en-AU" baseline="0" dirty="0" smtClean="0"/>
              <a:t> from your model in response to an event.</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48</a:t>
            </a:fld>
            <a:endParaRPr lang="en-AU"/>
          </a:p>
        </p:txBody>
      </p:sp>
    </p:spTree>
    <p:extLst>
      <p:ext uri="{BB962C8B-B14F-4D97-AF65-F5344CB8AC3E}">
        <p14:creationId xmlns:p14="http://schemas.microsoft.com/office/powerpoint/2010/main" val="32307489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baseline="0" dirty="0" smtClean="0"/>
              <a:t>Directives to control what needs to be displayed.</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49</a:t>
            </a:fld>
            <a:endParaRPr lang="en-AU"/>
          </a:p>
        </p:txBody>
      </p:sp>
    </p:spTree>
    <p:extLst>
      <p:ext uri="{BB962C8B-B14F-4D97-AF65-F5344CB8AC3E}">
        <p14:creationId xmlns:p14="http://schemas.microsoft.com/office/powerpoint/2010/main" val="31254085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baseline="0" dirty="0" smtClean="0"/>
              <a:t>And directives to control how to display it.</a:t>
            </a:r>
          </a:p>
          <a:p>
            <a:pPr marL="285750" indent="-285750">
              <a:buFontTx/>
              <a:buChar char="-"/>
            </a:pPr>
            <a:r>
              <a:rPr lang="en-AU" baseline="0" dirty="0" smtClean="0"/>
              <a:t>Most Angular directives will use this “NG dash” syntax to indicate it’s an angular directive.</a:t>
            </a:r>
          </a:p>
          <a:p>
            <a:pPr marL="285750" indent="-285750">
              <a:buFontTx/>
              <a:buChar char="-"/>
            </a:pPr>
            <a:r>
              <a:rPr lang="en-AU" baseline="0" dirty="0" smtClean="0"/>
              <a:t>Angular recommends that any custom directives that you build should use some prefix of some sort, just to guard against that becoming a reserved attribute in the future.</a:t>
            </a:r>
          </a:p>
          <a:p>
            <a:pPr marL="285750" indent="-285750">
              <a:buFontTx/>
              <a:buChar char="-"/>
            </a:pPr>
            <a:r>
              <a:rPr lang="en-AU" baseline="0" dirty="0" smtClean="0"/>
              <a:t>Another thing you may notice is directives may sometimes be written in different ways.</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50</a:t>
            </a:fld>
            <a:endParaRPr lang="en-AU"/>
          </a:p>
        </p:txBody>
      </p:sp>
    </p:spTree>
    <p:extLst>
      <p:ext uri="{BB962C8B-B14F-4D97-AF65-F5344CB8AC3E}">
        <p14:creationId xmlns:p14="http://schemas.microsoft.com/office/powerpoint/2010/main" val="41820078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baseline="0" dirty="0" smtClean="0"/>
              <a:t>All of these do the same thing. </a:t>
            </a:r>
            <a:r>
              <a:rPr lang="en-AU" baseline="0" dirty="0" err="1" smtClean="0"/>
              <a:t>Angular’s</a:t>
            </a:r>
            <a:r>
              <a:rPr lang="en-AU" baseline="0" dirty="0" smtClean="0"/>
              <a:t> HTML compiler will resolve all of them to the </a:t>
            </a:r>
            <a:r>
              <a:rPr lang="en-AU" baseline="0" dirty="0" err="1" smtClean="0"/>
              <a:t>ngRepeat</a:t>
            </a:r>
            <a:r>
              <a:rPr lang="en-AU" baseline="0" dirty="0" smtClean="0"/>
              <a:t> directive.</a:t>
            </a:r>
          </a:p>
          <a:p>
            <a:pPr marL="285750" indent="-285750">
              <a:buFontTx/>
              <a:buChar char="-"/>
            </a:pPr>
            <a:r>
              <a:rPr lang="en-AU" baseline="0" dirty="0" smtClean="0"/>
              <a:t>The first way is the most common you’ll </a:t>
            </a:r>
            <a:r>
              <a:rPr lang="en-AU" baseline="0" smtClean="0"/>
              <a:t>see though.</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51</a:t>
            </a:fld>
            <a:endParaRPr lang="en-AU"/>
          </a:p>
        </p:txBody>
      </p:sp>
    </p:spTree>
    <p:extLst>
      <p:ext uri="{BB962C8B-B14F-4D97-AF65-F5344CB8AC3E}">
        <p14:creationId xmlns:p14="http://schemas.microsoft.com/office/powerpoint/2010/main" val="12157545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dirty="0" smtClean="0"/>
              <a:t>Controllers are</a:t>
            </a:r>
            <a:r>
              <a:rPr lang="en-AU" baseline="0" dirty="0" smtClean="0"/>
              <a:t> where you put a lot of the logic around what your view displays.</a:t>
            </a:r>
          </a:p>
          <a:p>
            <a:pPr marL="285750" indent="-285750">
              <a:buFontTx/>
              <a:buChar char="-"/>
            </a:pPr>
            <a:r>
              <a:rPr lang="en-AU" baseline="0" dirty="0" smtClean="0"/>
              <a:t>You will see </a:t>
            </a:r>
            <a:r>
              <a:rPr lang="en-AU" baseline="0" dirty="0" err="1" smtClean="0"/>
              <a:t>markup</a:t>
            </a:r>
            <a:r>
              <a:rPr lang="en-AU" baseline="0" dirty="0" smtClean="0"/>
              <a:t> like this typically in a view, but it can really anywhere.</a:t>
            </a:r>
          </a:p>
          <a:p>
            <a:pPr marL="285750" indent="-285750">
              <a:buFontTx/>
              <a:buChar char="-"/>
            </a:pPr>
            <a:r>
              <a:rPr lang="en-AU" baseline="0" dirty="0" smtClean="0"/>
              <a:t>It can also be nested inside other controllers</a:t>
            </a:r>
          </a:p>
          <a:p>
            <a:pPr marL="285750" indent="-285750">
              <a:buFontTx/>
              <a:buChar char="-"/>
            </a:pPr>
            <a:r>
              <a:rPr lang="en-AU" baseline="0" dirty="0" smtClean="0"/>
              <a:t>You declare what controller you’re pointing to with the ng-controller tag. </a:t>
            </a:r>
          </a:p>
          <a:p>
            <a:pPr marL="285750" indent="-285750">
              <a:buFontTx/>
              <a:buChar char="-"/>
            </a:pPr>
            <a:r>
              <a:rPr lang="en-AU" baseline="0" dirty="0" smtClean="0"/>
              <a:t>This will then give you a scope you can use to bind to.</a:t>
            </a:r>
          </a:p>
        </p:txBody>
      </p:sp>
      <p:sp>
        <p:nvSpPr>
          <p:cNvPr id="4" name="Slide Number Placeholder 3"/>
          <p:cNvSpPr>
            <a:spLocks noGrp="1"/>
          </p:cNvSpPr>
          <p:nvPr>
            <p:ph type="sldNum" sz="quarter" idx="10"/>
          </p:nvPr>
        </p:nvSpPr>
        <p:spPr/>
        <p:txBody>
          <a:bodyPr/>
          <a:lstStyle/>
          <a:p>
            <a:fld id="{325FB293-4812-4AD5-9D7B-16C5960DBBF9}" type="slidenum">
              <a:rPr lang="en-AU" smtClean="0"/>
              <a:t>52</a:t>
            </a:fld>
            <a:endParaRPr lang="en-AU"/>
          </a:p>
        </p:txBody>
      </p:sp>
    </p:spTree>
    <p:extLst>
      <p:ext uri="{BB962C8B-B14F-4D97-AF65-F5344CB8AC3E}">
        <p14:creationId xmlns:p14="http://schemas.microsoft.com/office/powerpoint/2010/main" val="23987357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dirty="0" smtClean="0"/>
              <a:t>You then create your controller in JS</a:t>
            </a:r>
            <a:r>
              <a:rPr lang="en-AU" baseline="0" dirty="0" smtClean="0"/>
              <a:t> like this.</a:t>
            </a:r>
          </a:p>
          <a:p>
            <a:pPr marL="285750" indent="-285750">
              <a:buFontTx/>
              <a:buChar char="-"/>
            </a:pPr>
            <a:r>
              <a:rPr lang="en-AU" baseline="0" dirty="0" smtClean="0"/>
              <a:t>This controller </a:t>
            </a:r>
            <a:r>
              <a:rPr lang="en-AU" baseline="0" dirty="0" err="1" smtClean="0"/>
              <a:t>js</a:t>
            </a:r>
            <a:r>
              <a:rPr lang="en-AU" baseline="0" dirty="0" smtClean="0"/>
              <a:t> function on the app module takes the name of the controller which is used to match the </a:t>
            </a:r>
            <a:r>
              <a:rPr lang="en-AU" baseline="0" dirty="0" err="1" smtClean="0"/>
              <a:t>ngController</a:t>
            </a:r>
            <a:r>
              <a:rPr lang="en-AU" baseline="0" dirty="0" smtClean="0"/>
              <a:t> directive.</a:t>
            </a:r>
          </a:p>
          <a:p>
            <a:pPr marL="285750" indent="-285750">
              <a:buFontTx/>
              <a:buChar char="-"/>
            </a:pPr>
            <a:r>
              <a:rPr lang="en-AU" baseline="0" dirty="0" smtClean="0"/>
              <a:t>The second parameter here accepts an array that tells angular everything that you need injected into the controller.</a:t>
            </a:r>
          </a:p>
          <a:p>
            <a:pPr marL="285750" indent="-285750">
              <a:buFontTx/>
              <a:buChar char="-"/>
            </a:pPr>
            <a:r>
              <a:rPr lang="en-AU" baseline="0" dirty="0" smtClean="0"/>
              <a:t>The last item in the list of items to be injected the controller function itself.</a:t>
            </a:r>
          </a:p>
          <a:p>
            <a:pPr marL="285750" indent="-285750">
              <a:buFontTx/>
              <a:buChar char="-"/>
            </a:pPr>
            <a:r>
              <a:rPr lang="en-AU" baseline="0" dirty="0" smtClean="0"/>
              <a:t>$scope is the item which you add all your methods and properties to your view. </a:t>
            </a:r>
          </a:p>
          <a:p>
            <a:pPr marL="285750" indent="-285750">
              <a:buFontTx/>
              <a:buChar char="-"/>
            </a:pPr>
            <a:r>
              <a:rPr lang="en-AU" baseline="0" dirty="0" smtClean="0"/>
              <a:t>There’s some implications in using $scope which I’ll go into soon, but angular have given us a different way to deal with it using the “</a:t>
            </a:r>
            <a:r>
              <a:rPr lang="en-AU" baseline="0" dirty="0" err="1" smtClean="0"/>
              <a:t>ControllerAs</a:t>
            </a:r>
            <a:r>
              <a:rPr lang="en-AU" baseline="0" dirty="0" smtClean="0"/>
              <a:t>” syntax.</a:t>
            </a:r>
          </a:p>
        </p:txBody>
      </p:sp>
      <p:sp>
        <p:nvSpPr>
          <p:cNvPr id="4" name="Slide Number Placeholder 3"/>
          <p:cNvSpPr>
            <a:spLocks noGrp="1"/>
          </p:cNvSpPr>
          <p:nvPr>
            <p:ph type="sldNum" sz="quarter" idx="10"/>
          </p:nvPr>
        </p:nvSpPr>
        <p:spPr/>
        <p:txBody>
          <a:bodyPr/>
          <a:lstStyle/>
          <a:p>
            <a:fld id="{325FB293-4812-4AD5-9D7B-16C5960DBBF9}" type="slidenum">
              <a:rPr lang="en-AU" smtClean="0"/>
              <a:t>53</a:t>
            </a:fld>
            <a:endParaRPr lang="en-AU"/>
          </a:p>
        </p:txBody>
      </p:sp>
    </p:spTree>
    <p:extLst>
      <p:ext uri="{BB962C8B-B14F-4D97-AF65-F5344CB8AC3E}">
        <p14:creationId xmlns:p14="http://schemas.microsoft.com/office/powerpoint/2010/main" val="9858326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dirty="0" smtClean="0"/>
              <a:t>There’s a couple of differences</a:t>
            </a:r>
            <a:r>
              <a:rPr lang="en-AU" baseline="0" dirty="0" smtClean="0"/>
              <a:t> here in the </a:t>
            </a:r>
            <a:r>
              <a:rPr lang="en-AU" baseline="0" dirty="0" err="1" smtClean="0"/>
              <a:t>markup</a:t>
            </a:r>
            <a:r>
              <a:rPr lang="en-AU" baseline="0" dirty="0" smtClean="0"/>
              <a:t>.</a:t>
            </a:r>
          </a:p>
          <a:p>
            <a:pPr marL="285750" indent="-285750">
              <a:buFontTx/>
              <a:buChar char="-"/>
            </a:pPr>
            <a:r>
              <a:rPr lang="en-AU" baseline="0" dirty="0" smtClean="0"/>
              <a:t>The ng-controller tag now has “as </a:t>
            </a:r>
            <a:r>
              <a:rPr lang="en-AU" baseline="0" dirty="0" err="1" smtClean="0"/>
              <a:t>vm</a:t>
            </a:r>
            <a:r>
              <a:rPr lang="en-AU" baseline="0" dirty="0" smtClean="0"/>
              <a:t>” to it, but this </a:t>
            </a:r>
            <a:r>
              <a:rPr lang="en-AU" baseline="0" dirty="0" err="1" smtClean="0"/>
              <a:t>vm</a:t>
            </a:r>
            <a:r>
              <a:rPr lang="en-AU" baseline="0" dirty="0" smtClean="0"/>
              <a:t> can be any name you want.</a:t>
            </a:r>
          </a:p>
          <a:p>
            <a:pPr marL="285750" indent="-285750">
              <a:buFontTx/>
              <a:buChar char="-"/>
            </a:pPr>
            <a:r>
              <a:rPr lang="en-AU" baseline="0" dirty="0" smtClean="0"/>
              <a:t>The binding now has </a:t>
            </a:r>
            <a:r>
              <a:rPr lang="en-AU" baseline="0" dirty="0" err="1" smtClean="0"/>
              <a:t>vm</a:t>
            </a:r>
            <a:r>
              <a:rPr lang="en-AU" baseline="0" dirty="0" smtClean="0"/>
              <a:t> dot in front of it meaning you’re specifically looking for that property on the View Model.</a:t>
            </a:r>
          </a:p>
        </p:txBody>
      </p:sp>
      <p:sp>
        <p:nvSpPr>
          <p:cNvPr id="4" name="Slide Number Placeholder 3"/>
          <p:cNvSpPr>
            <a:spLocks noGrp="1"/>
          </p:cNvSpPr>
          <p:nvPr>
            <p:ph type="sldNum" sz="quarter" idx="10"/>
          </p:nvPr>
        </p:nvSpPr>
        <p:spPr/>
        <p:txBody>
          <a:bodyPr/>
          <a:lstStyle/>
          <a:p>
            <a:fld id="{325FB293-4812-4AD5-9D7B-16C5960DBBF9}" type="slidenum">
              <a:rPr lang="en-AU" smtClean="0"/>
              <a:t>54</a:t>
            </a:fld>
            <a:endParaRPr lang="en-AU"/>
          </a:p>
        </p:txBody>
      </p:sp>
    </p:spTree>
    <p:extLst>
      <p:ext uri="{BB962C8B-B14F-4D97-AF65-F5344CB8AC3E}">
        <p14:creationId xmlns:p14="http://schemas.microsoft.com/office/powerpoint/2010/main" val="27082622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baseline="0" dirty="0" smtClean="0"/>
              <a:t>In our </a:t>
            </a:r>
            <a:r>
              <a:rPr lang="en-AU" baseline="0" dirty="0" err="1" smtClean="0"/>
              <a:t>javascript</a:t>
            </a:r>
            <a:r>
              <a:rPr lang="en-AU" baseline="0" dirty="0" smtClean="0"/>
              <a:t>, we’re no longer injecting $scope into the controller.</a:t>
            </a:r>
          </a:p>
          <a:p>
            <a:pPr marL="285750" indent="-285750">
              <a:buFontTx/>
              <a:buChar char="-"/>
            </a:pPr>
            <a:r>
              <a:rPr lang="en-AU" baseline="0" dirty="0" smtClean="0"/>
              <a:t>Instead, we’re treating our controller as a view model and setting properties and functions on the controller itself which then become available on the </a:t>
            </a:r>
            <a:r>
              <a:rPr lang="en-AU" baseline="0" dirty="0" err="1" smtClean="0"/>
              <a:t>ViewModel</a:t>
            </a:r>
            <a:r>
              <a:rPr lang="en-AU" baseline="0" dirty="0" smtClean="0"/>
              <a:t> in your </a:t>
            </a:r>
            <a:r>
              <a:rPr lang="en-AU" baseline="0" dirty="0" err="1" smtClean="0"/>
              <a:t>markup</a:t>
            </a:r>
            <a:r>
              <a:rPr lang="en-AU" baseline="0" dirty="0" smtClean="0"/>
              <a:t>.</a:t>
            </a:r>
          </a:p>
          <a:p>
            <a:pPr marL="285750" indent="-285750">
              <a:buFontTx/>
              <a:buChar char="-"/>
            </a:pPr>
            <a:r>
              <a:rPr lang="en-AU" baseline="0" dirty="0" smtClean="0"/>
              <a:t>There’s a few advantages to this method. </a:t>
            </a:r>
          </a:p>
        </p:txBody>
      </p:sp>
      <p:sp>
        <p:nvSpPr>
          <p:cNvPr id="4" name="Slide Number Placeholder 3"/>
          <p:cNvSpPr>
            <a:spLocks noGrp="1"/>
          </p:cNvSpPr>
          <p:nvPr>
            <p:ph type="sldNum" sz="quarter" idx="10"/>
          </p:nvPr>
        </p:nvSpPr>
        <p:spPr/>
        <p:txBody>
          <a:bodyPr/>
          <a:lstStyle/>
          <a:p>
            <a:fld id="{325FB293-4812-4AD5-9D7B-16C5960DBBF9}" type="slidenum">
              <a:rPr lang="en-AU" smtClean="0"/>
              <a:t>55</a:t>
            </a:fld>
            <a:endParaRPr lang="en-AU"/>
          </a:p>
        </p:txBody>
      </p:sp>
    </p:spTree>
    <p:extLst>
      <p:ext uri="{BB962C8B-B14F-4D97-AF65-F5344CB8AC3E}">
        <p14:creationId xmlns:p14="http://schemas.microsoft.com/office/powerpoint/2010/main" val="16496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dirty="0" smtClean="0"/>
              <a:t>It’s completely self contained.</a:t>
            </a:r>
          </a:p>
          <a:p>
            <a:pPr marL="285750" indent="-285750">
              <a:buFontTx/>
              <a:buChar char="-"/>
            </a:pPr>
            <a:r>
              <a:rPr lang="en-AU" dirty="0" smtClean="0"/>
              <a:t>No dependencies on any</a:t>
            </a:r>
            <a:r>
              <a:rPr lang="en-AU" baseline="0" dirty="0" smtClean="0"/>
              <a:t> existing frameworks so there’s no need for </a:t>
            </a:r>
            <a:r>
              <a:rPr lang="en-AU" baseline="0" dirty="0" err="1" smtClean="0"/>
              <a:t>System.Web</a:t>
            </a:r>
            <a:r>
              <a:rPr lang="en-AU" baseline="0" dirty="0" smtClean="0"/>
              <a:t> or anything like that.</a:t>
            </a:r>
          </a:p>
          <a:p>
            <a:pPr marL="285750" indent="-285750">
              <a:buFontTx/>
              <a:buChar char="-"/>
            </a:pPr>
            <a:r>
              <a:rPr lang="en-AU" baseline="0" dirty="0" smtClean="0"/>
              <a:t>It’s built with the .NET Client Profile which makes it…</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8</a:t>
            </a:fld>
            <a:endParaRPr lang="en-AU"/>
          </a:p>
        </p:txBody>
      </p:sp>
    </p:spTree>
    <p:extLst>
      <p:ext uri="{BB962C8B-B14F-4D97-AF65-F5344CB8AC3E}">
        <p14:creationId xmlns:p14="http://schemas.microsoft.com/office/powerpoint/2010/main" val="37842351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baseline="0" dirty="0" smtClean="0"/>
              <a:t>$scope itself can be a little ambiguous. Because of this concept of “Prototypal Inheritance”, any child scopes that you’re dealing with can be effected by changes to the parent scopes.</a:t>
            </a:r>
          </a:p>
          <a:p>
            <a:pPr marL="285750" indent="-285750">
              <a:buFontTx/>
              <a:buChar char="-"/>
            </a:pPr>
            <a:r>
              <a:rPr lang="en-AU" baseline="0" dirty="0" smtClean="0"/>
              <a:t>It can also make your code a little harder to read. This example has a custom date picker directive that is using the </a:t>
            </a:r>
            <a:r>
              <a:rPr lang="en-AU" baseline="0" dirty="0" err="1" smtClean="0"/>
              <a:t>dateOfBirth</a:t>
            </a:r>
            <a:r>
              <a:rPr lang="en-AU" baseline="0" dirty="0" smtClean="0"/>
              <a:t> property of the </a:t>
            </a:r>
            <a:r>
              <a:rPr lang="en-AU" baseline="0" dirty="0" err="1" smtClean="0"/>
              <a:t>attendeesController’s</a:t>
            </a:r>
            <a:r>
              <a:rPr lang="en-AU" baseline="0" dirty="0" smtClean="0"/>
              <a:t> scope.  </a:t>
            </a:r>
          </a:p>
          <a:p>
            <a:pPr marL="285750" indent="-285750">
              <a:buFontTx/>
              <a:buChar char="-"/>
            </a:pPr>
            <a:r>
              <a:rPr lang="en-AU" baseline="0" dirty="0" smtClean="0"/>
              <a:t>Depending on how we’ve build our custom directive, the </a:t>
            </a:r>
            <a:r>
              <a:rPr lang="en-AU" baseline="0" dirty="0" err="1" smtClean="0"/>
              <a:t>birthYear</a:t>
            </a:r>
            <a:r>
              <a:rPr lang="en-AU" baseline="0" dirty="0" smtClean="0"/>
              <a:t> property can come from multiple places. It could come from the </a:t>
            </a:r>
            <a:r>
              <a:rPr lang="en-AU" baseline="0" dirty="0" err="1" smtClean="0"/>
              <a:t>addressController</a:t>
            </a:r>
            <a:r>
              <a:rPr lang="en-AU" baseline="0" dirty="0" smtClean="0"/>
              <a:t>, or it could come from a child scope that’s on the custom date picker directive itself.</a:t>
            </a:r>
          </a:p>
          <a:p>
            <a:pPr marL="285750" indent="-285750">
              <a:buFontTx/>
              <a:buChar char="-"/>
            </a:pPr>
            <a:r>
              <a:rPr lang="en-AU" baseline="0" dirty="0" smtClean="0"/>
              <a:t>If you can avoid using the scope directly, you could instead use it like:</a:t>
            </a:r>
          </a:p>
        </p:txBody>
      </p:sp>
      <p:sp>
        <p:nvSpPr>
          <p:cNvPr id="4" name="Slide Number Placeholder 3"/>
          <p:cNvSpPr>
            <a:spLocks noGrp="1"/>
          </p:cNvSpPr>
          <p:nvPr>
            <p:ph type="sldNum" sz="quarter" idx="10"/>
          </p:nvPr>
        </p:nvSpPr>
        <p:spPr/>
        <p:txBody>
          <a:bodyPr/>
          <a:lstStyle/>
          <a:p>
            <a:fld id="{325FB293-4812-4AD5-9D7B-16C5960DBBF9}" type="slidenum">
              <a:rPr lang="en-AU" smtClean="0"/>
              <a:t>56</a:t>
            </a:fld>
            <a:endParaRPr lang="en-AU"/>
          </a:p>
        </p:txBody>
      </p:sp>
    </p:spTree>
    <p:extLst>
      <p:ext uri="{BB962C8B-B14F-4D97-AF65-F5344CB8AC3E}">
        <p14:creationId xmlns:p14="http://schemas.microsoft.com/office/powerpoint/2010/main" val="7071916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baseline="0" dirty="0" smtClean="0"/>
              <a:t>This is much clearer to me.</a:t>
            </a:r>
          </a:p>
          <a:p>
            <a:pPr marL="285750" indent="-285750">
              <a:buFontTx/>
              <a:buChar char="-"/>
            </a:pPr>
            <a:r>
              <a:rPr lang="en-AU" baseline="0" dirty="0" smtClean="0"/>
              <a:t>I can see exactly where everything is coming from. Properties for the attendees view model are clearly marked and birth Year is obviously a property of something else, in this case “</a:t>
            </a:r>
            <a:r>
              <a:rPr lang="en-AU" baseline="0" dirty="0" err="1" smtClean="0"/>
              <a:t>dpVm</a:t>
            </a:r>
            <a:r>
              <a:rPr lang="en-AU" baseline="0" dirty="0" smtClean="0"/>
              <a:t>”</a:t>
            </a:r>
          </a:p>
          <a:p>
            <a:pPr marL="285750" indent="-285750">
              <a:buFontTx/>
              <a:buChar char="-"/>
            </a:pPr>
            <a:r>
              <a:rPr lang="en-AU" baseline="0" dirty="0" smtClean="0"/>
              <a:t>While you can’t see “</a:t>
            </a:r>
            <a:r>
              <a:rPr lang="en-AU" baseline="0" dirty="0" err="1" smtClean="0"/>
              <a:t>dpVm</a:t>
            </a:r>
            <a:r>
              <a:rPr lang="en-AU" baseline="0" dirty="0" smtClean="0"/>
              <a:t>” declared here, it is declared in the Custom Date Picker declaration itself.</a:t>
            </a:r>
          </a:p>
        </p:txBody>
      </p:sp>
      <p:sp>
        <p:nvSpPr>
          <p:cNvPr id="4" name="Slide Number Placeholder 3"/>
          <p:cNvSpPr>
            <a:spLocks noGrp="1"/>
          </p:cNvSpPr>
          <p:nvPr>
            <p:ph type="sldNum" sz="quarter" idx="10"/>
          </p:nvPr>
        </p:nvSpPr>
        <p:spPr/>
        <p:txBody>
          <a:bodyPr/>
          <a:lstStyle/>
          <a:p>
            <a:fld id="{325FB293-4812-4AD5-9D7B-16C5960DBBF9}" type="slidenum">
              <a:rPr lang="en-AU" smtClean="0"/>
              <a:t>57</a:t>
            </a:fld>
            <a:endParaRPr lang="en-AU"/>
          </a:p>
        </p:txBody>
      </p:sp>
    </p:spTree>
    <p:extLst>
      <p:ext uri="{BB962C8B-B14F-4D97-AF65-F5344CB8AC3E}">
        <p14:creationId xmlns:p14="http://schemas.microsoft.com/office/powerpoint/2010/main" val="15244937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325FB293-4812-4AD5-9D7B-16C5960DBBF9}" type="slidenum">
              <a:rPr lang="en-AU" smtClean="0"/>
              <a:t>59</a:t>
            </a:fld>
            <a:endParaRPr lang="en-AU"/>
          </a:p>
        </p:txBody>
      </p:sp>
    </p:spTree>
    <p:extLst>
      <p:ext uri="{BB962C8B-B14F-4D97-AF65-F5344CB8AC3E}">
        <p14:creationId xmlns:p14="http://schemas.microsoft.com/office/powerpoint/2010/main" val="3075838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dirty="0" smtClean="0"/>
              <a:t>It will run</a:t>
            </a:r>
            <a:r>
              <a:rPr lang="en-AU" baseline="0" dirty="0" smtClean="0"/>
              <a:t> nearly anywhere.</a:t>
            </a:r>
          </a:p>
          <a:p>
            <a:pPr marL="285750" indent="-285750">
              <a:buFontTx/>
              <a:buChar char="-"/>
            </a:pPr>
            <a:r>
              <a:rPr lang="en-AU" dirty="0" smtClean="0"/>
              <a:t>.NET Client Profile and</a:t>
            </a:r>
            <a:r>
              <a:rPr lang="en-AU" baseline="0" dirty="0" smtClean="0"/>
              <a:t> the ability to listen to and respond over a port.</a:t>
            </a:r>
          </a:p>
          <a:p>
            <a:pPr marL="285750" indent="-285750">
              <a:buFontTx/>
              <a:buChar char="-"/>
            </a:pPr>
            <a:r>
              <a:rPr lang="en-AU" baseline="0" dirty="0" smtClean="0"/>
              <a:t>Integrated with Windows Service</a:t>
            </a:r>
          </a:p>
          <a:p>
            <a:pPr marL="285750" indent="-285750">
              <a:buFontTx/>
              <a:buChar char="-"/>
            </a:pPr>
            <a:r>
              <a:rPr lang="en-AU" baseline="0" dirty="0" smtClean="0"/>
              <a:t>Win Forms, WPF, or console </a:t>
            </a:r>
            <a:r>
              <a:rPr lang="en-AU" baseline="0" dirty="0" err="1" smtClean="0"/>
              <a:t>applictions</a:t>
            </a:r>
            <a:r>
              <a:rPr lang="en-AU" baseline="0" dirty="0" smtClean="0"/>
              <a:t>.</a:t>
            </a:r>
          </a:p>
          <a:p>
            <a:pPr marL="285750" indent="-285750">
              <a:buFontTx/>
              <a:buChar char="-"/>
            </a:pPr>
            <a:r>
              <a:rPr lang="en-AU" baseline="0" dirty="0" smtClean="0"/>
              <a:t>Existing ASP .NET </a:t>
            </a:r>
            <a:r>
              <a:rPr lang="en-AU" baseline="0" smtClean="0"/>
              <a:t>applications like WCF, Web API, MVC or Web Forms.</a:t>
            </a:r>
            <a:endParaRPr lang="en-AU" baseline="0" dirty="0" smtClean="0"/>
          </a:p>
          <a:p>
            <a:pPr marL="285750" indent="-285750">
              <a:buFontTx/>
              <a:buChar char="-"/>
            </a:pPr>
            <a:endParaRPr lang="en-AU" baseline="0" dirty="0" smtClean="0"/>
          </a:p>
          <a:p>
            <a:pPr marL="285750" indent="-285750">
              <a:buFontTx/>
              <a:buChar char="-"/>
            </a:pPr>
            <a:r>
              <a:rPr lang="en-AU" baseline="0" dirty="0" smtClean="0"/>
              <a:t>You can use a </a:t>
            </a:r>
            <a:r>
              <a:rPr lang="en-AU" baseline="0" dirty="0" err="1" smtClean="0"/>
              <a:t>netduino</a:t>
            </a:r>
            <a:r>
              <a:rPr lang="en-AU" baseline="0" dirty="0" smtClean="0"/>
              <a:t> as a webserver.</a:t>
            </a:r>
          </a:p>
          <a:p>
            <a:pPr marL="285750" indent="-285750">
              <a:buFontTx/>
              <a:buChar char="-"/>
            </a:pPr>
            <a:r>
              <a:rPr lang="en-AU" baseline="0" dirty="0" smtClean="0"/>
              <a:t>You could theoretically run a webserver on your windows phone if you could find a way to listen to a port. You can’t by the way, but you could totes run up the webserver in an app without anyone being able to call it.</a:t>
            </a:r>
          </a:p>
          <a:p>
            <a:pPr marL="285750" indent="-285750">
              <a:buFontTx/>
              <a:buChar char="-"/>
            </a:pPr>
            <a:r>
              <a:rPr lang="en-AU" baseline="0" dirty="0" smtClean="0"/>
              <a:t>You could even run it anywhere that you can run Mono like a raspberry pi, or an Arduino.</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9</a:t>
            </a:fld>
            <a:endParaRPr lang="en-AU"/>
          </a:p>
        </p:txBody>
      </p:sp>
    </p:spTree>
    <p:extLst>
      <p:ext uri="{BB962C8B-B14F-4D97-AF65-F5344CB8AC3E}">
        <p14:creationId xmlns:p14="http://schemas.microsoft.com/office/powerpoint/2010/main" val="3328938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t>
            </a:r>
            <a:r>
              <a:rPr lang="en-AU" baseline="0" dirty="0" smtClean="0"/>
              <a:t> Apart from it being so small, simple and flexible, I think there’s plenty of reasons to choose </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10</a:t>
            </a:fld>
            <a:endParaRPr lang="en-AU"/>
          </a:p>
        </p:txBody>
      </p:sp>
    </p:spTree>
    <p:extLst>
      <p:ext uri="{BB962C8B-B14F-4D97-AF65-F5344CB8AC3E}">
        <p14:creationId xmlns:p14="http://schemas.microsoft.com/office/powerpoint/2010/main" val="522498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baseline="0" dirty="0" smtClean="0"/>
              <a:t>While the happy path for Nancy gives you something that you can work with really quickly, Nancy is incredibly customisable and modular. You can swap out and include any components you want.</a:t>
            </a:r>
          </a:p>
          <a:p>
            <a:pPr marL="285750" indent="-285750">
              <a:buFontTx/>
              <a:buChar char="-"/>
            </a:pPr>
            <a:r>
              <a:rPr lang="en-AU" baseline="0" dirty="0" smtClean="0"/>
              <a:t>By Default, </a:t>
            </a:r>
            <a:r>
              <a:rPr lang="en-AU" baseline="0" dirty="0" err="1" smtClean="0"/>
              <a:t>nancy</a:t>
            </a:r>
            <a:r>
              <a:rPr lang="en-AU" baseline="0" dirty="0" smtClean="0"/>
              <a:t> comes with Tiny </a:t>
            </a:r>
            <a:r>
              <a:rPr lang="en-AU" baseline="0" dirty="0" err="1" smtClean="0"/>
              <a:t>IoC</a:t>
            </a:r>
            <a:r>
              <a:rPr lang="en-AU" baseline="0" dirty="0" smtClean="0"/>
              <a:t>. Don’t like it? Swap it out. There’s </a:t>
            </a:r>
            <a:r>
              <a:rPr lang="en-AU" baseline="0" dirty="0" err="1" smtClean="0"/>
              <a:t>nuget</a:t>
            </a:r>
            <a:r>
              <a:rPr lang="en-AU" baseline="0" dirty="0" smtClean="0"/>
              <a:t> packages for </a:t>
            </a:r>
            <a:r>
              <a:rPr lang="en-AU" baseline="0" dirty="0" err="1" smtClean="0"/>
              <a:t>Autofac</a:t>
            </a:r>
            <a:r>
              <a:rPr lang="en-AU" baseline="0" dirty="0" smtClean="0"/>
              <a:t>, </a:t>
            </a:r>
            <a:r>
              <a:rPr lang="en-AU" baseline="0" dirty="0" err="1" smtClean="0"/>
              <a:t>Ninject</a:t>
            </a:r>
            <a:r>
              <a:rPr lang="en-AU" baseline="0" dirty="0" smtClean="0"/>
              <a:t> and Windsor.</a:t>
            </a:r>
          </a:p>
          <a:p>
            <a:pPr marL="285750" indent="-285750">
              <a:buFontTx/>
              <a:buChar char="-"/>
            </a:pPr>
            <a:r>
              <a:rPr lang="en-AU" baseline="0" dirty="0" smtClean="0"/>
              <a:t>This tends to be the philosophy with everything in Nancy. You can swap out authentication providers, hosting frameworks, view engines, boot strappers, validation support. There are plenty of different </a:t>
            </a:r>
            <a:r>
              <a:rPr lang="en-AU" baseline="0" dirty="0" err="1" smtClean="0"/>
              <a:t>Nuget</a:t>
            </a:r>
            <a:r>
              <a:rPr lang="en-AU" baseline="0" dirty="0" smtClean="0"/>
              <a:t> packages so you can build it in the flavour of your choosing. If you don’t like any of those, there’s interfaces to allow you to create your own custom implementations with plenty of supporting information on the internet to guide you.</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11</a:t>
            </a:fld>
            <a:endParaRPr lang="en-AU"/>
          </a:p>
        </p:txBody>
      </p:sp>
    </p:spTree>
    <p:extLst>
      <p:ext uri="{BB962C8B-B14F-4D97-AF65-F5344CB8AC3E}">
        <p14:creationId xmlns:p14="http://schemas.microsoft.com/office/powerpoint/2010/main" val="3111516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dirty="0" smtClean="0"/>
              <a:t>The Nancy</a:t>
            </a:r>
            <a:r>
              <a:rPr lang="en-AU" baseline="0" dirty="0" smtClean="0"/>
              <a:t> authors took the “Super-Duper-Happy-Path” ethos to testing too.</a:t>
            </a:r>
          </a:p>
          <a:p>
            <a:pPr marL="285750" indent="-285750">
              <a:buFontTx/>
              <a:buChar char="-"/>
            </a:pPr>
            <a:r>
              <a:rPr lang="en-AU" baseline="0" dirty="0" smtClean="0"/>
              <a:t>You can easily create a custom </a:t>
            </a:r>
            <a:r>
              <a:rPr lang="en-AU" baseline="0" dirty="0" err="1" smtClean="0"/>
              <a:t>bootstrapper</a:t>
            </a:r>
            <a:r>
              <a:rPr lang="en-AU" baseline="0" dirty="0" smtClean="0"/>
              <a:t> for your application and with it, mock out whatever objects you need.</a:t>
            </a:r>
          </a:p>
          <a:p>
            <a:pPr marL="285750" indent="-285750">
              <a:buFontTx/>
              <a:buChar char="-"/>
            </a:pPr>
            <a:r>
              <a:rPr lang="en-AU" baseline="0" dirty="0" smtClean="0"/>
              <a:t>Nancy then gives you a browser object with which you can simulate HTTP Requests and have it go through the </a:t>
            </a:r>
            <a:r>
              <a:rPr lang="en-AU" baseline="0" dirty="0" err="1" smtClean="0"/>
              <a:t>nancy</a:t>
            </a:r>
            <a:r>
              <a:rPr lang="en-AU" baseline="0" dirty="0" smtClean="0"/>
              <a:t> pipeline using your custom </a:t>
            </a:r>
            <a:r>
              <a:rPr lang="en-AU" baseline="0" dirty="0" err="1" smtClean="0"/>
              <a:t>bootstrapper</a:t>
            </a:r>
            <a:r>
              <a:rPr lang="en-AU" baseline="0" dirty="0" smtClean="0"/>
              <a:t> and give you a response.</a:t>
            </a:r>
          </a:p>
          <a:p>
            <a:pPr marL="285750" indent="-285750">
              <a:buFontTx/>
              <a:buChar char="-"/>
            </a:pPr>
            <a:r>
              <a:rPr lang="en-AU" baseline="0" dirty="0" smtClean="0"/>
              <a:t>You can then inspect that response to assert whatever you’re expecting to see.</a:t>
            </a:r>
          </a:p>
          <a:p>
            <a:pPr marL="285750" indent="-285750">
              <a:buFontTx/>
              <a:buChar char="-"/>
            </a:pP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12</a:t>
            </a:fld>
            <a:endParaRPr lang="en-AU"/>
          </a:p>
        </p:txBody>
      </p:sp>
    </p:spTree>
    <p:extLst>
      <p:ext uri="{BB962C8B-B14F-4D97-AF65-F5344CB8AC3E}">
        <p14:creationId xmlns:p14="http://schemas.microsoft.com/office/powerpoint/2010/main" val="4294406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Text_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4"/>
                </a:solidFill>
              </a:defRPr>
            </a:lvl1pPr>
          </a:lstStyle>
          <a:p>
            <a:r>
              <a:rPr lang="en-AU" noProof="0" dirty="0" smtClean="0"/>
              <a:t>Click to add title</a:t>
            </a:r>
            <a:endParaRPr lang="en-AU" noProof="0" dirty="0"/>
          </a:p>
        </p:txBody>
      </p:sp>
      <p:sp>
        <p:nvSpPr>
          <p:cNvPr id="3" name="Content Placeholder 2"/>
          <p:cNvSpPr>
            <a:spLocks noGrp="1"/>
          </p:cNvSpPr>
          <p:nvPr>
            <p:ph idx="1" hasCustomPrompt="1"/>
          </p:nvPr>
        </p:nvSpPr>
        <p:spPr/>
        <p:txBody>
          <a:bodyPr/>
          <a:lstStyle>
            <a:lvl1pPr>
              <a:buClrTx/>
              <a:defRPr/>
            </a:lvl1pPr>
            <a:lvl2pPr>
              <a:buClrTx/>
              <a:defRPr/>
            </a:lvl2pPr>
            <a:lvl3pPr>
              <a:buClrTx/>
              <a:defRPr/>
            </a:lvl3pPr>
            <a:lvl4pPr>
              <a:buClrTx/>
              <a:defRPr/>
            </a:lvl4pPr>
            <a:lvl5pPr>
              <a:buClrTx/>
              <a:defRPr/>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Tree>
    <p:extLst>
      <p:ext uri="{BB962C8B-B14F-4D97-AF65-F5344CB8AC3E}">
        <p14:creationId xmlns:p14="http://schemas.microsoft.com/office/powerpoint/2010/main" val="1944156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_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61491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_Whit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Tree>
    <p:extLst>
      <p:ext uri="{BB962C8B-B14F-4D97-AF65-F5344CB8AC3E}">
        <p14:creationId xmlns:p14="http://schemas.microsoft.com/office/powerpoint/2010/main" val="856925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838800" y="981521"/>
            <a:ext cx="9504878" cy="3744417"/>
          </a:xfrm>
        </p:spPr>
        <p:txBody>
          <a:bodyPr anchor="t"/>
          <a:lstStyle>
            <a:lvl1pPr algn="l">
              <a:lnSpc>
                <a:spcPts val="9600"/>
              </a:lnSpc>
              <a:defRPr sz="9600" b="0" i="1" cap="none" spc="-300" baseline="0">
                <a:solidFill>
                  <a:schemeClr val="bg1"/>
                </a:solidFill>
              </a:defRPr>
            </a:lvl1pPr>
          </a:lstStyle>
          <a:p>
            <a:r>
              <a:rPr lang="en-AU" noProof="0" dirty="0" smtClean="0"/>
              <a:t>Quote slide</a:t>
            </a:r>
            <a:endParaRPr lang="en-AU" noProof="0" dirty="0"/>
          </a:p>
        </p:txBody>
      </p:sp>
      <p:sp>
        <p:nvSpPr>
          <p:cNvPr id="10" name="Subtitle 2"/>
          <p:cNvSpPr>
            <a:spLocks noGrp="1"/>
          </p:cNvSpPr>
          <p:nvPr>
            <p:ph type="subTitle" idx="1" hasCustomPrompt="1"/>
          </p:nvPr>
        </p:nvSpPr>
        <p:spPr>
          <a:xfrm>
            <a:off x="838800" y="4725938"/>
            <a:ext cx="9504877" cy="1008112"/>
          </a:xfrm>
        </p:spPr>
        <p:txBody>
          <a:bodyPr/>
          <a:lstStyle>
            <a:lvl1pPr marL="0" indent="0" algn="l">
              <a:spcBef>
                <a:spcPts val="0"/>
              </a:spcBef>
              <a:buNone/>
              <a:defRPr sz="4200" spc="-15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smtClean="0"/>
              <a:t>Click to add quote source</a:t>
            </a:r>
            <a:endParaRPr lang="en-AU" noProof="0" dirty="0"/>
          </a:p>
        </p:txBody>
      </p:sp>
    </p:spTree>
    <p:extLst>
      <p:ext uri="{BB962C8B-B14F-4D97-AF65-F5344CB8AC3E}">
        <p14:creationId xmlns:p14="http://schemas.microsoft.com/office/powerpoint/2010/main" val="642817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act_Digital">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92"/>
            <a:ext cx="12193413" cy="6858795"/>
          </a:xfrm>
          <a:prstGeom prst="rect">
            <a:avLst/>
          </a:prstGeom>
        </p:spPr>
      </p:pic>
      <p:sp>
        <p:nvSpPr>
          <p:cNvPr id="2" name="Title 1"/>
          <p:cNvSpPr>
            <a:spLocks noGrp="1"/>
          </p:cNvSpPr>
          <p:nvPr>
            <p:ph type="title" hasCustomPrompt="1"/>
          </p:nvPr>
        </p:nvSpPr>
        <p:spPr>
          <a:xfrm>
            <a:off x="3794332" y="333450"/>
            <a:ext cx="7093009" cy="1143265"/>
          </a:xfrm>
        </p:spPr>
        <p:txBody>
          <a:bodyPr/>
          <a:lstStyle>
            <a:lvl1pPr>
              <a:defRPr baseline="0">
                <a:solidFill>
                  <a:srgbClr val="CDFF00"/>
                </a:solidFill>
              </a:defRPr>
            </a:lvl1pPr>
          </a:lstStyle>
          <a:p>
            <a:r>
              <a:rPr lang="en-AU" noProof="0" dirty="0" smtClean="0"/>
              <a:t>Click to add title</a:t>
            </a:r>
            <a:endParaRPr lang="en-AU" noProof="0" dirty="0"/>
          </a:p>
        </p:txBody>
      </p:sp>
      <p:sp>
        <p:nvSpPr>
          <p:cNvPr id="3" name="Content Placeholder 2"/>
          <p:cNvSpPr>
            <a:spLocks noGrp="1"/>
          </p:cNvSpPr>
          <p:nvPr>
            <p:ph idx="1" hasCustomPrompt="1"/>
          </p:nvPr>
        </p:nvSpPr>
        <p:spPr>
          <a:xfrm>
            <a:off x="3794332" y="1694577"/>
            <a:ext cx="7093009" cy="4527011"/>
          </a:xfrm>
        </p:spPr>
        <p:txBody>
          <a:bodyPr/>
          <a:lstStyle>
            <a:lvl1pPr marL="0" indent="0">
              <a:buClrTx/>
              <a:buNone/>
              <a:defRPr/>
            </a:lvl1pPr>
            <a:lvl2pPr marL="273050" indent="-273050">
              <a:buClrTx/>
              <a:defRPr/>
            </a:lvl2pPr>
            <a:lvl3pPr marL="538163" indent="-265113">
              <a:buClrTx/>
              <a:defRPr/>
            </a:lvl3pPr>
            <a:lvl4pPr marL="803275" indent="-273050">
              <a:buClrTx/>
              <a:defRPr/>
            </a:lvl4pPr>
            <a:lvl5pPr marL="1076325" indent="-265113">
              <a:buClrTx/>
              <a:defRPr/>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
        <p:nvSpPr>
          <p:cNvPr id="11" name="Picture Placeholder 10"/>
          <p:cNvSpPr>
            <a:spLocks noGrp="1"/>
          </p:cNvSpPr>
          <p:nvPr>
            <p:ph type="pic" sz="quarter" idx="13" hasCustomPrompt="1"/>
          </p:nvPr>
        </p:nvSpPr>
        <p:spPr>
          <a:xfrm>
            <a:off x="0" y="837505"/>
            <a:ext cx="2857499" cy="3585025"/>
          </a:xfrm>
          <a:custGeom>
            <a:avLst/>
            <a:gdLst>
              <a:gd name="connsiteX0" fmla="*/ 0 w 2584938"/>
              <a:gd name="connsiteY0" fmla="*/ 0 h 3585025"/>
              <a:gd name="connsiteX1" fmla="*/ 2584938 w 2584938"/>
              <a:gd name="connsiteY1" fmla="*/ 0 h 3585025"/>
              <a:gd name="connsiteX2" fmla="*/ 2584938 w 2584938"/>
              <a:gd name="connsiteY2" fmla="*/ 3585025 h 3585025"/>
              <a:gd name="connsiteX3" fmla="*/ 0 w 2584938"/>
              <a:gd name="connsiteY3" fmla="*/ 3585025 h 3585025"/>
              <a:gd name="connsiteX4" fmla="*/ 0 w 2584938"/>
              <a:gd name="connsiteY4" fmla="*/ 0 h 3585025"/>
              <a:gd name="connsiteX0" fmla="*/ 0 w 2857499"/>
              <a:gd name="connsiteY0" fmla="*/ 0 h 3585025"/>
              <a:gd name="connsiteX1" fmla="*/ 2857499 w 2857499"/>
              <a:gd name="connsiteY1" fmla="*/ 0 h 3585025"/>
              <a:gd name="connsiteX2" fmla="*/ 2584938 w 2857499"/>
              <a:gd name="connsiteY2" fmla="*/ 3585025 h 3585025"/>
              <a:gd name="connsiteX3" fmla="*/ 0 w 2857499"/>
              <a:gd name="connsiteY3" fmla="*/ 3585025 h 3585025"/>
              <a:gd name="connsiteX4" fmla="*/ 0 w 2857499"/>
              <a:gd name="connsiteY4" fmla="*/ 0 h 358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99" h="3585025">
                <a:moveTo>
                  <a:pt x="0" y="0"/>
                </a:moveTo>
                <a:lnTo>
                  <a:pt x="2857499" y="0"/>
                </a:lnTo>
                <a:lnTo>
                  <a:pt x="2584938" y="3585025"/>
                </a:lnTo>
                <a:lnTo>
                  <a:pt x="0" y="3585025"/>
                </a:lnTo>
                <a:lnTo>
                  <a:pt x="0" y="0"/>
                </a:lnTo>
                <a:close/>
              </a:path>
            </a:pathLst>
          </a:custGeom>
          <a:solidFill>
            <a:schemeClr val="bg2">
              <a:lumMod val="85000"/>
            </a:schemeClr>
          </a:solidFill>
        </p:spPr>
        <p:txBody>
          <a:bodyPr/>
          <a:lstStyle>
            <a:lvl1pPr marL="0" indent="0" algn="ctr">
              <a:buNone/>
              <a:defRPr sz="2600"/>
            </a:lvl1pPr>
          </a:lstStyle>
          <a:p>
            <a:r>
              <a:rPr lang="en-AU" dirty="0" smtClean="0"/>
              <a:t>Optional: insert photo of contact by clicking picture icon below</a:t>
            </a:r>
            <a:endParaRPr lang="en-AU" dirty="0"/>
          </a:p>
        </p:txBody>
      </p:sp>
    </p:spTree>
    <p:extLst>
      <p:ext uri="{BB962C8B-B14F-4D97-AF65-F5344CB8AC3E}">
        <p14:creationId xmlns:p14="http://schemas.microsoft.com/office/powerpoint/2010/main" val="3310737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act_Blu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3794332" y="333450"/>
            <a:ext cx="7093009" cy="1143265"/>
          </a:xfrm>
        </p:spPr>
        <p:txBody>
          <a:bodyPr/>
          <a:lstStyle>
            <a:lvl1pPr>
              <a:defRPr>
                <a:solidFill>
                  <a:schemeClr val="accent1"/>
                </a:solidFill>
              </a:defRPr>
            </a:lvl1pPr>
          </a:lstStyle>
          <a:p>
            <a:r>
              <a:rPr lang="en-AU" noProof="0" dirty="0" smtClean="0"/>
              <a:t>Click to add title</a:t>
            </a:r>
            <a:endParaRPr lang="en-AU" noProof="0" dirty="0"/>
          </a:p>
        </p:txBody>
      </p:sp>
      <p:sp>
        <p:nvSpPr>
          <p:cNvPr id="3" name="Content Placeholder 2"/>
          <p:cNvSpPr>
            <a:spLocks noGrp="1"/>
          </p:cNvSpPr>
          <p:nvPr>
            <p:ph idx="1" hasCustomPrompt="1"/>
          </p:nvPr>
        </p:nvSpPr>
        <p:spPr>
          <a:xfrm>
            <a:off x="3794332" y="1694577"/>
            <a:ext cx="7093009" cy="4527011"/>
          </a:xfrm>
        </p:spPr>
        <p:txBody>
          <a:bodyPr/>
          <a:lstStyle>
            <a:lvl1pPr marL="0" indent="0">
              <a:buClrTx/>
              <a:buNone/>
              <a:defRPr/>
            </a:lvl1pPr>
            <a:lvl2pPr marL="273050" indent="-273050">
              <a:buClrTx/>
              <a:defRPr/>
            </a:lvl2pPr>
            <a:lvl3pPr marL="538163" indent="-265113">
              <a:buClrTx/>
              <a:defRPr/>
            </a:lvl3pPr>
            <a:lvl4pPr marL="803275" indent="-273050">
              <a:buClrTx/>
              <a:defRPr/>
            </a:lvl4pPr>
            <a:lvl5pPr marL="1076325" indent="-265113">
              <a:buClrTx/>
              <a:defRPr/>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
        <p:nvSpPr>
          <p:cNvPr id="4" name="Date Placeholder 3"/>
          <p:cNvSpPr>
            <a:spLocks noGrp="1"/>
          </p:cNvSpPr>
          <p:nvPr>
            <p:ph type="dt" sz="half" idx="10"/>
          </p:nvPr>
        </p:nvSpPr>
        <p:spPr>
          <a:xfrm>
            <a:off x="9479582" y="6468918"/>
            <a:ext cx="1404270" cy="312332"/>
          </a:xfrm>
          <a:prstGeom prst="rect">
            <a:avLst/>
          </a:prstGeom>
        </p:spPr>
        <p:txBody>
          <a:bodyPr/>
          <a:lstStyle>
            <a:lvl1pPr>
              <a:defRPr>
                <a:solidFill>
                  <a:schemeClr val="bg1"/>
                </a:solidFill>
              </a:defRPr>
            </a:lvl1pPr>
          </a:lstStyle>
          <a:p>
            <a:fld id="{2AB80E0E-1F2C-4E6E-B168-928DCCD9FC96}" type="datetime1">
              <a:rPr lang="en-AU" smtClean="0"/>
              <a:pPr/>
              <a:t>6/12/2014</a:t>
            </a:fld>
            <a:endParaRPr lang="en-AU"/>
          </a:p>
        </p:txBody>
      </p:sp>
      <p:sp>
        <p:nvSpPr>
          <p:cNvPr id="5" name="Footer Placeholder 4"/>
          <p:cNvSpPr>
            <a:spLocks noGrp="1"/>
          </p:cNvSpPr>
          <p:nvPr>
            <p:ph type="ftr" sz="quarter" idx="11"/>
          </p:nvPr>
        </p:nvSpPr>
        <p:spPr>
          <a:xfrm>
            <a:off x="932606" y="6468918"/>
            <a:ext cx="8235693" cy="312332"/>
          </a:xfrm>
          <a:prstGeom prst="rect">
            <a:avLst/>
          </a:prstGeom>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a:xfrm>
            <a:off x="793496" y="6468918"/>
            <a:ext cx="216024" cy="312332"/>
          </a:xfrm>
          <a:prstGeom prst="rect">
            <a:avLst/>
          </a:prstGeom>
        </p:spPr>
        <p:txBody>
          <a:bodyPr/>
          <a:lstStyle>
            <a:lvl1pPr>
              <a:defRPr>
                <a:solidFill>
                  <a:schemeClr val="bg1"/>
                </a:solidFill>
              </a:defRPr>
            </a:lvl1pPr>
          </a:lstStyle>
          <a:p>
            <a:fld id="{1DEBBDC7-4A1B-43E6-8DA6-58148E08E8A6}" type="slidenum">
              <a:rPr lang="en-AU" smtClean="0"/>
              <a:pPr/>
              <a:t>‹#›</a:t>
            </a:fld>
            <a:endParaRPr lang="en-AU"/>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
        <p:nvSpPr>
          <p:cNvPr id="11" name="Picture Placeholder 10"/>
          <p:cNvSpPr>
            <a:spLocks noGrp="1"/>
          </p:cNvSpPr>
          <p:nvPr>
            <p:ph type="pic" sz="quarter" idx="13" hasCustomPrompt="1"/>
          </p:nvPr>
        </p:nvSpPr>
        <p:spPr>
          <a:xfrm>
            <a:off x="0" y="837505"/>
            <a:ext cx="2857499" cy="3585025"/>
          </a:xfrm>
          <a:custGeom>
            <a:avLst/>
            <a:gdLst>
              <a:gd name="connsiteX0" fmla="*/ 0 w 2584938"/>
              <a:gd name="connsiteY0" fmla="*/ 0 h 3585025"/>
              <a:gd name="connsiteX1" fmla="*/ 2584938 w 2584938"/>
              <a:gd name="connsiteY1" fmla="*/ 0 h 3585025"/>
              <a:gd name="connsiteX2" fmla="*/ 2584938 w 2584938"/>
              <a:gd name="connsiteY2" fmla="*/ 3585025 h 3585025"/>
              <a:gd name="connsiteX3" fmla="*/ 0 w 2584938"/>
              <a:gd name="connsiteY3" fmla="*/ 3585025 h 3585025"/>
              <a:gd name="connsiteX4" fmla="*/ 0 w 2584938"/>
              <a:gd name="connsiteY4" fmla="*/ 0 h 3585025"/>
              <a:gd name="connsiteX0" fmla="*/ 0 w 2857499"/>
              <a:gd name="connsiteY0" fmla="*/ 0 h 3585025"/>
              <a:gd name="connsiteX1" fmla="*/ 2857499 w 2857499"/>
              <a:gd name="connsiteY1" fmla="*/ 0 h 3585025"/>
              <a:gd name="connsiteX2" fmla="*/ 2584938 w 2857499"/>
              <a:gd name="connsiteY2" fmla="*/ 3585025 h 3585025"/>
              <a:gd name="connsiteX3" fmla="*/ 0 w 2857499"/>
              <a:gd name="connsiteY3" fmla="*/ 3585025 h 3585025"/>
              <a:gd name="connsiteX4" fmla="*/ 0 w 2857499"/>
              <a:gd name="connsiteY4" fmla="*/ 0 h 358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99" h="3585025">
                <a:moveTo>
                  <a:pt x="0" y="0"/>
                </a:moveTo>
                <a:lnTo>
                  <a:pt x="2857499" y="0"/>
                </a:lnTo>
                <a:lnTo>
                  <a:pt x="2584938" y="3585025"/>
                </a:lnTo>
                <a:lnTo>
                  <a:pt x="0" y="3585025"/>
                </a:lnTo>
                <a:lnTo>
                  <a:pt x="0" y="0"/>
                </a:lnTo>
                <a:close/>
              </a:path>
            </a:pathLst>
          </a:custGeom>
          <a:solidFill>
            <a:schemeClr val="bg2">
              <a:lumMod val="85000"/>
            </a:schemeClr>
          </a:solidFill>
        </p:spPr>
        <p:txBody>
          <a:bodyPr/>
          <a:lstStyle>
            <a:lvl1pPr marL="0" indent="0" algn="ctr">
              <a:buNone/>
              <a:defRPr sz="2600"/>
            </a:lvl1pPr>
          </a:lstStyle>
          <a:p>
            <a:r>
              <a:rPr lang="en-AU" dirty="0" smtClean="0"/>
              <a:t>Optional: insert photo of contact by clicking picture icon below</a:t>
            </a:r>
            <a:endParaRPr lang="en-AU" dirty="0"/>
          </a:p>
        </p:txBody>
      </p:sp>
    </p:spTree>
    <p:extLst>
      <p:ext uri="{BB962C8B-B14F-4D97-AF65-F5344CB8AC3E}">
        <p14:creationId xmlns:p14="http://schemas.microsoft.com/office/powerpoint/2010/main" val="8290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act_Gree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466"/>
            <a:ext cx="12234761" cy="6882053"/>
          </a:xfrm>
          <a:prstGeom prst="rect">
            <a:avLst/>
          </a:prstGeom>
        </p:spPr>
      </p:pic>
      <p:sp>
        <p:nvSpPr>
          <p:cNvPr id="2" name="Title 1"/>
          <p:cNvSpPr>
            <a:spLocks noGrp="1"/>
          </p:cNvSpPr>
          <p:nvPr>
            <p:ph type="title" hasCustomPrompt="1"/>
          </p:nvPr>
        </p:nvSpPr>
        <p:spPr>
          <a:xfrm>
            <a:off x="3794332" y="333450"/>
            <a:ext cx="7093009" cy="1143265"/>
          </a:xfrm>
        </p:spPr>
        <p:txBody>
          <a:bodyPr/>
          <a:lstStyle>
            <a:lvl1pPr>
              <a:defRPr baseline="0">
                <a:solidFill>
                  <a:schemeClr val="accent2"/>
                </a:solidFill>
              </a:defRPr>
            </a:lvl1pPr>
          </a:lstStyle>
          <a:p>
            <a:r>
              <a:rPr lang="en-AU" noProof="0" dirty="0" smtClean="0"/>
              <a:t>Click to add title</a:t>
            </a:r>
            <a:endParaRPr lang="en-AU" noProof="0" dirty="0"/>
          </a:p>
        </p:txBody>
      </p:sp>
      <p:sp>
        <p:nvSpPr>
          <p:cNvPr id="3" name="Content Placeholder 2"/>
          <p:cNvSpPr>
            <a:spLocks noGrp="1"/>
          </p:cNvSpPr>
          <p:nvPr>
            <p:ph idx="1" hasCustomPrompt="1"/>
          </p:nvPr>
        </p:nvSpPr>
        <p:spPr>
          <a:xfrm>
            <a:off x="3794332" y="1694577"/>
            <a:ext cx="7093009" cy="4527011"/>
          </a:xfrm>
        </p:spPr>
        <p:txBody>
          <a:bodyPr/>
          <a:lstStyle>
            <a:lvl1pPr marL="0" indent="0">
              <a:buClrTx/>
              <a:buNone/>
              <a:defRPr/>
            </a:lvl1pPr>
            <a:lvl2pPr marL="273050" indent="-273050">
              <a:buClrTx/>
              <a:defRPr/>
            </a:lvl2pPr>
            <a:lvl3pPr marL="538163" indent="-265113">
              <a:buClrTx/>
              <a:defRPr/>
            </a:lvl3pPr>
            <a:lvl4pPr marL="803275" indent="-273050">
              <a:buClrTx/>
              <a:defRPr/>
            </a:lvl4pPr>
            <a:lvl5pPr marL="1076325" indent="-265113">
              <a:buClrTx/>
              <a:defRPr/>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
        <p:nvSpPr>
          <p:cNvPr id="4" name="Date Placeholder 3"/>
          <p:cNvSpPr>
            <a:spLocks noGrp="1"/>
          </p:cNvSpPr>
          <p:nvPr>
            <p:ph type="dt" sz="half" idx="10"/>
          </p:nvPr>
        </p:nvSpPr>
        <p:spPr>
          <a:xfrm>
            <a:off x="9479582" y="6468918"/>
            <a:ext cx="1404270" cy="312332"/>
          </a:xfrm>
          <a:prstGeom prst="rect">
            <a:avLst/>
          </a:prstGeom>
        </p:spPr>
        <p:txBody>
          <a:bodyPr/>
          <a:lstStyle>
            <a:lvl1pPr>
              <a:defRPr>
                <a:solidFill>
                  <a:schemeClr val="bg1"/>
                </a:solidFill>
              </a:defRPr>
            </a:lvl1pPr>
          </a:lstStyle>
          <a:p>
            <a:fld id="{2AB80E0E-1F2C-4E6E-B168-928DCCD9FC96}" type="datetime1">
              <a:rPr lang="en-AU" smtClean="0"/>
              <a:pPr/>
              <a:t>6/12/2014</a:t>
            </a:fld>
            <a:endParaRPr lang="en-AU"/>
          </a:p>
        </p:txBody>
      </p:sp>
      <p:sp>
        <p:nvSpPr>
          <p:cNvPr id="5" name="Footer Placeholder 4"/>
          <p:cNvSpPr>
            <a:spLocks noGrp="1"/>
          </p:cNvSpPr>
          <p:nvPr>
            <p:ph type="ftr" sz="quarter" idx="11"/>
          </p:nvPr>
        </p:nvSpPr>
        <p:spPr>
          <a:xfrm>
            <a:off x="932606" y="6468918"/>
            <a:ext cx="8235693" cy="312332"/>
          </a:xfrm>
          <a:prstGeom prst="rect">
            <a:avLst/>
          </a:prstGeom>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a:xfrm>
            <a:off x="793496" y="6468918"/>
            <a:ext cx="216024" cy="312332"/>
          </a:xfrm>
          <a:prstGeom prst="rect">
            <a:avLst/>
          </a:prstGeom>
        </p:spPr>
        <p:txBody>
          <a:bodyPr/>
          <a:lstStyle>
            <a:lvl1pPr>
              <a:defRPr>
                <a:solidFill>
                  <a:schemeClr val="bg1"/>
                </a:solidFill>
              </a:defRPr>
            </a:lvl1pPr>
          </a:lstStyle>
          <a:p>
            <a:fld id="{1DEBBDC7-4A1B-43E6-8DA6-58148E08E8A6}" type="slidenum">
              <a:rPr lang="en-AU" smtClean="0"/>
              <a:pPr/>
              <a:t>‹#›</a:t>
            </a:fld>
            <a:endParaRPr lang="en-AU"/>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
        <p:nvSpPr>
          <p:cNvPr id="11" name="Picture Placeholder 10"/>
          <p:cNvSpPr>
            <a:spLocks noGrp="1"/>
          </p:cNvSpPr>
          <p:nvPr>
            <p:ph type="pic" sz="quarter" idx="13" hasCustomPrompt="1"/>
          </p:nvPr>
        </p:nvSpPr>
        <p:spPr>
          <a:xfrm>
            <a:off x="0" y="837505"/>
            <a:ext cx="2857499" cy="3585025"/>
          </a:xfrm>
          <a:custGeom>
            <a:avLst/>
            <a:gdLst>
              <a:gd name="connsiteX0" fmla="*/ 0 w 2584938"/>
              <a:gd name="connsiteY0" fmla="*/ 0 h 3585025"/>
              <a:gd name="connsiteX1" fmla="*/ 2584938 w 2584938"/>
              <a:gd name="connsiteY1" fmla="*/ 0 h 3585025"/>
              <a:gd name="connsiteX2" fmla="*/ 2584938 w 2584938"/>
              <a:gd name="connsiteY2" fmla="*/ 3585025 h 3585025"/>
              <a:gd name="connsiteX3" fmla="*/ 0 w 2584938"/>
              <a:gd name="connsiteY3" fmla="*/ 3585025 h 3585025"/>
              <a:gd name="connsiteX4" fmla="*/ 0 w 2584938"/>
              <a:gd name="connsiteY4" fmla="*/ 0 h 3585025"/>
              <a:gd name="connsiteX0" fmla="*/ 0 w 2857499"/>
              <a:gd name="connsiteY0" fmla="*/ 0 h 3585025"/>
              <a:gd name="connsiteX1" fmla="*/ 2857499 w 2857499"/>
              <a:gd name="connsiteY1" fmla="*/ 0 h 3585025"/>
              <a:gd name="connsiteX2" fmla="*/ 2584938 w 2857499"/>
              <a:gd name="connsiteY2" fmla="*/ 3585025 h 3585025"/>
              <a:gd name="connsiteX3" fmla="*/ 0 w 2857499"/>
              <a:gd name="connsiteY3" fmla="*/ 3585025 h 3585025"/>
              <a:gd name="connsiteX4" fmla="*/ 0 w 2857499"/>
              <a:gd name="connsiteY4" fmla="*/ 0 h 358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99" h="3585025">
                <a:moveTo>
                  <a:pt x="0" y="0"/>
                </a:moveTo>
                <a:lnTo>
                  <a:pt x="2857499" y="0"/>
                </a:lnTo>
                <a:lnTo>
                  <a:pt x="2584938" y="3585025"/>
                </a:lnTo>
                <a:lnTo>
                  <a:pt x="0" y="3585025"/>
                </a:lnTo>
                <a:lnTo>
                  <a:pt x="0" y="0"/>
                </a:lnTo>
                <a:close/>
              </a:path>
            </a:pathLst>
          </a:custGeom>
          <a:solidFill>
            <a:schemeClr val="bg2">
              <a:lumMod val="85000"/>
            </a:schemeClr>
          </a:solidFill>
        </p:spPr>
        <p:txBody>
          <a:bodyPr/>
          <a:lstStyle>
            <a:lvl1pPr marL="0" indent="0" algn="ctr">
              <a:buNone/>
              <a:defRPr sz="2600"/>
            </a:lvl1pPr>
          </a:lstStyle>
          <a:p>
            <a:r>
              <a:rPr lang="en-AU" dirty="0" smtClean="0"/>
              <a:t>Optional: insert photo of contact by clicking picture icon below</a:t>
            </a:r>
            <a:endParaRPr lang="en-AU" dirty="0"/>
          </a:p>
        </p:txBody>
      </p:sp>
    </p:spTree>
    <p:extLst>
      <p:ext uri="{BB962C8B-B14F-4D97-AF65-F5344CB8AC3E}">
        <p14:creationId xmlns:p14="http://schemas.microsoft.com/office/powerpoint/2010/main" val="2371920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ntact_Purpl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4823" cy="6859588"/>
          </a:xfrm>
          <a:prstGeom prst="rect">
            <a:avLst/>
          </a:prstGeom>
        </p:spPr>
      </p:pic>
      <p:sp>
        <p:nvSpPr>
          <p:cNvPr id="2" name="Title 1"/>
          <p:cNvSpPr>
            <a:spLocks noGrp="1"/>
          </p:cNvSpPr>
          <p:nvPr>
            <p:ph type="title" hasCustomPrompt="1"/>
          </p:nvPr>
        </p:nvSpPr>
        <p:spPr>
          <a:xfrm>
            <a:off x="3794332" y="333450"/>
            <a:ext cx="7093009" cy="1143265"/>
          </a:xfrm>
        </p:spPr>
        <p:txBody>
          <a:bodyPr/>
          <a:lstStyle>
            <a:lvl1pPr>
              <a:defRPr baseline="0">
                <a:solidFill>
                  <a:schemeClr val="accent3"/>
                </a:solidFill>
              </a:defRPr>
            </a:lvl1pPr>
          </a:lstStyle>
          <a:p>
            <a:r>
              <a:rPr lang="en-AU" noProof="0" dirty="0" smtClean="0"/>
              <a:t>Click to add title</a:t>
            </a:r>
            <a:endParaRPr lang="en-AU" noProof="0" dirty="0"/>
          </a:p>
        </p:txBody>
      </p:sp>
      <p:sp>
        <p:nvSpPr>
          <p:cNvPr id="3" name="Content Placeholder 2"/>
          <p:cNvSpPr>
            <a:spLocks noGrp="1"/>
          </p:cNvSpPr>
          <p:nvPr>
            <p:ph idx="1" hasCustomPrompt="1"/>
          </p:nvPr>
        </p:nvSpPr>
        <p:spPr>
          <a:xfrm>
            <a:off x="3794332" y="1694577"/>
            <a:ext cx="7093009" cy="4527011"/>
          </a:xfrm>
        </p:spPr>
        <p:txBody>
          <a:bodyPr/>
          <a:lstStyle>
            <a:lvl1pPr marL="0" indent="0">
              <a:buClrTx/>
              <a:buNone/>
              <a:defRPr/>
            </a:lvl1pPr>
            <a:lvl2pPr marL="273050" indent="-273050">
              <a:buClrTx/>
              <a:defRPr/>
            </a:lvl2pPr>
            <a:lvl3pPr marL="538163" indent="-265113">
              <a:buClrTx/>
              <a:defRPr/>
            </a:lvl3pPr>
            <a:lvl4pPr marL="803275" indent="-273050">
              <a:buClrTx/>
              <a:defRPr/>
            </a:lvl4pPr>
            <a:lvl5pPr marL="1076325" indent="-265113">
              <a:buClrTx/>
              <a:defRPr/>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
        <p:nvSpPr>
          <p:cNvPr id="4" name="Date Placeholder 3"/>
          <p:cNvSpPr>
            <a:spLocks noGrp="1"/>
          </p:cNvSpPr>
          <p:nvPr>
            <p:ph type="dt" sz="half" idx="10"/>
          </p:nvPr>
        </p:nvSpPr>
        <p:spPr>
          <a:xfrm>
            <a:off x="9479582" y="6468918"/>
            <a:ext cx="1404270" cy="312332"/>
          </a:xfrm>
          <a:prstGeom prst="rect">
            <a:avLst/>
          </a:prstGeom>
        </p:spPr>
        <p:txBody>
          <a:bodyPr/>
          <a:lstStyle>
            <a:lvl1pPr>
              <a:defRPr>
                <a:solidFill>
                  <a:schemeClr val="bg1"/>
                </a:solidFill>
              </a:defRPr>
            </a:lvl1pPr>
          </a:lstStyle>
          <a:p>
            <a:fld id="{2AB80E0E-1F2C-4E6E-B168-928DCCD9FC96}" type="datetime1">
              <a:rPr lang="en-AU" smtClean="0"/>
              <a:pPr/>
              <a:t>6/12/2014</a:t>
            </a:fld>
            <a:endParaRPr lang="en-AU"/>
          </a:p>
        </p:txBody>
      </p:sp>
      <p:sp>
        <p:nvSpPr>
          <p:cNvPr id="5" name="Footer Placeholder 4"/>
          <p:cNvSpPr>
            <a:spLocks noGrp="1"/>
          </p:cNvSpPr>
          <p:nvPr>
            <p:ph type="ftr" sz="quarter" idx="11"/>
          </p:nvPr>
        </p:nvSpPr>
        <p:spPr>
          <a:xfrm>
            <a:off x="932606" y="6468918"/>
            <a:ext cx="8235693" cy="312332"/>
          </a:xfrm>
          <a:prstGeom prst="rect">
            <a:avLst/>
          </a:prstGeom>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a:xfrm>
            <a:off x="793496" y="6468918"/>
            <a:ext cx="216024" cy="312332"/>
          </a:xfrm>
          <a:prstGeom prst="rect">
            <a:avLst/>
          </a:prstGeom>
        </p:spPr>
        <p:txBody>
          <a:bodyPr/>
          <a:lstStyle>
            <a:lvl1pPr>
              <a:defRPr>
                <a:solidFill>
                  <a:schemeClr val="bg1"/>
                </a:solidFill>
              </a:defRPr>
            </a:lvl1pPr>
          </a:lstStyle>
          <a:p>
            <a:fld id="{1DEBBDC7-4A1B-43E6-8DA6-58148E08E8A6}" type="slidenum">
              <a:rPr lang="en-AU" smtClean="0"/>
              <a:pPr/>
              <a:t>‹#›</a:t>
            </a:fld>
            <a:endParaRPr lang="en-AU"/>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
        <p:nvSpPr>
          <p:cNvPr id="11" name="Picture Placeholder 10"/>
          <p:cNvSpPr>
            <a:spLocks noGrp="1"/>
          </p:cNvSpPr>
          <p:nvPr>
            <p:ph type="pic" sz="quarter" idx="13" hasCustomPrompt="1"/>
          </p:nvPr>
        </p:nvSpPr>
        <p:spPr>
          <a:xfrm>
            <a:off x="0" y="837505"/>
            <a:ext cx="2857499" cy="3585025"/>
          </a:xfrm>
          <a:custGeom>
            <a:avLst/>
            <a:gdLst>
              <a:gd name="connsiteX0" fmla="*/ 0 w 2584938"/>
              <a:gd name="connsiteY0" fmla="*/ 0 h 3585025"/>
              <a:gd name="connsiteX1" fmla="*/ 2584938 w 2584938"/>
              <a:gd name="connsiteY1" fmla="*/ 0 h 3585025"/>
              <a:gd name="connsiteX2" fmla="*/ 2584938 w 2584938"/>
              <a:gd name="connsiteY2" fmla="*/ 3585025 h 3585025"/>
              <a:gd name="connsiteX3" fmla="*/ 0 w 2584938"/>
              <a:gd name="connsiteY3" fmla="*/ 3585025 h 3585025"/>
              <a:gd name="connsiteX4" fmla="*/ 0 w 2584938"/>
              <a:gd name="connsiteY4" fmla="*/ 0 h 3585025"/>
              <a:gd name="connsiteX0" fmla="*/ 0 w 2857499"/>
              <a:gd name="connsiteY0" fmla="*/ 0 h 3585025"/>
              <a:gd name="connsiteX1" fmla="*/ 2857499 w 2857499"/>
              <a:gd name="connsiteY1" fmla="*/ 0 h 3585025"/>
              <a:gd name="connsiteX2" fmla="*/ 2584938 w 2857499"/>
              <a:gd name="connsiteY2" fmla="*/ 3585025 h 3585025"/>
              <a:gd name="connsiteX3" fmla="*/ 0 w 2857499"/>
              <a:gd name="connsiteY3" fmla="*/ 3585025 h 3585025"/>
              <a:gd name="connsiteX4" fmla="*/ 0 w 2857499"/>
              <a:gd name="connsiteY4" fmla="*/ 0 h 358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99" h="3585025">
                <a:moveTo>
                  <a:pt x="0" y="0"/>
                </a:moveTo>
                <a:lnTo>
                  <a:pt x="2857499" y="0"/>
                </a:lnTo>
                <a:lnTo>
                  <a:pt x="2584938" y="3585025"/>
                </a:lnTo>
                <a:lnTo>
                  <a:pt x="0" y="3585025"/>
                </a:lnTo>
                <a:lnTo>
                  <a:pt x="0" y="0"/>
                </a:lnTo>
                <a:close/>
              </a:path>
            </a:pathLst>
          </a:custGeom>
          <a:solidFill>
            <a:schemeClr val="bg2">
              <a:lumMod val="85000"/>
            </a:schemeClr>
          </a:solidFill>
        </p:spPr>
        <p:txBody>
          <a:bodyPr/>
          <a:lstStyle>
            <a:lvl1pPr marL="0" indent="0" algn="ctr">
              <a:buNone/>
              <a:defRPr sz="2600"/>
            </a:lvl1pPr>
          </a:lstStyle>
          <a:p>
            <a:r>
              <a:rPr lang="en-AU" dirty="0" smtClean="0"/>
              <a:t>Optional: insert photo of contact by clicking picture icon below</a:t>
            </a:r>
            <a:endParaRPr lang="en-AU" dirty="0"/>
          </a:p>
        </p:txBody>
      </p:sp>
    </p:spTree>
    <p:extLst>
      <p:ext uri="{BB962C8B-B14F-4D97-AF65-F5344CB8AC3E}">
        <p14:creationId xmlns:p14="http://schemas.microsoft.com/office/powerpoint/2010/main" val="303153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ntact_Red">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4823" cy="6859588"/>
          </a:xfrm>
          <a:prstGeom prst="rect">
            <a:avLst/>
          </a:prstGeom>
        </p:spPr>
      </p:pic>
      <p:sp>
        <p:nvSpPr>
          <p:cNvPr id="2" name="Title 1"/>
          <p:cNvSpPr>
            <a:spLocks noGrp="1"/>
          </p:cNvSpPr>
          <p:nvPr>
            <p:ph type="title" hasCustomPrompt="1"/>
          </p:nvPr>
        </p:nvSpPr>
        <p:spPr>
          <a:xfrm>
            <a:off x="3794332" y="333450"/>
            <a:ext cx="7093009" cy="1143265"/>
          </a:xfrm>
        </p:spPr>
        <p:txBody>
          <a:bodyPr/>
          <a:lstStyle>
            <a:lvl1pPr>
              <a:defRPr baseline="0">
                <a:solidFill>
                  <a:schemeClr val="accent4"/>
                </a:solidFill>
              </a:defRPr>
            </a:lvl1pPr>
          </a:lstStyle>
          <a:p>
            <a:r>
              <a:rPr lang="en-AU" noProof="0" dirty="0" smtClean="0"/>
              <a:t>Click to add title</a:t>
            </a:r>
            <a:endParaRPr lang="en-AU" noProof="0" dirty="0"/>
          </a:p>
        </p:txBody>
      </p:sp>
      <p:sp>
        <p:nvSpPr>
          <p:cNvPr id="3" name="Content Placeholder 2"/>
          <p:cNvSpPr>
            <a:spLocks noGrp="1"/>
          </p:cNvSpPr>
          <p:nvPr>
            <p:ph idx="1" hasCustomPrompt="1"/>
          </p:nvPr>
        </p:nvSpPr>
        <p:spPr>
          <a:xfrm>
            <a:off x="3794332" y="1694577"/>
            <a:ext cx="7093009" cy="4527011"/>
          </a:xfrm>
        </p:spPr>
        <p:txBody>
          <a:bodyPr/>
          <a:lstStyle>
            <a:lvl1pPr marL="0" indent="0">
              <a:buClrTx/>
              <a:buNone/>
              <a:defRPr/>
            </a:lvl1pPr>
            <a:lvl2pPr marL="273050" indent="-273050">
              <a:buClrTx/>
              <a:defRPr/>
            </a:lvl2pPr>
            <a:lvl3pPr marL="538163" indent="-265113">
              <a:buClrTx/>
              <a:defRPr/>
            </a:lvl3pPr>
            <a:lvl4pPr marL="803275" indent="-273050">
              <a:buClrTx/>
              <a:defRPr/>
            </a:lvl4pPr>
            <a:lvl5pPr marL="1076325" indent="-265113">
              <a:buClrTx/>
              <a:defRPr/>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
        <p:nvSpPr>
          <p:cNvPr id="4" name="Date Placeholder 3"/>
          <p:cNvSpPr>
            <a:spLocks noGrp="1"/>
          </p:cNvSpPr>
          <p:nvPr>
            <p:ph type="dt" sz="half" idx="10"/>
          </p:nvPr>
        </p:nvSpPr>
        <p:spPr>
          <a:xfrm>
            <a:off x="9479582" y="6468918"/>
            <a:ext cx="1404270" cy="312332"/>
          </a:xfrm>
          <a:prstGeom prst="rect">
            <a:avLst/>
          </a:prstGeom>
        </p:spPr>
        <p:txBody>
          <a:bodyPr/>
          <a:lstStyle>
            <a:lvl1pPr>
              <a:defRPr>
                <a:solidFill>
                  <a:schemeClr val="bg1"/>
                </a:solidFill>
              </a:defRPr>
            </a:lvl1pPr>
          </a:lstStyle>
          <a:p>
            <a:fld id="{2AB80E0E-1F2C-4E6E-B168-928DCCD9FC96}" type="datetime1">
              <a:rPr lang="en-AU" smtClean="0"/>
              <a:pPr/>
              <a:t>6/12/2014</a:t>
            </a:fld>
            <a:endParaRPr lang="en-AU"/>
          </a:p>
        </p:txBody>
      </p:sp>
      <p:sp>
        <p:nvSpPr>
          <p:cNvPr id="11" name="Picture Placeholder 10"/>
          <p:cNvSpPr>
            <a:spLocks noGrp="1"/>
          </p:cNvSpPr>
          <p:nvPr>
            <p:ph type="pic" sz="quarter" idx="13" hasCustomPrompt="1"/>
          </p:nvPr>
        </p:nvSpPr>
        <p:spPr>
          <a:xfrm>
            <a:off x="0" y="837505"/>
            <a:ext cx="2857499" cy="3585025"/>
          </a:xfrm>
          <a:custGeom>
            <a:avLst/>
            <a:gdLst>
              <a:gd name="connsiteX0" fmla="*/ 0 w 2584938"/>
              <a:gd name="connsiteY0" fmla="*/ 0 h 3585025"/>
              <a:gd name="connsiteX1" fmla="*/ 2584938 w 2584938"/>
              <a:gd name="connsiteY1" fmla="*/ 0 h 3585025"/>
              <a:gd name="connsiteX2" fmla="*/ 2584938 w 2584938"/>
              <a:gd name="connsiteY2" fmla="*/ 3585025 h 3585025"/>
              <a:gd name="connsiteX3" fmla="*/ 0 w 2584938"/>
              <a:gd name="connsiteY3" fmla="*/ 3585025 h 3585025"/>
              <a:gd name="connsiteX4" fmla="*/ 0 w 2584938"/>
              <a:gd name="connsiteY4" fmla="*/ 0 h 3585025"/>
              <a:gd name="connsiteX0" fmla="*/ 0 w 2857499"/>
              <a:gd name="connsiteY0" fmla="*/ 0 h 3585025"/>
              <a:gd name="connsiteX1" fmla="*/ 2857499 w 2857499"/>
              <a:gd name="connsiteY1" fmla="*/ 0 h 3585025"/>
              <a:gd name="connsiteX2" fmla="*/ 2584938 w 2857499"/>
              <a:gd name="connsiteY2" fmla="*/ 3585025 h 3585025"/>
              <a:gd name="connsiteX3" fmla="*/ 0 w 2857499"/>
              <a:gd name="connsiteY3" fmla="*/ 3585025 h 3585025"/>
              <a:gd name="connsiteX4" fmla="*/ 0 w 2857499"/>
              <a:gd name="connsiteY4" fmla="*/ 0 h 358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99" h="3585025">
                <a:moveTo>
                  <a:pt x="0" y="0"/>
                </a:moveTo>
                <a:lnTo>
                  <a:pt x="2857499" y="0"/>
                </a:lnTo>
                <a:lnTo>
                  <a:pt x="2584938" y="3585025"/>
                </a:lnTo>
                <a:lnTo>
                  <a:pt x="0" y="3585025"/>
                </a:lnTo>
                <a:lnTo>
                  <a:pt x="0" y="0"/>
                </a:lnTo>
                <a:close/>
              </a:path>
            </a:pathLst>
          </a:custGeom>
          <a:solidFill>
            <a:schemeClr val="bg2">
              <a:lumMod val="85000"/>
            </a:schemeClr>
          </a:solidFill>
        </p:spPr>
        <p:txBody>
          <a:bodyPr/>
          <a:lstStyle>
            <a:lvl1pPr marL="0" indent="0" algn="ctr">
              <a:buNone/>
              <a:defRPr sz="2600"/>
            </a:lvl1pPr>
          </a:lstStyle>
          <a:p>
            <a:r>
              <a:rPr lang="en-AU" dirty="0" smtClean="0"/>
              <a:t>Optional: insert photo of contact by clicking picture icon below</a:t>
            </a:r>
            <a:endParaRPr lang="en-AU" dirty="0"/>
          </a:p>
        </p:txBody>
      </p:sp>
    </p:spTree>
    <p:extLst>
      <p:ext uri="{BB962C8B-B14F-4D97-AF65-F5344CB8AC3E}">
        <p14:creationId xmlns:p14="http://schemas.microsoft.com/office/powerpoint/2010/main" val="28433491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ntact_Orang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551"/>
            <a:ext cx="12194823" cy="6859588"/>
          </a:xfrm>
          <a:prstGeom prst="rect">
            <a:avLst/>
          </a:prstGeom>
        </p:spPr>
      </p:pic>
      <p:sp>
        <p:nvSpPr>
          <p:cNvPr id="2" name="Title 1"/>
          <p:cNvSpPr>
            <a:spLocks noGrp="1"/>
          </p:cNvSpPr>
          <p:nvPr>
            <p:ph type="title" hasCustomPrompt="1"/>
          </p:nvPr>
        </p:nvSpPr>
        <p:spPr>
          <a:xfrm>
            <a:off x="3794332" y="333450"/>
            <a:ext cx="7093009" cy="1143265"/>
          </a:xfrm>
        </p:spPr>
        <p:txBody>
          <a:bodyPr/>
          <a:lstStyle>
            <a:lvl1pPr>
              <a:defRPr baseline="0">
                <a:solidFill>
                  <a:schemeClr val="accent5"/>
                </a:solidFill>
              </a:defRPr>
            </a:lvl1pPr>
          </a:lstStyle>
          <a:p>
            <a:r>
              <a:rPr lang="en-AU" noProof="0" dirty="0" smtClean="0"/>
              <a:t>Click to add title</a:t>
            </a:r>
            <a:endParaRPr lang="en-AU" noProof="0" dirty="0"/>
          </a:p>
        </p:txBody>
      </p:sp>
      <p:sp>
        <p:nvSpPr>
          <p:cNvPr id="3" name="Content Placeholder 2"/>
          <p:cNvSpPr>
            <a:spLocks noGrp="1"/>
          </p:cNvSpPr>
          <p:nvPr>
            <p:ph idx="1" hasCustomPrompt="1"/>
          </p:nvPr>
        </p:nvSpPr>
        <p:spPr>
          <a:xfrm>
            <a:off x="3794332" y="1694577"/>
            <a:ext cx="7093009" cy="4527011"/>
          </a:xfrm>
        </p:spPr>
        <p:txBody>
          <a:bodyPr/>
          <a:lstStyle>
            <a:lvl1pPr marL="0" indent="0">
              <a:buClrTx/>
              <a:buNone/>
              <a:defRPr/>
            </a:lvl1pPr>
            <a:lvl2pPr marL="273050" indent="-273050">
              <a:buClrTx/>
              <a:defRPr/>
            </a:lvl2pPr>
            <a:lvl3pPr marL="538163" indent="-265113">
              <a:buClrTx/>
              <a:defRPr/>
            </a:lvl3pPr>
            <a:lvl4pPr marL="803275" indent="-273050">
              <a:buClrTx/>
              <a:defRPr/>
            </a:lvl4pPr>
            <a:lvl5pPr marL="1076325" indent="-265113">
              <a:buClrTx/>
              <a:defRPr/>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
        <p:nvSpPr>
          <p:cNvPr id="4" name="Date Placeholder 3"/>
          <p:cNvSpPr>
            <a:spLocks noGrp="1"/>
          </p:cNvSpPr>
          <p:nvPr>
            <p:ph type="dt" sz="half" idx="10"/>
          </p:nvPr>
        </p:nvSpPr>
        <p:spPr>
          <a:xfrm>
            <a:off x="9479582" y="6468918"/>
            <a:ext cx="1404270" cy="312332"/>
          </a:xfrm>
          <a:prstGeom prst="rect">
            <a:avLst/>
          </a:prstGeom>
        </p:spPr>
        <p:txBody>
          <a:bodyPr/>
          <a:lstStyle>
            <a:lvl1pPr>
              <a:defRPr>
                <a:solidFill>
                  <a:schemeClr val="bg1"/>
                </a:solidFill>
              </a:defRPr>
            </a:lvl1pPr>
          </a:lstStyle>
          <a:p>
            <a:fld id="{2AB80E0E-1F2C-4E6E-B168-928DCCD9FC96}" type="datetime1">
              <a:rPr lang="en-AU" smtClean="0"/>
              <a:pPr/>
              <a:t>6/12/2014</a:t>
            </a:fld>
            <a:endParaRPr lang="en-AU"/>
          </a:p>
        </p:txBody>
      </p:sp>
      <p:sp>
        <p:nvSpPr>
          <p:cNvPr id="5" name="Footer Placeholder 4"/>
          <p:cNvSpPr>
            <a:spLocks noGrp="1"/>
          </p:cNvSpPr>
          <p:nvPr>
            <p:ph type="ftr" sz="quarter" idx="11"/>
          </p:nvPr>
        </p:nvSpPr>
        <p:spPr>
          <a:xfrm>
            <a:off x="932606" y="6468918"/>
            <a:ext cx="8235693" cy="312332"/>
          </a:xfrm>
          <a:prstGeom prst="rect">
            <a:avLst/>
          </a:prstGeom>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a:xfrm>
            <a:off x="793496" y="6468918"/>
            <a:ext cx="216024" cy="312332"/>
          </a:xfrm>
          <a:prstGeom prst="rect">
            <a:avLst/>
          </a:prstGeom>
        </p:spPr>
        <p:txBody>
          <a:bodyPr/>
          <a:lstStyle>
            <a:lvl1pPr>
              <a:defRPr>
                <a:solidFill>
                  <a:schemeClr val="bg1"/>
                </a:solidFill>
              </a:defRPr>
            </a:lvl1pPr>
          </a:lstStyle>
          <a:p>
            <a:fld id="{1DEBBDC7-4A1B-43E6-8DA6-58148E08E8A6}" type="slidenum">
              <a:rPr lang="en-AU" smtClean="0"/>
              <a:pPr/>
              <a:t>‹#›</a:t>
            </a:fld>
            <a:endParaRPr lang="en-AU"/>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
        <p:nvSpPr>
          <p:cNvPr id="11" name="Picture Placeholder 10"/>
          <p:cNvSpPr>
            <a:spLocks noGrp="1"/>
          </p:cNvSpPr>
          <p:nvPr>
            <p:ph type="pic" sz="quarter" idx="13" hasCustomPrompt="1"/>
          </p:nvPr>
        </p:nvSpPr>
        <p:spPr>
          <a:xfrm>
            <a:off x="0" y="837505"/>
            <a:ext cx="2857499" cy="3585025"/>
          </a:xfrm>
          <a:custGeom>
            <a:avLst/>
            <a:gdLst>
              <a:gd name="connsiteX0" fmla="*/ 0 w 2584938"/>
              <a:gd name="connsiteY0" fmla="*/ 0 h 3585025"/>
              <a:gd name="connsiteX1" fmla="*/ 2584938 w 2584938"/>
              <a:gd name="connsiteY1" fmla="*/ 0 h 3585025"/>
              <a:gd name="connsiteX2" fmla="*/ 2584938 w 2584938"/>
              <a:gd name="connsiteY2" fmla="*/ 3585025 h 3585025"/>
              <a:gd name="connsiteX3" fmla="*/ 0 w 2584938"/>
              <a:gd name="connsiteY3" fmla="*/ 3585025 h 3585025"/>
              <a:gd name="connsiteX4" fmla="*/ 0 w 2584938"/>
              <a:gd name="connsiteY4" fmla="*/ 0 h 3585025"/>
              <a:gd name="connsiteX0" fmla="*/ 0 w 2857499"/>
              <a:gd name="connsiteY0" fmla="*/ 0 h 3585025"/>
              <a:gd name="connsiteX1" fmla="*/ 2857499 w 2857499"/>
              <a:gd name="connsiteY1" fmla="*/ 0 h 3585025"/>
              <a:gd name="connsiteX2" fmla="*/ 2584938 w 2857499"/>
              <a:gd name="connsiteY2" fmla="*/ 3585025 h 3585025"/>
              <a:gd name="connsiteX3" fmla="*/ 0 w 2857499"/>
              <a:gd name="connsiteY3" fmla="*/ 3585025 h 3585025"/>
              <a:gd name="connsiteX4" fmla="*/ 0 w 2857499"/>
              <a:gd name="connsiteY4" fmla="*/ 0 h 358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99" h="3585025">
                <a:moveTo>
                  <a:pt x="0" y="0"/>
                </a:moveTo>
                <a:lnTo>
                  <a:pt x="2857499" y="0"/>
                </a:lnTo>
                <a:lnTo>
                  <a:pt x="2584938" y="3585025"/>
                </a:lnTo>
                <a:lnTo>
                  <a:pt x="0" y="3585025"/>
                </a:lnTo>
                <a:lnTo>
                  <a:pt x="0" y="0"/>
                </a:lnTo>
                <a:close/>
              </a:path>
            </a:pathLst>
          </a:custGeom>
          <a:solidFill>
            <a:schemeClr val="bg2">
              <a:lumMod val="85000"/>
            </a:schemeClr>
          </a:solidFill>
        </p:spPr>
        <p:txBody>
          <a:bodyPr/>
          <a:lstStyle>
            <a:lvl1pPr marL="0" indent="0" algn="ctr">
              <a:buNone/>
              <a:defRPr sz="2600"/>
            </a:lvl1pPr>
          </a:lstStyle>
          <a:p>
            <a:r>
              <a:rPr lang="en-AU" dirty="0" smtClean="0"/>
              <a:t>Optional: insert photo of contact by clicking picture icon below</a:t>
            </a:r>
            <a:endParaRPr lang="en-AU" dirty="0"/>
          </a:p>
        </p:txBody>
      </p:sp>
    </p:spTree>
    <p:extLst>
      <p:ext uri="{BB962C8B-B14F-4D97-AF65-F5344CB8AC3E}">
        <p14:creationId xmlns:p14="http://schemas.microsoft.com/office/powerpoint/2010/main" val="31002967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_Lim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lvl1pPr>
          </a:lstStyle>
          <a:p>
            <a:r>
              <a:rPr lang="en-AU" noProof="0" dirty="0" smtClean="0"/>
              <a:t>Click to add presentation title</a:t>
            </a:r>
            <a:endParaRPr lang="en-AU" noProof="0" dirty="0"/>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150" baseline="0">
                <a:solidFill>
                  <a:schemeClr val="tx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smtClean="0"/>
              <a:t>Click to add subtitle</a:t>
            </a:r>
            <a:endParaRPr lang="en-AU" noProof="0" dirty="0"/>
          </a:p>
        </p:txBody>
      </p:sp>
    </p:spTree>
    <p:extLst>
      <p:ext uri="{BB962C8B-B14F-4D97-AF65-F5344CB8AC3E}">
        <p14:creationId xmlns:p14="http://schemas.microsoft.com/office/powerpoint/2010/main" val="906806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lour Referenc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4"/>
            <a:ext cx="12195916" cy="6863634"/>
          </a:xfrm>
          <a:prstGeom prst="rect">
            <a:avLst/>
          </a:prstGeom>
        </p:spPr>
      </p:pic>
      <p:sp>
        <p:nvSpPr>
          <p:cNvPr id="4" name="Date Placeholder 3"/>
          <p:cNvSpPr>
            <a:spLocks noGrp="1"/>
          </p:cNvSpPr>
          <p:nvPr>
            <p:ph type="dt" sz="half" idx="10"/>
          </p:nvPr>
        </p:nvSpPr>
        <p:spPr>
          <a:xfrm>
            <a:off x="9479582" y="6468918"/>
            <a:ext cx="1404270" cy="312332"/>
          </a:xfrm>
          <a:prstGeom prst="rect">
            <a:avLst/>
          </a:prstGeom>
        </p:spPr>
        <p:txBody>
          <a:bodyPr/>
          <a:lstStyle>
            <a:lvl1pPr>
              <a:defRPr sz="800"/>
            </a:lvl1pPr>
          </a:lstStyle>
          <a:p>
            <a:fld id="{D5202F35-1E60-44E7-A8CA-65A043171768}" type="datetime1">
              <a:rPr lang="en-AU" smtClean="0"/>
              <a:pPr/>
              <a:t>6/12/2014</a:t>
            </a:fld>
            <a:endParaRPr lang="en-AU"/>
          </a:p>
        </p:txBody>
      </p:sp>
      <p:sp>
        <p:nvSpPr>
          <p:cNvPr id="5" name="Footer Placeholder 4"/>
          <p:cNvSpPr>
            <a:spLocks noGrp="1"/>
          </p:cNvSpPr>
          <p:nvPr>
            <p:ph type="ftr" sz="quarter" idx="11"/>
          </p:nvPr>
        </p:nvSpPr>
        <p:spPr>
          <a:xfrm>
            <a:off x="932606" y="6468918"/>
            <a:ext cx="8235693" cy="312332"/>
          </a:xfrm>
          <a:prstGeom prst="rect">
            <a:avLst/>
          </a:prstGeom>
        </p:spPr>
        <p:txBody>
          <a:bodyPr/>
          <a:lstStyle>
            <a:lvl1pPr>
              <a:defRPr sz="800">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a:xfrm>
            <a:off x="793496" y="6468918"/>
            <a:ext cx="216024" cy="312332"/>
          </a:xfrm>
          <a:prstGeom prst="rect">
            <a:avLst/>
          </a:prstGeom>
        </p:spPr>
        <p:txBody>
          <a:bodyPr/>
          <a:lstStyle>
            <a:lvl1pPr>
              <a:defRPr sz="800">
                <a:solidFill>
                  <a:schemeClr val="bg1"/>
                </a:solidFill>
              </a:defRPr>
            </a:lvl1pPr>
          </a:lstStyle>
          <a:p>
            <a:fld id="{1DEBBDC7-4A1B-43E6-8DA6-58148E08E8A6}" type="slidenum">
              <a:rPr lang="en-AU" smtClean="0"/>
              <a:pPr/>
              <a:t>‹#›</a:t>
            </a:fld>
            <a:endParaRPr lang="en-AU" dirty="0"/>
          </a:p>
        </p:txBody>
      </p:sp>
      <p:sp>
        <p:nvSpPr>
          <p:cNvPr id="10"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smtClean="0">
                <a:solidFill>
                  <a:schemeClr val="bg1"/>
                </a:solidFill>
              </a:rPr>
              <a:t>Page</a:t>
            </a:r>
            <a:endParaRPr lang="en-AU" sz="800" spc="-30" baseline="0" dirty="0">
              <a:solidFill>
                <a:schemeClr val="bg1"/>
              </a:solidFill>
            </a:endParaRPr>
          </a:p>
        </p:txBody>
      </p:sp>
      <p:pic>
        <p:nvPicPr>
          <p:cNvPr id="8" name="Picture 7"/>
          <p:cNvPicPr>
            <a:picLocks noChangeAspect="1"/>
          </p:cNvPicPr>
          <p:nvPr userDrawn="1"/>
        </p:nvPicPr>
        <p:blipFill>
          <a:blip r:embed="rId3"/>
          <a:stretch>
            <a:fillRect/>
          </a:stretch>
        </p:blipFill>
        <p:spPr>
          <a:xfrm>
            <a:off x="4078982" y="1581206"/>
            <a:ext cx="7200800" cy="4786074"/>
          </a:xfrm>
          <a:prstGeom prst="rect">
            <a:avLst/>
          </a:prstGeom>
        </p:spPr>
      </p:pic>
      <p:sp>
        <p:nvSpPr>
          <p:cNvPr id="9" name="TextBox 8"/>
          <p:cNvSpPr txBox="1"/>
          <p:nvPr userDrawn="1"/>
        </p:nvSpPr>
        <p:spPr>
          <a:xfrm>
            <a:off x="4078982" y="693490"/>
            <a:ext cx="5957208" cy="523220"/>
          </a:xfrm>
          <a:prstGeom prst="rect">
            <a:avLst/>
          </a:prstGeom>
          <a:noFill/>
        </p:spPr>
        <p:txBody>
          <a:bodyPr wrap="none" rtlCol="0">
            <a:spAutoFit/>
          </a:bodyPr>
          <a:lstStyle/>
          <a:p>
            <a:r>
              <a:rPr lang="en-AU" sz="2800" dirty="0" smtClean="0">
                <a:solidFill>
                  <a:schemeClr val="accent5"/>
                </a:solidFill>
              </a:rPr>
              <a:t>This slide</a:t>
            </a:r>
            <a:r>
              <a:rPr lang="en-AU" sz="2800" baseline="0" dirty="0" smtClean="0">
                <a:solidFill>
                  <a:schemeClr val="accent5"/>
                </a:solidFill>
              </a:rPr>
              <a:t> is for colour reference only</a:t>
            </a:r>
            <a:endParaRPr lang="en-AU" sz="2800" dirty="0">
              <a:solidFill>
                <a:schemeClr val="accent5"/>
              </a:solidFill>
            </a:endParaRPr>
          </a:p>
        </p:txBody>
      </p:sp>
      <p:sp>
        <p:nvSpPr>
          <p:cNvPr id="11" name="TextBox 10"/>
          <p:cNvSpPr txBox="1"/>
          <p:nvPr userDrawn="1"/>
        </p:nvSpPr>
        <p:spPr>
          <a:xfrm>
            <a:off x="354054" y="477466"/>
            <a:ext cx="1857047" cy="415498"/>
          </a:xfrm>
          <a:prstGeom prst="rect">
            <a:avLst/>
          </a:prstGeom>
          <a:noFill/>
        </p:spPr>
        <p:txBody>
          <a:bodyPr wrap="none" rtlCol="0">
            <a:spAutoFit/>
          </a:bodyPr>
          <a:lstStyle/>
          <a:p>
            <a:r>
              <a:rPr lang="en-AU" noProof="0" dirty="0" smtClean="0">
                <a:solidFill>
                  <a:schemeClr val="accent5"/>
                </a:solidFill>
              </a:rPr>
              <a:t>Colour Palette</a:t>
            </a:r>
            <a:endParaRPr lang="en-AU" dirty="0">
              <a:solidFill>
                <a:schemeClr val="accent5"/>
              </a:solidFill>
            </a:endParaRPr>
          </a:p>
        </p:txBody>
      </p:sp>
      <p:sp>
        <p:nvSpPr>
          <p:cNvPr id="14" name="TextBox 13"/>
          <p:cNvSpPr txBox="1"/>
          <p:nvPr userDrawn="1"/>
        </p:nvSpPr>
        <p:spPr>
          <a:xfrm>
            <a:off x="334566" y="1197546"/>
            <a:ext cx="2287806" cy="4893647"/>
          </a:xfrm>
          <a:prstGeom prst="rect">
            <a:avLst/>
          </a:prstGeom>
          <a:noFill/>
        </p:spPr>
        <p:txBody>
          <a:bodyPr wrap="none" rtlCol="0">
            <a:spAutoFit/>
          </a:bodyPr>
          <a:lstStyle/>
          <a:p>
            <a:r>
              <a:rPr lang="en-AU" sz="1200" b="0" i="0" u="none" strike="noStrike" baseline="0" dirty="0" smtClean="0">
                <a:solidFill>
                  <a:srgbClr val="F8941E"/>
                </a:solidFill>
                <a:latin typeface="SegoeUI-Semilight"/>
              </a:rPr>
              <a:t>Our identity features large </a:t>
            </a:r>
          </a:p>
          <a:p>
            <a:r>
              <a:rPr lang="en-AU" sz="1200" b="0" i="0" u="none" strike="noStrike" baseline="0" dirty="0" smtClean="0">
                <a:solidFill>
                  <a:srgbClr val="F8941E"/>
                </a:solidFill>
                <a:latin typeface="SegoeUI-Semilight"/>
              </a:rPr>
              <a:t>areas of navy and white, </a:t>
            </a:r>
          </a:p>
          <a:p>
            <a:r>
              <a:rPr lang="en-AU" sz="1200" b="0" i="0" u="none" strike="noStrike" baseline="0" dirty="0" smtClean="0">
                <a:solidFill>
                  <a:srgbClr val="F8941E"/>
                </a:solidFill>
                <a:latin typeface="SegoeUI-Semilight"/>
              </a:rPr>
              <a:t>punctuated by a selected </a:t>
            </a:r>
          </a:p>
          <a:p>
            <a:r>
              <a:rPr lang="en-AU" sz="1200" b="0" i="0" u="none" strike="noStrike" baseline="0" dirty="0" smtClean="0">
                <a:solidFill>
                  <a:srgbClr val="F8941E"/>
                </a:solidFill>
                <a:latin typeface="SegoeUI-Semilight"/>
              </a:rPr>
              <a:t>palette of highlight colours.</a:t>
            </a:r>
          </a:p>
          <a:p>
            <a:endParaRPr lang="en-AU" sz="900" b="1" i="0" u="none" strike="noStrike" baseline="0" dirty="0" smtClean="0">
              <a:solidFill>
                <a:srgbClr val="FFFFFF"/>
              </a:solidFill>
              <a:latin typeface="SegoeUI-Bold"/>
            </a:endParaRPr>
          </a:p>
          <a:p>
            <a:r>
              <a:rPr lang="en-AU" sz="900" b="1" i="0" u="none" strike="noStrike" baseline="0" dirty="0" smtClean="0">
                <a:solidFill>
                  <a:srgbClr val="FFFFFF"/>
                </a:solidFill>
                <a:latin typeface="SegoeUI-Bold"/>
              </a:rPr>
              <a:t>Base colours</a:t>
            </a:r>
          </a:p>
          <a:p>
            <a:r>
              <a:rPr lang="en-AU" sz="900" b="0" i="0" u="none" strike="noStrike" baseline="0" dirty="0" smtClean="0">
                <a:solidFill>
                  <a:srgbClr val="FFFFFF"/>
                </a:solidFill>
                <a:latin typeface="SegoeUI"/>
              </a:rPr>
              <a:t>Navy and white colour the majority of</a:t>
            </a:r>
          </a:p>
          <a:p>
            <a:r>
              <a:rPr lang="en-AU" sz="900" b="0" i="0" u="none" strike="noStrike" baseline="0" dirty="0" smtClean="0">
                <a:solidFill>
                  <a:srgbClr val="FFFFFF"/>
                </a:solidFill>
                <a:latin typeface="SegoeUI"/>
              </a:rPr>
              <a:t>backgrounds and copy in all applications.</a:t>
            </a:r>
          </a:p>
          <a:p>
            <a:r>
              <a:rPr lang="en-AU" sz="900" b="1" i="0" u="none" strike="noStrike" baseline="0" dirty="0" smtClean="0">
                <a:solidFill>
                  <a:srgbClr val="FFFFFF"/>
                </a:solidFill>
                <a:latin typeface="SegoeUI-Bold"/>
              </a:rPr>
              <a:t>Highlight colours</a:t>
            </a:r>
          </a:p>
          <a:p>
            <a:r>
              <a:rPr lang="en-AU" sz="900" b="0" i="0" u="none" strike="noStrike" baseline="0" dirty="0" smtClean="0">
                <a:solidFill>
                  <a:srgbClr val="FFFFFF"/>
                </a:solidFill>
                <a:latin typeface="SegoeUI"/>
              </a:rPr>
              <a:t>Highlight colours are used in conjunction</a:t>
            </a:r>
          </a:p>
          <a:p>
            <a:r>
              <a:rPr lang="en-AU" sz="900" b="0" i="0" u="none" strike="noStrike" baseline="0" dirty="0" smtClean="0">
                <a:solidFill>
                  <a:srgbClr val="FFFFFF"/>
                </a:solidFill>
                <a:latin typeface="SegoeUI"/>
              </a:rPr>
              <a:t>with the base colours to create a vibrant</a:t>
            </a:r>
          </a:p>
          <a:p>
            <a:r>
              <a:rPr lang="en-AU" sz="900" b="0" i="0" u="none" strike="noStrike" baseline="0" dirty="0" smtClean="0">
                <a:solidFill>
                  <a:srgbClr val="FFFFFF"/>
                </a:solidFill>
                <a:latin typeface="SegoeUI"/>
              </a:rPr>
              <a:t>and diverse identity.</a:t>
            </a:r>
          </a:p>
          <a:p>
            <a:endParaRPr lang="en-AU" sz="900" b="0" i="0" u="none" strike="noStrike" baseline="0" dirty="0" smtClean="0">
              <a:solidFill>
                <a:srgbClr val="FFFFFF"/>
              </a:solidFill>
              <a:latin typeface="SegoeUI"/>
            </a:endParaRPr>
          </a:p>
          <a:p>
            <a:r>
              <a:rPr lang="en-AU" sz="900" b="0" i="0" u="none" strike="noStrike" baseline="0" dirty="0" smtClean="0">
                <a:solidFill>
                  <a:srgbClr val="FFFFFF"/>
                </a:solidFill>
                <a:latin typeface="SegoeUI"/>
              </a:rPr>
              <a:t>Highlight colours can be used for:</a:t>
            </a:r>
          </a:p>
          <a:p>
            <a:r>
              <a:rPr lang="en-AU" sz="900" b="0" i="0" u="none" strike="noStrike" baseline="0" dirty="0" smtClean="0">
                <a:solidFill>
                  <a:srgbClr val="FFFFFF"/>
                </a:solidFill>
                <a:latin typeface="SegoeUI"/>
              </a:rPr>
              <a:t>• headings and subheadings</a:t>
            </a:r>
          </a:p>
          <a:p>
            <a:r>
              <a:rPr lang="en-AU" sz="900" b="0" i="0" u="none" strike="noStrike" baseline="0" dirty="0" smtClean="0">
                <a:solidFill>
                  <a:srgbClr val="FFFFFF"/>
                </a:solidFill>
                <a:latin typeface="SegoeUI"/>
              </a:rPr>
              <a:t>• highlight copy</a:t>
            </a:r>
          </a:p>
          <a:p>
            <a:r>
              <a:rPr lang="en-AU" sz="900" b="0" i="0" u="none" strike="noStrike" baseline="0" dirty="0" smtClean="0">
                <a:solidFill>
                  <a:srgbClr val="FFFFFF"/>
                </a:solidFill>
                <a:latin typeface="SegoeUI"/>
              </a:rPr>
              <a:t>• rules and/or boxes</a:t>
            </a:r>
          </a:p>
          <a:p>
            <a:r>
              <a:rPr lang="en-AU" sz="900" b="0" i="0" u="none" strike="noStrike" baseline="0" dirty="0" smtClean="0">
                <a:solidFill>
                  <a:srgbClr val="FFFFFF"/>
                </a:solidFill>
                <a:latin typeface="SegoeUI"/>
              </a:rPr>
              <a:t>• links and/or buttons</a:t>
            </a:r>
          </a:p>
          <a:p>
            <a:r>
              <a:rPr lang="en-AU" sz="900" b="0" i="0" u="none" strike="noStrike" baseline="0" dirty="0" smtClean="0">
                <a:solidFill>
                  <a:srgbClr val="FFFFFF"/>
                </a:solidFill>
                <a:latin typeface="SegoeUI"/>
              </a:rPr>
              <a:t>• tinting images</a:t>
            </a:r>
          </a:p>
          <a:p>
            <a:r>
              <a:rPr lang="fr-FR" sz="900" b="0" i="0" u="none" strike="noStrike" baseline="0" dirty="0" smtClean="0">
                <a:solidFill>
                  <a:srgbClr val="FFFFFF"/>
                </a:solidFill>
                <a:latin typeface="SegoeUI"/>
              </a:rPr>
              <a:t>• </a:t>
            </a:r>
            <a:r>
              <a:rPr lang="fr-FR" sz="900" b="0" i="0" u="none" strike="noStrike" baseline="0" dirty="0" err="1" smtClean="0">
                <a:solidFill>
                  <a:srgbClr val="FFFFFF"/>
                </a:solidFill>
                <a:latin typeface="SegoeUI"/>
              </a:rPr>
              <a:t>graphic</a:t>
            </a:r>
            <a:r>
              <a:rPr lang="fr-FR" sz="900" b="0" i="0" u="none" strike="noStrike" baseline="0" dirty="0" smtClean="0">
                <a:solidFill>
                  <a:srgbClr val="FFFFFF"/>
                </a:solidFill>
                <a:latin typeface="SegoeUI"/>
              </a:rPr>
              <a:t> </a:t>
            </a:r>
            <a:r>
              <a:rPr lang="fr-FR" sz="900" b="0" i="0" u="none" strike="noStrike" baseline="0" dirty="0" err="1" smtClean="0">
                <a:solidFill>
                  <a:srgbClr val="FFFFFF"/>
                </a:solidFill>
                <a:latin typeface="SegoeUI"/>
              </a:rPr>
              <a:t>devices</a:t>
            </a:r>
            <a:r>
              <a:rPr lang="fr-FR" sz="900" b="0" i="0" u="none" strike="noStrike" baseline="0" dirty="0" smtClean="0">
                <a:solidFill>
                  <a:srgbClr val="FFFFFF"/>
                </a:solidFill>
                <a:latin typeface="SegoeUI"/>
              </a:rPr>
              <a:t> </a:t>
            </a:r>
          </a:p>
          <a:p>
            <a:endParaRPr lang="en-AU" sz="900" b="1" i="0" u="none" strike="noStrike" baseline="0" dirty="0" smtClean="0">
              <a:solidFill>
                <a:srgbClr val="FFFFFF"/>
              </a:solidFill>
              <a:latin typeface="SegoeUI-Bold"/>
            </a:endParaRPr>
          </a:p>
          <a:p>
            <a:r>
              <a:rPr lang="en-AU" sz="900" b="1" i="0" u="none" strike="noStrike" baseline="0" dirty="0" smtClean="0">
                <a:solidFill>
                  <a:srgbClr val="FFFFFF"/>
                </a:solidFill>
                <a:latin typeface="SegoeUI-Bold"/>
              </a:rPr>
              <a:t>Highlight tints</a:t>
            </a:r>
          </a:p>
          <a:p>
            <a:r>
              <a:rPr lang="en-AU" sz="900" b="0" i="0" u="none" strike="noStrike" baseline="0" dirty="0" smtClean="0">
                <a:solidFill>
                  <a:srgbClr val="FFFFFF"/>
                </a:solidFill>
                <a:latin typeface="SegoeUI"/>
              </a:rPr>
              <a:t>Tints are used for charts and diagrams.</a:t>
            </a:r>
          </a:p>
          <a:p>
            <a:r>
              <a:rPr lang="en-AU" sz="900" b="1" i="0" u="none" strike="noStrike" baseline="0" dirty="0" smtClean="0">
                <a:solidFill>
                  <a:srgbClr val="FFFFFF"/>
                </a:solidFill>
                <a:latin typeface="SegoeUI-Bold"/>
              </a:rPr>
              <a:t>Do not over-use </a:t>
            </a:r>
            <a:r>
              <a:rPr lang="en-AU" sz="900" b="0" i="0" u="none" strike="noStrike" baseline="0" dirty="0" smtClean="0">
                <a:solidFill>
                  <a:srgbClr val="FFFFFF"/>
                </a:solidFill>
                <a:latin typeface="SegoeUI"/>
              </a:rPr>
              <a:t>– using one secondary</a:t>
            </a:r>
          </a:p>
          <a:p>
            <a:r>
              <a:rPr lang="en-AU" sz="900" b="0" i="0" u="none" strike="noStrike" baseline="0" dirty="0" smtClean="0">
                <a:solidFill>
                  <a:srgbClr val="FFFFFF"/>
                </a:solidFill>
                <a:latin typeface="SegoeUI"/>
              </a:rPr>
              <a:t>colour per page is recommended.</a:t>
            </a:r>
          </a:p>
          <a:p>
            <a:endParaRPr lang="en-AU" sz="900" b="0" i="0" u="none" strike="noStrike" baseline="0" dirty="0" smtClean="0">
              <a:solidFill>
                <a:srgbClr val="FFFFFF"/>
              </a:solidFill>
              <a:latin typeface="SegoeUI"/>
            </a:endParaRPr>
          </a:p>
          <a:p>
            <a:r>
              <a:rPr lang="en-AU" sz="900" b="1" i="0" u="none" strike="noStrike" baseline="0" dirty="0" smtClean="0">
                <a:solidFill>
                  <a:srgbClr val="FFFFFF"/>
                </a:solidFill>
                <a:latin typeface="SegoeUI-Bold"/>
              </a:rPr>
              <a:t>Please don’t</a:t>
            </a:r>
          </a:p>
          <a:p>
            <a:r>
              <a:rPr lang="en-AU" sz="900" b="0" i="0" u="none" strike="noStrike" baseline="0" dirty="0" smtClean="0">
                <a:solidFill>
                  <a:srgbClr val="FFFFFF"/>
                </a:solidFill>
                <a:latin typeface="SegoeUI"/>
              </a:rPr>
              <a:t>• use any colours outside of the specified</a:t>
            </a:r>
          </a:p>
          <a:p>
            <a:r>
              <a:rPr lang="en-AU" sz="900" b="0" i="0" u="none" strike="noStrike" baseline="0" dirty="0" smtClean="0">
                <a:solidFill>
                  <a:srgbClr val="FFFFFF"/>
                </a:solidFill>
                <a:latin typeface="SegoeUI"/>
              </a:rPr>
              <a:t>colour palette</a:t>
            </a:r>
          </a:p>
          <a:p>
            <a:r>
              <a:rPr lang="en-AU" sz="900" b="0" i="0" u="none" strike="noStrike" baseline="0" dirty="0" smtClean="0">
                <a:solidFill>
                  <a:srgbClr val="FFFFFF"/>
                </a:solidFill>
                <a:latin typeface="SegoeUI"/>
              </a:rPr>
              <a:t>• create non-specified tints</a:t>
            </a:r>
          </a:p>
          <a:p>
            <a:r>
              <a:rPr lang="en-AU" sz="900" b="0" i="0" u="none" strike="noStrike" baseline="0" dirty="0" smtClean="0">
                <a:solidFill>
                  <a:srgbClr val="FFFFFF"/>
                </a:solidFill>
                <a:latin typeface="SegoeUI"/>
              </a:rPr>
              <a:t>• use only the secondary colour palette</a:t>
            </a:r>
          </a:p>
          <a:p>
            <a:endParaRPr lang="en-AU" dirty="0"/>
          </a:p>
        </p:txBody>
      </p:sp>
    </p:spTree>
    <p:extLst>
      <p:ext uri="{BB962C8B-B14F-4D97-AF65-F5344CB8AC3E}">
        <p14:creationId xmlns:p14="http://schemas.microsoft.com/office/powerpoint/2010/main" val="34964038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_Cya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smtClean="0"/>
              <a:t>Click to add presentation title</a:t>
            </a:r>
            <a:endParaRPr lang="en-AU" noProof="0" dirty="0"/>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15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smtClean="0"/>
              <a:t>Click to add subtitle</a:t>
            </a:r>
            <a:endParaRPr lang="en-AU" noProof="0" dirty="0"/>
          </a:p>
        </p:txBody>
      </p:sp>
    </p:spTree>
    <p:extLst>
      <p:ext uri="{BB962C8B-B14F-4D97-AF65-F5344CB8AC3E}">
        <p14:creationId xmlns:p14="http://schemas.microsoft.com/office/powerpoint/2010/main" val="9511788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_Gree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smtClean="0"/>
              <a:t>Click to add presentation title</a:t>
            </a:r>
            <a:endParaRPr lang="en-AU" noProof="0" dirty="0"/>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15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smtClean="0"/>
              <a:t>Click to add subtitle</a:t>
            </a:r>
            <a:endParaRPr lang="en-AU" noProof="0" dirty="0"/>
          </a:p>
        </p:txBody>
      </p:sp>
    </p:spTree>
    <p:extLst>
      <p:ext uri="{BB962C8B-B14F-4D97-AF65-F5344CB8AC3E}">
        <p14:creationId xmlns:p14="http://schemas.microsoft.com/office/powerpoint/2010/main" val="32928433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_Purp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smtClean="0"/>
              <a:t>Click to add presentation title</a:t>
            </a:r>
            <a:endParaRPr lang="en-AU" noProof="0" dirty="0"/>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15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smtClean="0"/>
              <a:t>Click to add subtitle</a:t>
            </a:r>
            <a:endParaRPr lang="en-AU" noProof="0" dirty="0"/>
          </a:p>
        </p:txBody>
      </p:sp>
    </p:spTree>
    <p:extLst>
      <p:ext uri="{BB962C8B-B14F-4D97-AF65-F5344CB8AC3E}">
        <p14:creationId xmlns:p14="http://schemas.microsoft.com/office/powerpoint/2010/main" val="23525031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_Re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ctrTitle" hasCustomPrompt="1"/>
          </p:nvPr>
        </p:nvSpPr>
        <p:spPr>
          <a:xfrm>
            <a:off x="838801" y="1609201"/>
            <a:ext cx="7056606" cy="3270565"/>
          </a:xfrm>
        </p:spPr>
        <p:txBody>
          <a:bodyPr anchor="t" anchorCtr="0"/>
          <a:lstStyle>
            <a:lvl1pPr>
              <a:lnSpc>
                <a:spcPts val="7200"/>
              </a:lnSpc>
              <a:defRPr sz="7200" baseline="0">
                <a:solidFill>
                  <a:schemeClr val="bg1"/>
                </a:solidFill>
              </a:defRPr>
            </a:lvl1pPr>
          </a:lstStyle>
          <a:p>
            <a:r>
              <a:rPr lang="en-AU" noProof="0" dirty="0" smtClean="0"/>
              <a:t>Click to add presentation title</a:t>
            </a:r>
            <a:endParaRPr lang="en-AU" noProof="0" dirty="0"/>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15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smtClean="0"/>
              <a:t>Click to add subtitle</a:t>
            </a:r>
            <a:endParaRPr lang="en-AU" noProof="0" dirty="0"/>
          </a:p>
        </p:txBody>
      </p:sp>
    </p:spTree>
    <p:extLst>
      <p:ext uri="{BB962C8B-B14F-4D97-AF65-F5344CB8AC3E}">
        <p14:creationId xmlns:p14="http://schemas.microsoft.com/office/powerpoint/2010/main" val="26110096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_Oran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smtClean="0"/>
              <a:t>Click to add presentation title</a:t>
            </a:r>
            <a:endParaRPr lang="en-AU" noProof="0" dirty="0"/>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15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smtClean="0"/>
              <a:t>Click to add subtitle</a:t>
            </a:r>
            <a:endParaRPr lang="en-AU" noProof="0" dirty="0"/>
          </a:p>
        </p:txBody>
      </p:sp>
    </p:spTree>
    <p:extLst>
      <p:ext uri="{BB962C8B-B14F-4D97-AF65-F5344CB8AC3E}">
        <p14:creationId xmlns:p14="http://schemas.microsoft.com/office/powerpoint/2010/main" val="29610237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Divider_Lim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lvl1pPr>
          </a:lstStyle>
          <a:p>
            <a:r>
              <a:rPr lang="en-AU" noProof="0" dirty="0" smtClean="0"/>
              <a:t>Divider page title</a:t>
            </a:r>
            <a:endParaRPr lang="en-AU" noProof="0" dirty="0"/>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150" baseline="0">
                <a:solidFill>
                  <a:schemeClr val="tx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smtClean="0"/>
              <a:t>Click to add subtitle</a:t>
            </a:r>
          </a:p>
        </p:txBody>
      </p:sp>
      <p:sp>
        <p:nvSpPr>
          <p:cNvPr id="4" name="Date Placeholder 3"/>
          <p:cNvSpPr>
            <a:spLocks noGrp="1"/>
          </p:cNvSpPr>
          <p:nvPr>
            <p:ph type="dt" sz="half" idx="10"/>
          </p:nvPr>
        </p:nvSpPr>
        <p:spPr>
          <a:xfrm>
            <a:off x="9479582" y="6468918"/>
            <a:ext cx="1404270" cy="312332"/>
          </a:xfrm>
          <a:prstGeom prst="rect">
            <a:avLst/>
          </a:prstGeom>
        </p:spPr>
        <p:txBody>
          <a:bodyPr/>
          <a:lstStyle/>
          <a:p>
            <a:fld id="{420BB56F-B44B-46AA-97B1-CA041AECB16C}" type="datetime1">
              <a:rPr lang="en-AU" smtClean="0"/>
              <a:t>6/12/2014</a:t>
            </a:fld>
            <a:endParaRPr lang="en-AU"/>
          </a:p>
        </p:txBody>
      </p:sp>
      <p:sp>
        <p:nvSpPr>
          <p:cNvPr id="5" name="Footer Placeholder 4"/>
          <p:cNvSpPr>
            <a:spLocks noGrp="1"/>
          </p:cNvSpPr>
          <p:nvPr>
            <p:ph type="ftr" sz="quarter" idx="11"/>
          </p:nvPr>
        </p:nvSpPr>
        <p:spPr>
          <a:xfrm>
            <a:off x="932606" y="6468918"/>
            <a:ext cx="8235693" cy="312332"/>
          </a:xfrm>
          <a:prstGeom prst="rect">
            <a:avLst/>
          </a:prstGeom>
        </p:spPr>
        <p:txBody>
          <a:bodyPr/>
          <a:lstStyle/>
          <a:p>
            <a:r>
              <a:rPr lang="en-AU" smtClean="0"/>
              <a:t>/ Copyright ©2014 by Readify Pty Ltd</a:t>
            </a:r>
            <a:endParaRPr lang="en-AU"/>
          </a:p>
        </p:txBody>
      </p:sp>
      <p:sp>
        <p:nvSpPr>
          <p:cNvPr id="6" name="Slide Number Placeholder 5"/>
          <p:cNvSpPr>
            <a:spLocks noGrp="1"/>
          </p:cNvSpPr>
          <p:nvPr>
            <p:ph type="sldNum" sz="quarter" idx="12"/>
          </p:nvPr>
        </p:nvSpPr>
        <p:spPr>
          <a:xfrm>
            <a:off x="793496" y="6468918"/>
            <a:ext cx="216024" cy="312332"/>
          </a:xfrm>
          <a:prstGeom prst="rect">
            <a:avLst/>
          </a:prstGeom>
        </p:spPr>
        <p:txBody>
          <a:bodyPr/>
          <a:lstStyle/>
          <a:p>
            <a:fld id="{1DEBBDC7-4A1B-43E6-8DA6-58148E08E8A6}" type="slidenum">
              <a:rPr lang="en-AU" smtClean="0"/>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smtClean="0"/>
              <a:t>Page</a:t>
            </a:r>
            <a:endParaRPr lang="en-AU" sz="800" spc="-30" baseline="0" dirty="0"/>
          </a:p>
        </p:txBody>
      </p:sp>
    </p:spTree>
    <p:extLst>
      <p:ext uri="{BB962C8B-B14F-4D97-AF65-F5344CB8AC3E}">
        <p14:creationId xmlns:p14="http://schemas.microsoft.com/office/powerpoint/2010/main" val="38874756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Divider_Cya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smtClean="0"/>
              <a:t>Divider page title</a:t>
            </a:r>
            <a:endParaRPr lang="en-AU" noProof="0" dirty="0"/>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15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smtClean="0"/>
              <a:t>Click to add subtitle</a:t>
            </a:r>
          </a:p>
        </p:txBody>
      </p:sp>
      <p:sp>
        <p:nvSpPr>
          <p:cNvPr id="4" name="Date Placeholder 3"/>
          <p:cNvSpPr>
            <a:spLocks noGrp="1"/>
          </p:cNvSpPr>
          <p:nvPr>
            <p:ph type="dt" sz="half" idx="10"/>
          </p:nvPr>
        </p:nvSpPr>
        <p:spPr>
          <a:xfrm>
            <a:off x="9479582" y="6468918"/>
            <a:ext cx="1404270" cy="312332"/>
          </a:xfrm>
          <a:prstGeom prst="rect">
            <a:avLst/>
          </a:prstGeom>
        </p:spPr>
        <p:txBody>
          <a:bodyPr/>
          <a:lstStyle>
            <a:lvl1pPr>
              <a:defRPr>
                <a:solidFill>
                  <a:schemeClr val="bg1"/>
                </a:solidFill>
              </a:defRPr>
            </a:lvl1pPr>
          </a:lstStyle>
          <a:p>
            <a:fld id="{94480E61-56EE-4ADF-8779-ECE37FDE8329}" type="datetime1">
              <a:rPr lang="en-AU" smtClean="0"/>
              <a:t>6/12/2014</a:t>
            </a:fld>
            <a:endParaRPr lang="en-AU"/>
          </a:p>
        </p:txBody>
      </p:sp>
      <p:sp>
        <p:nvSpPr>
          <p:cNvPr id="5" name="Footer Placeholder 4"/>
          <p:cNvSpPr>
            <a:spLocks noGrp="1"/>
          </p:cNvSpPr>
          <p:nvPr>
            <p:ph type="ftr" sz="quarter" idx="11"/>
          </p:nvPr>
        </p:nvSpPr>
        <p:spPr>
          <a:xfrm>
            <a:off x="932606" y="6468918"/>
            <a:ext cx="8235693" cy="312332"/>
          </a:xfrm>
          <a:prstGeom prst="rect">
            <a:avLst/>
          </a:prstGeom>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a:xfrm>
            <a:off x="793496" y="6468918"/>
            <a:ext cx="216024" cy="312332"/>
          </a:xfrm>
          <a:prstGeom prst="rect">
            <a:avLst/>
          </a:prstGeom>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smtClean="0">
                <a:solidFill>
                  <a:schemeClr val="bg1"/>
                </a:solidFill>
              </a:rPr>
              <a:t>Page</a:t>
            </a:r>
            <a:endParaRPr lang="en-AU" sz="800" spc="-30" baseline="0" dirty="0">
              <a:solidFill>
                <a:schemeClr val="bg1"/>
              </a:solidFill>
            </a:endParaRPr>
          </a:p>
        </p:txBody>
      </p:sp>
    </p:spTree>
    <p:extLst>
      <p:ext uri="{BB962C8B-B14F-4D97-AF65-F5344CB8AC3E}">
        <p14:creationId xmlns:p14="http://schemas.microsoft.com/office/powerpoint/2010/main" val="4918346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secHead" preserve="1">
  <p:cSld name="Divider_Gree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smtClean="0"/>
              <a:t>Divider page title</a:t>
            </a:r>
            <a:endParaRPr lang="en-AU" noProof="0" dirty="0"/>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15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smtClean="0"/>
              <a:t>Click to add subtitle</a:t>
            </a:r>
          </a:p>
        </p:txBody>
      </p:sp>
      <p:sp>
        <p:nvSpPr>
          <p:cNvPr id="4" name="Date Placeholder 3"/>
          <p:cNvSpPr>
            <a:spLocks noGrp="1"/>
          </p:cNvSpPr>
          <p:nvPr>
            <p:ph type="dt" sz="half" idx="10"/>
          </p:nvPr>
        </p:nvSpPr>
        <p:spPr>
          <a:xfrm>
            <a:off x="9479582" y="6468918"/>
            <a:ext cx="1404270" cy="312332"/>
          </a:xfrm>
          <a:prstGeom prst="rect">
            <a:avLst/>
          </a:prstGeom>
        </p:spPr>
        <p:txBody>
          <a:bodyPr/>
          <a:lstStyle>
            <a:lvl1pPr>
              <a:defRPr>
                <a:solidFill>
                  <a:schemeClr val="bg1"/>
                </a:solidFill>
              </a:defRPr>
            </a:lvl1pPr>
          </a:lstStyle>
          <a:p>
            <a:fld id="{18DF6330-03F8-4D88-A646-B563CDC9AF8D}" type="datetime1">
              <a:rPr lang="en-AU" smtClean="0"/>
              <a:t>6/12/2014</a:t>
            </a:fld>
            <a:endParaRPr lang="en-AU"/>
          </a:p>
        </p:txBody>
      </p:sp>
      <p:sp>
        <p:nvSpPr>
          <p:cNvPr id="5" name="Footer Placeholder 4"/>
          <p:cNvSpPr>
            <a:spLocks noGrp="1"/>
          </p:cNvSpPr>
          <p:nvPr>
            <p:ph type="ftr" sz="quarter" idx="11"/>
          </p:nvPr>
        </p:nvSpPr>
        <p:spPr>
          <a:xfrm>
            <a:off x="932606" y="6468918"/>
            <a:ext cx="8235693" cy="312332"/>
          </a:xfrm>
          <a:prstGeom prst="rect">
            <a:avLst/>
          </a:prstGeom>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a:xfrm>
            <a:off x="793496" y="6468918"/>
            <a:ext cx="216024" cy="312332"/>
          </a:xfrm>
          <a:prstGeom prst="rect">
            <a:avLst/>
          </a:prstGeom>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19705380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secHead" preserve="1">
  <p:cSld name="Divider_Purpl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smtClean="0"/>
              <a:t>Divider page title</a:t>
            </a:r>
            <a:endParaRPr lang="en-AU" noProof="0" dirty="0"/>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15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smtClean="0"/>
              <a:t>Click to add subtitle</a:t>
            </a:r>
          </a:p>
        </p:txBody>
      </p:sp>
      <p:sp>
        <p:nvSpPr>
          <p:cNvPr id="4" name="Date Placeholder 3"/>
          <p:cNvSpPr>
            <a:spLocks noGrp="1"/>
          </p:cNvSpPr>
          <p:nvPr>
            <p:ph type="dt" sz="half" idx="10"/>
          </p:nvPr>
        </p:nvSpPr>
        <p:spPr>
          <a:xfrm>
            <a:off x="9479582" y="6468918"/>
            <a:ext cx="1404270" cy="312332"/>
          </a:xfrm>
          <a:prstGeom prst="rect">
            <a:avLst/>
          </a:prstGeom>
        </p:spPr>
        <p:txBody>
          <a:bodyPr/>
          <a:lstStyle>
            <a:lvl1pPr>
              <a:defRPr>
                <a:solidFill>
                  <a:schemeClr val="bg1"/>
                </a:solidFill>
              </a:defRPr>
            </a:lvl1pPr>
          </a:lstStyle>
          <a:p>
            <a:fld id="{D0044588-2A83-44A9-A3CC-C3B7B17A5165}" type="datetime1">
              <a:rPr lang="en-AU" smtClean="0"/>
              <a:t>6/12/2014</a:t>
            </a:fld>
            <a:endParaRPr lang="en-AU"/>
          </a:p>
        </p:txBody>
      </p:sp>
      <p:sp>
        <p:nvSpPr>
          <p:cNvPr id="5" name="Footer Placeholder 4"/>
          <p:cNvSpPr>
            <a:spLocks noGrp="1"/>
          </p:cNvSpPr>
          <p:nvPr>
            <p:ph type="ftr" sz="quarter" idx="11"/>
          </p:nvPr>
        </p:nvSpPr>
        <p:spPr>
          <a:xfrm>
            <a:off x="932606" y="6468918"/>
            <a:ext cx="8235693" cy="312332"/>
          </a:xfrm>
          <a:prstGeom prst="rect">
            <a:avLst/>
          </a:prstGeom>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a:xfrm>
            <a:off x="793496" y="6468918"/>
            <a:ext cx="216024" cy="312332"/>
          </a:xfrm>
          <a:prstGeom prst="rect">
            <a:avLst/>
          </a:prstGeom>
        </p:spPr>
        <p:txBody>
          <a:bodyPr/>
          <a:lstStyle>
            <a:lvl1pPr>
              <a:defRPr>
                <a:solidFill>
                  <a:schemeClr val="bg1"/>
                </a:solidFill>
              </a:defRPr>
            </a:lvl1pPr>
          </a:lstStyle>
          <a:p>
            <a:fld id="{1DEBBDC7-4A1B-43E6-8DA6-58148E08E8A6}" type="slidenum">
              <a:rPr lang="en-AU" smtClean="0"/>
              <a:pPr/>
              <a:t>‹#›</a:t>
            </a:fld>
            <a:endParaRPr lang="en-AU" dirty="0"/>
          </a:p>
        </p:txBody>
      </p:sp>
      <p:sp>
        <p:nvSpPr>
          <p:cNvPr id="12"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smtClean="0">
                <a:solidFill>
                  <a:schemeClr val="bg1"/>
                </a:solidFill>
              </a:rPr>
              <a:t>Page</a:t>
            </a:r>
            <a:endParaRPr lang="en-AU" sz="800" spc="-30" baseline="0" dirty="0">
              <a:solidFill>
                <a:schemeClr val="bg1"/>
              </a:solidFill>
            </a:endParaRPr>
          </a:p>
        </p:txBody>
      </p:sp>
    </p:spTree>
    <p:extLst>
      <p:ext uri="{BB962C8B-B14F-4D97-AF65-F5344CB8AC3E}">
        <p14:creationId xmlns:p14="http://schemas.microsoft.com/office/powerpoint/2010/main" val="4769588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secHead" preserve="1">
  <p:cSld name="Divider_Red">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smtClean="0"/>
              <a:t>Divider page title</a:t>
            </a:r>
            <a:endParaRPr lang="en-AU" noProof="0" dirty="0"/>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15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smtClean="0"/>
              <a:t>Click to add subtitle</a:t>
            </a:r>
          </a:p>
        </p:txBody>
      </p:sp>
    </p:spTree>
    <p:extLst>
      <p:ext uri="{BB962C8B-B14F-4D97-AF65-F5344CB8AC3E}">
        <p14:creationId xmlns:p14="http://schemas.microsoft.com/office/powerpoint/2010/main" val="1060904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Text_2">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4"/>
            <a:ext cx="12195916" cy="6863634"/>
          </a:xfrm>
          <a:prstGeom prst="rect">
            <a:avLst/>
          </a:prstGeom>
        </p:spPr>
      </p:pic>
      <p:sp>
        <p:nvSpPr>
          <p:cNvPr id="2" name="Title 1"/>
          <p:cNvSpPr>
            <a:spLocks noGrp="1"/>
          </p:cNvSpPr>
          <p:nvPr>
            <p:ph type="title" hasCustomPrompt="1"/>
          </p:nvPr>
        </p:nvSpPr>
        <p:spPr>
          <a:xfrm>
            <a:off x="570078" y="261442"/>
            <a:ext cx="2500792" cy="864096"/>
          </a:xfrm>
        </p:spPr>
        <p:txBody>
          <a:bodyPr/>
          <a:lstStyle>
            <a:lvl1pPr>
              <a:lnSpc>
                <a:spcPts val="2600"/>
              </a:lnSpc>
              <a:defRPr sz="2600" spc="-100" baseline="0">
                <a:solidFill>
                  <a:schemeClr val="accent4"/>
                </a:solidFill>
              </a:defRPr>
            </a:lvl1pPr>
          </a:lstStyle>
          <a:p>
            <a:r>
              <a:rPr lang="en-AU" noProof="0" dirty="0" smtClean="0"/>
              <a:t>Click to add title</a:t>
            </a:r>
            <a:endParaRPr lang="en-AU" noProof="0" dirty="0"/>
          </a:p>
        </p:txBody>
      </p:sp>
      <p:sp>
        <p:nvSpPr>
          <p:cNvPr id="3" name="Content Placeholder 2"/>
          <p:cNvSpPr>
            <a:spLocks noGrp="1"/>
          </p:cNvSpPr>
          <p:nvPr>
            <p:ph idx="1" hasCustomPrompt="1"/>
          </p:nvPr>
        </p:nvSpPr>
        <p:spPr>
          <a:xfrm>
            <a:off x="570078" y="1197546"/>
            <a:ext cx="2140752" cy="4527011"/>
          </a:xfrm>
        </p:spPr>
        <p:txBody>
          <a:bodyPr/>
          <a:lstStyle>
            <a:lvl1pPr marL="179388" indent="-179388">
              <a:buClrTx/>
              <a:defRPr sz="2000" spc="-50" baseline="0">
                <a:solidFill>
                  <a:schemeClr val="bg1"/>
                </a:solidFill>
              </a:defRPr>
            </a:lvl1pPr>
            <a:lvl2pPr marL="358775" indent="-179388">
              <a:buClrTx/>
              <a:defRPr sz="2000" spc="-50" baseline="0">
                <a:solidFill>
                  <a:schemeClr val="bg1"/>
                </a:solidFill>
              </a:defRPr>
            </a:lvl2pPr>
            <a:lvl3pPr marL="538163" indent="-179388">
              <a:buClrTx/>
              <a:defRPr sz="2000" spc="-50" baseline="0">
                <a:solidFill>
                  <a:schemeClr val="bg1"/>
                </a:solidFill>
              </a:defRPr>
            </a:lvl3pPr>
            <a:lvl4pPr marL="717550" indent="-179388">
              <a:buClrTx/>
              <a:defRPr sz="2000" spc="-50" baseline="0">
                <a:solidFill>
                  <a:schemeClr val="bg1"/>
                </a:solidFill>
              </a:defRPr>
            </a:lvl4pPr>
            <a:lvl5pPr marL="896938" indent="-179388">
              <a:buClrTx/>
              <a:defRPr sz="2000" spc="-50" baseline="0">
                <a:solidFill>
                  <a:schemeClr val="bg1"/>
                </a:solidFill>
              </a:defRPr>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
        <p:nvSpPr>
          <p:cNvPr id="4" name="Date Placeholder 3"/>
          <p:cNvSpPr>
            <a:spLocks noGrp="1"/>
          </p:cNvSpPr>
          <p:nvPr>
            <p:ph type="dt" sz="half" idx="10"/>
          </p:nvPr>
        </p:nvSpPr>
        <p:spPr>
          <a:xfrm>
            <a:off x="9479582" y="6468918"/>
            <a:ext cx="1404270" cy="312332"/>
          </a:xfrm>
          <a:prstGeom prst="rect">
            <a:avLst/>
          </a:prstGeom>
        </p:spPr>
        <p:txBody>
          <a:bodyPr/>
          <a:lstStyle>
            <a:lvl1pPr>
              <a:defRPr sz="800"/>
            </a:lvl1pPr>
          </a:lstStyle>
          <a:p>
            <a:fld id="{D5202F35-1E60-44E7-A8CA-65A043171768}" type="datetime1">
              <a:rPr lang="en-AU" smtClean="0"/>
              <a:pPr/>
              <a:t>6/12/2014</a:t>
            </a:fld>
            <a:endParaRPr lang="en-AU"/>
          </a:p>
        </p:txBody>
      </p:sp>
      <p:sp>
        <p:nvSpPr>
          <p:cNvPr id="5" name="Footer Placeholder 4"/>
          <p:cNvSpPr>
            <a:spLocks noGrp="1"/>
          </p:cNvSpPr>
          <p:nvPr>
            <p:ph type="ftr" sz="quarter" idx="11"/>
          </p:nvPr>
        </p:nvSpPr>
        <p:spPr>
          <a:xfrm>
            <a:off x="932606" y="6468918"/>
            <a:ext cx="8235693" cy="312332"/>
          </a:xfrm>
          <a:prstGeom prst="rect">
            <a:avLst/>
          </a:prstGeom>
        </p:spPr>
        <p:txBody>
          <a:bodyPr/>
          <a:lstStyle>
            <a:lvl1pPr>
              <a:defRPr sz="800">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a:xfrm>
            <a:off x="793496" y="6468918"/>
            <a:ext cx="216024" cy="312332"/>
          </a:xfrm>
          <a:prstGeom prst="rect">
            <a:avLst/>
          </a:prstGeom>
        </p:spPr>
        <p:txBody>
          <a:bodyPr/>
          <a:lstStyle>
            <a:lvl1pPr>
              <a:defRPr sz="800">
                <a:solidFill>
                  <a:schemeClr val="bg1"/>
                </a:solidFill>
              </a:defRPr>
            </a:lvl1pPr>
          </a:lstStyle>
          <a:p>
            <a:fld id="{1DEBBDC7-4A1B-43E6-8DA6-58148E08E8A6}" type="slidenum">
              <a:rPr lang="en-AU" smtClean="0"/>
              <a:pPr/>
              <a:t>‹#›</a:t>
            </a:fld>
            <a:endParaRPr lang="en-AU" dirty="0"/>
          </a:p>
        </p:txBody>
      </p:sp>
      <p:sp>
        <p:nvSpPr>
          <p:cNvPr id="10"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smtClean="0">
                <a:solidFill>
                  <a:schemeClr val="bg1"/>
                </a:solidFill>
              </a:rPr>
              <a:t>Page</a:t>
            </a:r>
            <a:endParaRPr lang="en-AU" sz="800" spc="-30" baseline="0" dirty="0">
              <a:solidFill>
                <a:schemeClr val="bg1"/>
              </a:solidFill>
            </a:endParaRPr>
          </a:p>
        </p:txBody>
      </p:sp>
      <p:sp>
        <p:nvSpPr>
          <p:cNvPr id="12" name="Picture Placeholder 5"/>
          <p:cNvSpPr>
            <a:spLocks noGrp="1"/>
          </p:cNvSpPr>
          <p:nvPr>
            <p:ph type="pic" sz="quarter" idx="13" hasCustomPrompt="1"/>
          </p:nvPr>
        </p:nvSpPr>
        <p:spPr>
          <a:xfrm>
            <a:off x="2811562" y="0"/>
            <a:ext cx="8698071" cy="6868134"/>
          </a:xfrm>
          <a:prstGeom prst="parallelogram">
            <a:avLst>
              <a:gd name="adj" fmla="val 7705"/>
            </a:avLst>
          </a:prstGeom>
          <a:solidFill>
            <a:schemeClr val="bg2">
              <a:lumMod val="85000"/>
            </a:schemeClr>
          </a:solidFill>
        </p:spPr>
        <p:txBody>
          <a:bodyPr/>
          <a:lstStyle>
            <a:lvl1pPr marL="0" indent="0" algn="ctr">
              <a:buNone/>
              <a:defRPr baseline="0"/>
            </a:lvl1pPr>
          </a:lstStyle>
          <a:p>
            <a:r>
              <a:rPr lang="en-AU" dirty="0" smtClean="0"/>
              <a:t>Click picture icon in centre of screen</a:t>
            </a:r>
            <a:endParaRPr lang="en-AU" dirty="0"/>
          </a:p>
        </p:txBody>
      </p:sp>
    </p:spTree>
    <p:extLst>
      <p:ext uri="{BB962C8B-B14F-4D97-AF65-F5344CB8AC3E}">
        <p14:creationId xmlns:p14="http://schemas.microsoft.com/office/powerpoint/2010/main" val="31658285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secHead" preserve="1">
  <p:cSld name="Divider_Orang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smtClean="0"/>
              <a:t>Divider page title</a:t>
            </a:r>
            <a:endParaRPr lang="en-AU" noProof="0" dirty="0"/>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15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smtClean="0"/>
              <a:t>Click to add subtitle</a:t>
            </a:r>
          </a:p>
        </p:txBody>
      </p:sp>
      <p:sp>
        <p:nvSpPr>
          <p:cNvPr id="4" name="Date Placeholder 3"/>
          <p:cNvSpPr>
            <a:spLocks noGrp="1"/>
          </p:cNvSpPr>
          <p:nvPr>
            <p:ph type="dt" sz="half" idx="10"/>
          </p:nvPr>
        </p:nvSpPr>
        <p:spPr>
          <a:xfrm>
            <a:off x="9479582" y="6468918"/>
            <a:ext cx="1404270" cy="312332"/>
          </a:xfrm>
          <a:prstGeom prst="rect">
            <a:avLst/>
          </a:prstGeom>
        </p:spPr>
        <p:txBody>
          <a:bodyPr/>
          <a:lstStyle>
            <a:lvl1pPr>
              <a:defRPr>
                <a:solidFill>
                  <a:schemeClr val="bg1"/>
                </a:solidFill>
              </a:defRPr>
            </a:lvl1pPr>
          </a:lstStyle>
          <a:p>
            <a:fld id="{DA261D82-8DC8-458B-8902-24081A8340A2}" type="datetime1">
              <a:rPr lang="en-AU" smtClean="0"/>
              <a:t>6/12/2014</a:t>
            </a:fld>
            <a:endParaRPr lang="en-AU"/>
          </a:p>
        </p:txBody>
      </p:sp>
      <p:sp>
        <p:nvSpPr>
          <p:cNvPr id="5" name="Footer Placeholder 4"/>
          <p:cNvSpPr>
            <a:spLocks noGrp="1"/>
          </p:cNvSpPr>
          <p:nvPr>
            <p:ph type="ftr" sz="quarter" idx="11"/>
          </p:nvPr>
        </p:nvSpPr>
        <p:spPr>
          <a:xfrm>
            <a:off x="932606" y="6468918"/>
            <a:ext cx="8235693" cy="312332"/>
          </a:xfrm>
          <a:prstGeom prst="rect">
            <a:avLst/>
          </a:prstGeom>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a:xfrm>
            <a:off x="793496" y="6468918"/>
            <a:ext cx="216024" cy="312332"/>
          </a:xfrm>
          <a:prstGeom prst="rect">
            <a:avLst/>
          </a:prstGeom>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36807943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Impact Slide_Lim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tx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a:xfrm>
            <a:off x="9479582" y="6468918"/>
            <a:ext cx="1404270" cy="312332"/>
          </a:xfrm>
          <a:prstGeom prst="rect">
            <a:avLst/>
          </a:prstGeom>
        </p:spPr>
        <p:txBody>
          <a:bodyPr/>
          <a:lstStyle>
            <a:lvl1pPr>
              <a:defRPr>
                <a:solidFill>
                  <a:schemeClr val="tx1"/>
                </a:solidFill>
              </a:defRPr>
            </a:lvl1pPr>
          </a:lstStyle>
          <a:p>
            <a:fld id="{D0C959DE-A79C-459E-8034-77D6B0EBD4F3}" type="datetime1">
              <a:rPr lang="en-AU" smtClean="0"/>
              <a:t>6/12/2014</a:t>
            </a:fld>
            <a:endParaRPr lang="en-AU"/>
          </a:p>
        </p:txBody>
      </p:sp>
      <p:sp>
        <p:nvSpPr>
          <p:cNvPr id="5" name="Footer Placeholder 4"/>
          <p:cNvSpPr>
            <a:spLocks noGrp="1"/>
          </p:cNvSpPr>
          <p:nvPr>
            <p:ph type="ftr" sz="quarter" idx="11"/>
          </p:nvPr>
        </p:nvSpPr>
        <p:spPr>
          <a:xfrm>
            <a:off x="932606" y="6468918"/>
            <a:ext cx="8235693" cy="312332"/>
          </a:xfrm>
          <a:prstGeom prst="rect">
            <a:avLst/>
          </a:prstGeom>
        </p:spPr>
        <p:txBody>
          <a:bodyPr/>
          <a:lstStyle>
            <a:lvl1pPr>
              <a:defRPr>
                <a:solidFill>
                  <a:schemeClr val="tx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a:xfrm>
            <a:off x="793496" y="6468918"/>
            <a:ext cx="216024" cy="312332"/>
          </a:xfrm>
          <a:prstGeom prst="rect">
            <a:avLst/>
          </a:prstGeom>
        </p:spPr>
        <p:txBody>
          <a:bodyPr/>
          <a:lstStyle>
            <a:lvl1pPr>
              <a:defRPr>
                <a:solidFill>
                  <a:schemeClr val="tx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solidFill>
                  <a:schemeClr val="tx1"/>
                </a:solidFill>
              </a:rPr>
              <a:t>Page</a:t>
            </a:r>
            <a:endParaRPr lang="en-AU" dirty="0">
              <a:solidFill>
                <a:schemeClr val="tx1"/>
              </a:solidFill>
            </a:endParaRPr>
          </a:p>
        </p:txBody>
      </p:sp>
    </p:spTree>
    <p:extLst>
      <p:ext uri="{BB962C8B-B14F-4D97-AF65-F5344CB8AC3E}">
        <p14:creationId xmlns:p14="http://schemas.microsoft.com/office/powerpoint/2010/main" val="35876297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Impact Slide_Cya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a:xfrm>
            <a:off x="9479582" y="6468918"/>
            <a:ext cx="1404270" cy="312332"/>
          </a:xfrm>
          <a:prstGeom prst="rect">
            <a:avLst/>
          </a:prstGeom>
        </p:spPr>
        <p:txBody>
          <a:bodyPr/>
          <a:lstStyle>
            <a:lvl1pPr>
              <a:defRPr>
                <a:solidFill>
                  <a:schemeClr val="bg1"/>
                </a:solidFill>
              </a:defRPr>
            </a:lvl1pPr>
          </a:lstStyle>
          <a:p>
            <a:fld id="{1695342B-6DF4-46BE-B3B0-0C35B6698BA5}" type="datetime1">
              <a:rPr lang="en-AU" smtClean="0"/>
              <a:t>6/12/2014</a:t>
            </a:fld>
            <a:endParaRPr lang="en-AU"/>
          </a:p>
        </p:txBody>
      </p:sp>
      <p:sp>
        <p:nvSpPr>
          <p:cNvPr id="5" name="Footer Placeholder 4"/>
          <p:cNvSpPr>
            <a:spLocks noGrp="1"/>
          </p:cNvSpPr>
          <p:nvPr>
            <p:ph type="ftr" sz="quarter" idx="11"/>
          </p:nvPr>
        </p:nvSpPr>
        <p:spPr>
          <a:xfrm>
            <a:off x="932606" y="6468918"/>
            <a:ext cx="8235693" cy="312332"/>
          </a:xfrm>
          <a:prstGeom prst="rect">
            <a:avLst/>
          </a:prstGeom>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a:xfrm>
            <a:off x="793496" y="6468918"/>
            <a:ext cx="216024" cy="312332"/>
          </a:xfrm>
          <a:prstGeom prst="rect">
            <a:avLst/>
          </a:prstGeom>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2842465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Impact Slide_Gree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a:xfrm>
            <a:off x="9479582" y="6468918"/>
            <a:ext cx="1404270" cy="312332"/>
          </a:xfrm>
          <a:prstGeom prst="rect">
            <a:avLst/>
          </a:prstGeom>
        </p:spPr>
        <p:txBody>
          <a:bodyPr/>
          <a:lstStyle>
            <a:lvl1pPr>
              <a:defRPr>
                <a:solidFill>
                  <a:schemeClr val="bg1"/>
                </a:solidFill>
              </a:defRPr>
            </a:lvl1pPr>
          </a:lstStyle>
          <a:p>
            <a:fld id="{5DF3D236-8947-4982-93B0-9FCFCBDDAAAA}" type="datetime1">
              <a:rPr lang="en-AU" smtClean="0"/>
              <a:t>6/12/2014</a:t>
            </a:fld>
            <a:endParaRPr lang="en-AU"/>
          </a:p>
        </p:txBody>
      </p:sp>
      <p:sp>
        <p:nvSpPr>
          <p:cNvPr id="5" name="Footer Placeholder 4"/>
          <p:cNvSpPr>
            <a:spLocks noGrp="1"/>
          </p:cNvSpPr>
          <p:nvPr>
            <p:ph type="ftr" sz="quarter" idx="11"/>
          </p:nvPr>
        </p:nvSpPr>
        <p:spPr>
          <a:xfrm>
            <a:off x="932606" y="6468918"/>
            <a:ext cx="8235693" cy="312332"/>
          </a:xfrm>
          <a:prstGeom prst="rect">
            <a:avLst/>
          </a:prstGeom>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a:xfrm>
            <a:off x="793496" y="6468918"/>
            <a:ext cx="216024" cy="312332"/>
          </a:xfrm>
          <a:prstGeom prst="rect">
            <a:avLst/>
          </a:prstGeom>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1226370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Impact Slide_Purp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a:xfrm>
            <a:off x="9479582" y="6468918"/>
            <a:ext cx="1404270" cy="312332"/>
          </a:xfrm>
          <a:prstGeom prst="rect">
            <a:avLst/>
          </a:prstGeom>
        </p:spPr>
        <p:txBody>
          <a:bodyPr/>
          <a:lstStyle>
            <a:lvl1pPr>
              <a:defRPr>
                <a:solidFill>
                  <a:schemeClr val="bg1"/>
                </a:solidFill>
              </a:defRPr>
            </a:lvl1pPr>
          </a:lstStyle>
          <a:p>
            <a:fld id="{07585B30-36BA-40E4-B8EC-C9A276584755}" type="datetime1">
              <a:rPr lang="en-AU" smtClean="0"/>
              <a:t>6/12/2014</a:t>
            </a:fld>
            <a:endParaRPr lang="en-AU"/>
          </a:p>
        </p:txBody>
      </p:sp>
      <p:sp>
        <p:nvSpPr>
          <p:cNvPr id="5" name="Footer Placeholder 4"/>
          <p:cNvSpPr>
            <a:spLocks noGrp="1"/>
          </p:cNvSpPr>
          <p:nvPr>
            <p:ph type="ftr" sz="quarter" idx="11"/>
          </p:nvPr>
        </p:nvSpPr>
        <p:spPr>
          <a:xfrm>
            <a:off x="932606" y="6468918"/>
            <a:ext cx="8235693" cy="312332"/>
          </a:xfrm>
          <a:prstGeom prst="rect">
            <a:avLst/>
          </a:prstGeom>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a:xfrm>
            <a:off x="793496" y="6468918"/>
            <a:ext cx="216024" cy="312332"/>
          </a:xfrm>
          <a:prstGeom prst="rect">
            <a:avLst/>
          </a:prstGeom>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29435627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Impact Slide_Re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smtClean="0"/>
              <a:t>Impact slide</a:t>
            </a:r>
            <a:endParaRPr lang="en-AU" noProof="0" dirty="0"/>
          </a:p>
        </p:txBody>
      </p:sp>
    </p:spTree>
    <p:extLst>
      <p:ext uri="{BB962C8B-B14F-4D97-AF65-F5344CB8AC3E}">
        <p14:creationId xmlns:p14="http://schemas.microsoft.com/office/powerpoint/2010/main" val="11832015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Impact Slide_Oran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a:xfrm>
            <a:off x="9479582" y="6468918"/>
            <a:ext cx="1404270" cy="312332"/>
          </a:xfrm>
          <a:prstGeom prst="rect">
            <a:avLst/>
          </a:prstGeom>
        </p:spPr>
        <p:txBody>
          <a:bodyPr/>
          <a:lstStyle>
            <a:lvl1pPr>
              <a:defRPr>
                <a:solidFill>
                  <a:schemeClr val="bg1"/>
                </a:solidFill>
              </a:defRPr>
            </a:lvl1pPr>
          </a:lstStyle>
          <a:p>
            <a:fld id="{BA96EB8D-2F5F-4C3C-9779-37FE3E8D3195}" type="datetime1">
              <a:rPr lang="en-AU" smtClean="0"/>
              <a:t>6/12/2014</a:t>
            </a:fld>
            <a:endParaRPr lang="en-AU"/>
          </a:p>
        </p:txBody>
      </p:sp>
      <p:sp>
        <p:nvSpPr>
          <p:cNvPr id="5" name="Footer Placeholder 4"/>
          <p:cNvSpPr>
            <a:spLocks noGrp="1"/>
          </p:cNvSpPr>
          <p:nvPr>
            <p:ph type="ftr" sz="quarter" idx="11"/>
          </p:nvPr>
        </p:nvSpPr>
        <p:spPr>
          <a:xfrm>
            <a:off x="932606" y="6468918"/>
            <a:ext cx="8235693" cy="312332"/>
          </a:xfrm>
          <a:prstGeom prst="rect">
            <a:avLst/>
          </a:prstGeom>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a:xfrm>
            <a:off x="793496" y="6468918"/>
            <a:ext cx="216024" cy="312332"/>
          </a:xfrm>
          <a:prstGeom prst="rect">
            <a:avLst/>
          </a:prstGeom>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11997706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Impact Slide2_Lim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tx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a:xfrm>
            <a:off x="9479582" y="6468918"/>
            <a:ext cx="1404270" cy="312332"/>
          </a:xfrm>
          <a:prstGeom prst="rect">
            <a:avLst/>
          </a:prstGeom>
        </p:spPr>
        <p:txBody>
          <a:bodyPr/>
          <a:lstStyle>
            <a:lvl1pPr>
              <a:defRPr>
                <a:solidFill>
                  <a:schemeClr val="tx1"/>
                </a:solidFill>
              </a:defRPr>
            </a:lvl1pPr>
          </a:lstStyle>
          <a:p>
            <a:fld id="{7C98056B-DCE9-4980-AB4F-9933835EDDF0}" type="datetime1">
              <a:rPr lang="en-AU" smtClean="0"/>
              <a:t>6/12/2014</a:t>
            </a:fld>
            <a:endParaRPr lang="en-AU"/>
          </a:p>
        </p:txBody>
      </p:sp>
      <p:sp>
        <p:nvSpPr>
          <p:cNvPr id="5" name="Footer Placeholder 4"/>
          <p:cNvSpPr>
            <a:spLocks noGrp="1"/>
          </p:cNvSpPr>
          <p:nvPr>
            <p:ph type="ftr" sz="quarter" idx="11"/>
          </p:nvPr>
        </p:nvSpPr>
        <p:spPr>
          <a:xfrm>
            <a:off x="932606" y="6468918"/>
            <a:ext cx="8235693" cy="312332"/>
          </a:xfrm>
          <a:prstGeom prst="rect">
            <a:avLst/>
          </a:prstGeom>
        </p:spPr>
        <p:txBody>
          <a:bodyPr/>
          <a:lstStyle>
            <a:lvl1pPr>
              <a:defRPr>
                <a:solidFill>
                  <a:schemeClr val="tx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a:xfrm>
            <a:off x="793496" y="6468918"/>
            <a:ext cx="216024" cy="312332"/>
          </a:xfrm>
          <a:prstGeom prst="rect">
            <a:avLst/>
          </a:prstGeom>
        </p:spPr>
        <p:txBody>
          <a:bodyPr/>
          <a:lstStyle>
            <a:lvl1pPr>
              <a:defRPr>
                <a:solidFill>
                  <a:schemeClr val="tx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solidFill>
                  <a:schemeClr val="tx1"/>
                </a:solidFill>
              </a:rPr>
              <a:t>Page</a:t>
            </a:r>
            <a:endParaRPr lang="en-AU" dirty="0">
              <a:solidFill>
                <a:schemeClr val="tx1"/>
              </a:solidFill>
            </a:endParaRPr>
          </a:p>
        </p:txBody>
      </p:sp>
    </p:spTree>
    <p:extLst>
      <p:ext uri="{BB962C8B-B14F-4D97-AF65-F5344CB8AC3E}">
        <p14:creationId xmlns:p14="http://schemas.microsoft.com/office/powerpoint/2010/main" val="8592966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mpact Slide2_Cya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a:xfrm>
            <a:off x="9479582" y="6468918"/>
            <a:ext cx="1404270" cy="312332"/>
          </a:xfrm>
          <a:prstGeom prst="rect">
            <a:avLst/>
          </a:prstGeom>
        </p:spPr>
        <p:txBody>
          <a:bodyPr/>
          <a:lstStyle>
            <a:lvl1pPr>
              <a:defRPr>
                <a:solidFill>
                  <a:schemeClr val="bg1"/>
                </a:solidFill>
              </a:defRPr>
            </a:lvl1pPr>
          </a:lstStyle>
          <a:p>
            <a:fld id="{C6CAFF4A-1ACD-4FAE-A33D-FFAFDD26098E}" type="datetime1">
              <a:rPr lang="en-AU" smtClean="0"/>
              <a:t>6/12/2014</a:t>
            </a:fld>
            <a:endParaRPr lang="en-AU"/>
          </a:p>
        </p:txBody>
      </p:sp>
      <p:sp>
        <p:nvSpPr>
          <p:cNvPr id="5" name="Footer Placeholder 4"/>
          <p:cNvSpPr>
            <a:spLocks noGrp="1"/>
          </p:cNvSpPr>
          <p:nvPr>
            <p:ph type="ftr" sz="quarter" idx="11"/>
          </p:nvPr>
        </p:nvSpPr>
        <p:spPr>
          <a:xfrm>
            <a:off x="932606" y="6468918"/>
            <a:ext cx="8235693" cy="312332"/>
          </a:xfrm>
          <a:prstGeom prst="rect">
            <a:avLst/>
          </a:prstGeom>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a:xfrm>
            <a:off x="793496" y="6468918"/>
            <a:ext cx="216024" cy="312332"/>
          </a:xfrm>
          <a:prstGeom prst="rect">
            <a:avLst/>
          </a:prstGeom>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12137047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Impact Slide2_Gree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a:xfrm>
            <a:off x="9479582" y="6468918"/>
            <a:ext cx="1404270" cy="312332"/>
          </a:xfrm>
          <a:prstGeom prst="rect">
            <a:avLst/>
          </a:prstGeom>
        </p:spPr>
        <p:txBody>
          <a:bodyPr/>
          <a:lstStyle>
            <a:lvl1pPr>
              <a:defRPr>
                <a:solidFill>
                  <a:schemeClr val="bg1"/>
                </a:solidFill>
              </a:defRPr>
            </a:lvl1pPr>
          </a:lstStyle>
          <a:p>
            <a:fld id="{204F744D-E263-4258-9535-CA1100C058C5}" type="datetime1">
              <a:rPr lang="en-AU" smtClean="0"/>
              <a:t>6/12/2014</a:t>
            </a:fld>
            <a:endParaRPr lang="en-AU"/>
          </a:p>
        </p:txBody>
      </p:sp>
      <p:sp>
        <p:nvSpPr>
          <p:cNvPr id="5" name="Footer Placeholder 4"/>
          <p:cNvSpPr>
            <a:spLocks noGrp="1"/>
          </p:cNvSpPr>
          <p:nvPr>
            <p:ph type="ftr" sz="quarter" idx="11"/>
          </p:nvPr>
        </p:nvSpPr>
        <p:spPr>
          <a:xfrm>
            <a:off x="932606" y="6468918"/>
            <a:ext cx="8235693" cy="312332"/>
          </a:xfrm>
          <a:prstGeom prst="rect">
            <a:avLst/>
          </a:prstGeom>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a:xfrm>
            <a:off x="793496" y="6468918"/>
            <a:ext cx="216024" cy="312332"/>
          </a:xfrm>
          <a:prstGeom prst="rect">
            <a:avLst/>
          </a:prstGeom>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351193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icture1">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6" name="Picture Placeholder 5"/>
          <p:cNvSpPr>
            <a:spLocks noGrp="1"/>
          </p:cNvSpPr>
          <p:nvPr>
            <p:ph type="pic" sz="quarter" idx="13" hasCustomPrompt="1"/>
          </p:nvPr>
        </p:nvSpPr>
        <p:spPr>
          <a:xfrm>
            <a:off x="0" y="0"/>
            <a:ext cx="11484000" cy="6868134"/>
          </a:xfrm>
          <a:custGeom>
            <a:avLst/>
            <a:gdLst>
              <a:gd name="connsiteX0" fmla="*/ 0 w 11495806"/>
              <a:gd name="connsiteY0" fmla="*/ 0 h 6859588"/>
              <a:gd name="connsiteX1" fmla="*/ 11495806 w 11495806"/>
              <a:gd name="connsiteY1" fmla="*/ 0 h 6859588"/>
              <a:gd name="connsiteX2" fmla="*/ 11495806 w 11495806"/>
              <a:gd name="connsiteY2" fmla="*/ 6859588 h 6859588"/>
              <a:gd name="connsiteX3" fmla="*/ 0 w 11495806"/>
              <a:gd name="connsiteY3" fmla="*/ 6859588 h 6859588"/>
              <a:gd name="connsiteX4" fmla="*/ 0 w 11495806"/>
              <a:gd name="connsiteY4" fmla="*/ 0 h 6859588"/>
              <a:gd name="connsiteX0" fmla="*/ 0 w 11495806"/>
              <a:gd name="connsiteY0" fmla="*/ 0 h 6868134"/>
              <a:gd name="connsiteX1" fmla="*/ 11495806 w 11495806"/>
              <a:gd name="connsiteY1" fmla="*/ 0 h 6868134"/>
              <a:gd name="connsiteX2" fmla="*/ 10957421 w 11495806"/>
              <a:gd name="connsiteY2" fmla="*/ 6868134 h 6868134"/>
              <a:gd name="connsiteX3" fmla="*/ 0 w 11495806"/>
              <a:gd name="connsiteY3" fmla="*/ 6859588 h 6868134"/>
              <a:gd name="connsiteX4" fmla="*/ 0 w 11495806"/>
              <a:gd name="connsiteY4" fmla="*/ 0 h 6868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5806" h="6868134">
                <a:moveTo>
                  <a:pt x="0" y="0"/>
                </a:moveTo>
                <a:lnTo>
                  <a:pt x="11495806" y="0"/>
                </a:lnTo>
                <a:lnTo>
                  <a:pt x="10957421" y="6868134"/>
                </a:lnTo>
                <a:lnTo>
                  <a:pt x="0" y="6859588"/>
                </a:lnTo>
                <a:lnTo>
                  <a:pt x="0" y="0"/>
                </a:lnTo>
                <a:close/>
              </a:path>
            </a:pathLst>
          </a:custGeom>
          <a:solidFill>
            <a:schemeClr val="bg2">
              <a:lumMod val="85000"/>
            </a:schemeClr>
          </a:solidFill>
        </p:spPr>
        <p:txBody>
          <a:bodyPr/>
          <a:lstStyle>
            <a:lvl1pPr marL="0" indent="0" algn="ctr">
              <a:buNone/>
              <a:defRPr baseline="0"/>
            </a:lvl1pPr>
          </a:lstStyle>
          <a:p>
            <a:r>
              <a:rPr lang="en-AU" dirty="0" smtClean="0"/>
              <a:t>Click picture icon in centre of screen</a:t>
            </a:r>
            <a:endParaRPr lang="en-AU" dirty="0"/>
          </a:p>
        </p:txBody>
      </p:sp>
    </p:spTree>
    <p:extLst>
      <p:ext uri="{BB962C8B-B14F-4D97-AF65-F5344CB8AC3E}">
        <p14:creationId xmlns:p14="http://schemas.microsoft.com/office/powerpoint/2010/main" val="35792462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Impact Slide2_Purp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a:xfrm>
            <a:off x="9479582" y="6468918"/>
            <a:ext cx="1404270" cy="312332"/>
          </a:xfrm>
          <a:prstGeom prst="rect">
            <a:avLst/>
          </a:prstGeom>
        </p:spPr>
        <p:txBody>
          <a:bodyPr/>
          <a:lstStyle>
            <a:lvl1pPr>
              <a:defRPr>
                <a:solidFill>
                  <a:schemeClr val="bg1"/>
                </a:solidFill>
              </a:defRPr>
            </a:lvl1pPr>
          </a:lstStyle>
          <a:p>
            <a:fld id="{E19FA2E3-1277-4A05-A117-6DAAA0A59214}" type="datetime1">
              <a:rPr lang="en-AU" smtClean="0"/>
              <a:t>6/12/2014</a:t>
            </a:fld>
            <a:endParaRPr lang="en-AU"/>
          </a:p>
        </p:txBody>
      </p:sp>
      <p:sp>
        <p:nvSpPr>
          <p:cNvPr id="5" name="Footer Placeholder 4"/>
          <p:cNvSpPr>
            <a:spLocks noGrp="1"/>
          </p:cNvSpPr>
          <p:nvPr>
            <p:ph type="ftr" sz="quarter" idx="11"/>
          </p:nvPr>
        </p:nvSpPr>
        <p:spPr>
          <a:xfrm>
            <a:off x="932606" y="6468918"/>
            <a:ext cx="8235693" cy="312332"/>
          </a:xfrm>
          <a:prstGeom prst="rect">
            <a:avLst/>
          </a:prstGeom>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a:xfrm>
            <a:off x="793496" y="6468918"/>
            <a:ext cx="216024" cy="312332"/>
          </a:xfrm>
          <a:prstGeom prst="rect">
            <a:avLst/>
          </a:prstGeom>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24103419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Impact Slide2_Re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smtClean="0"/>
              <a:t>Impact slide</a:t>
            </a:r>
            <a:endParaRPr lang="en-AU" noProof="0" dirty="0"/>
          </a:p>
        </p:txBody>
      </p:sp>
    </p:spTree>
    <p:extLst>
      <p:ext uri="{BB962C8B-B14F-4D97-AF65-F5344CB8AC3E}">
        <p14:creationId xmlns:p14="http://schemas.microsoft.com/office/powerpoint/2010/main" val="31341893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pact Slide2_Oran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6"/>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a:xfrm>
            <a:off x="9479582" y="6468918"/>
            <a:ext cx="1404270" cy="312332"/>
          </a:xfrm>
          <a:prstGeom prst="rect">
            <a:avLst/>
          </a:prstGeom>
        </p:spPr>
        <p:txBody>
          <a:bodyPr/>
          <a:lstStyle>
            <a:lvl1pPr>
              <a:defRPr>
                <a:solidFill>
                  <a:schemeClr val="bg1"/>
                </a:solidFill>
              </a:defRPr>
            </a:lvl1pPr>
          </a:lstStyle>
          <a:p>
            <a:fld id="{FAE3E39A-5791-4850-A246-16D6E2F6AEB6}" type="datetime1">
              <a:rPr lang="en-AU" smtClean="0"/>
              <a:t>6/12/2014</a:t>
            </a:fld>
            <a:endParaRPr lang="en-AU"/>
          </a:p>
        </p:txBody>
      </p:sp>
      <p:sp>
        <p:nvSpPr>
          <p:cNvPr id="5" name="Footer Placeholder 4"/>
          <p:cNvSpPr>
            <a:spLocks noGrp="1"/>
          </p:cNvSpPr>
          <p:nvPr>
            <p:ph type="ftr" sz="quarter" idx="11"/>
          </p:nvPr>
        </p:nvSpPr>
        <p:spPr>
          <a:xfrm>
            <a:off x="932606" y="6468918"/>
            <a:ext cx="8235693" cy="312332"/>
          </a:xfrm>
          <a:prstGeom prst="rect">
            <a:avLst/>
          </a:prstGeom>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a:xfrm>
            <a:off x="793496" y="6468918"/>
            <a:ext cx="216024" cy="312332"/>
          </a:xfrm>
          <a:prstGeom prst="rect">
            <a:avLst/>
          </a:prstGeom>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403149017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hank you_Lim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lvl1pPr>
          </a:lstStyle>
          <a:p>
            <a:r>
              <a:rPr lang="en-AU" noProof="0" dirty="0" smtClean="0"/>
              <a:t>Insert text</a:t>
            </a:r>
            <a:endParaRPr lang="en-AU" noProof="0" dirty="0"/>
          </a:p>
        </p:txBody>
      </p:sp>
    </p:spTree>
    <p:extLst>
      <p:ext uri="{BB962C8B-B14F-4D97-AF65-F5344CB8AC3E}">
        <p14:creationId xmlns:p14="http://schemas.microsoft.com/office/powerpoint/2010/main" val="36884864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hank you_Cyan">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smtClean="0"/>
              <a:t>Insert text</a:t>
            </a:r>
            <a:endParaRPr lang="en-AU" noProof="0" dirty="0"/>
          </a:p>
        </p:txBody>
      </p:sp>
    </p:spTree>
    <p:extLst>
      <p:ext uri="{BB962C8B-B14F-4D97-AF65-F5344CB8AC3E}">
        <p14:creationId xmlns:p14="http://schemas.microsoft.com/office/powerpoint/2010/main" val="153614246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hank you_Green">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smtClean="0"/>
              <a:t>Insert text</a:t>
            </a:r>
            <a:endParaRPr lang="en-AU" noProof="0" dirty="0"/>
          </a:p>
        </p:txBody>
      </p:sp>
    </p:spTree>
    <p:extLst>
      <p:ext uri="{BB962C8B-B14F-4D97-AF65-F5344CB8AC3E}">
        <p14:creationId xmlns:p14="http://schemas.microsoft.com/office/powerpoint/2010/main" val="401128354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hank you_Purpl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smtClean="0"/>
              <a:t>Insert text</a:t>
            </a:r>
            <a:endParaRPr lang="en-AU" noProof="0" dirty="0"/>
          </a:p>
        </p:txBody>
      </p:sp>
    </p:spTree>
    <p:extLst>
      <p:ext uri="{BB962C8B-B14F-4D97-AF65-F5344CB8AC3E}">
        <p14:creationId xmlns:p14="http://schemas.microsoft.com/office/powerpoint/2010/main" val="25273228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Thank you_Re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smtClean="0"/>
              <a:t>Insert text</a:t>
            </a:r>
            <a:endParaRPr lang="en-AU" noProof="0" dirty="0"/>
          </a:p>
        </p:txBody>
      </p:sp>
    </p:spTree>
    <p:extLst>
      <p:ext uri="{BB962C8B-B14F-4D97-AF65-F5344CB8AC3E}">
        <p14:creationId xmlns:p14="http://schemas.microsoft.com/office/powerpoint/2010/main" val="327280931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hank you_Orang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smtClean="0"/>
              <a:t>Insert text</a:t>
            </a:r>
            <a:endParaRPr lang="en-AU" noProof="0" dirty="0"/>
          </a:p>
        </p:txBody>
      </p:sp>
    </p:spTree>
    <p:extLst>
      <p:ext uri="{BB962C8B-B14F-4D97-AF65-F5344CB8AC3E}">
        <p14:creationId xmlns:p14="http://schemas.microsoft.com/office/powerpoint/2010/main" val="1052222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icture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6" name="Picture Placeholder 5"/>
          <p:cNvSpPr>
            <a:spLocks noGrp="1"/>
          </p:cNvSpPr>
          <p:nvPr>
            <p:ph type="pic" sz="quarter" idx="13" hasCustomPrompt="1"/>
          </p:nvPr>
        </p:nvSpPr>
        <p:spPr>
          <a:xfrm>
            <a:off x="0" y="0"/>
            <a:ext cx="11484000" cy="6868134"/>
          </a:xfrm>
          <a:custGeom>
            <a:avLst/>
            <a:gdLst>
              <a:gd name="connsiteX0" fmla="*/ 0 w 11495806"/>
              <a:gd name="connsiteY0" fmla="*/ 0 h 6859588"/>
              <a:gd name="connsiteX1" fmla="*/ 11495806 w 11495806"/>
              <a:gd name="connsiteY1" fmla="*/ 0 h 6859588"/>
              <a:gd name="connsiteX2" fmla="*/ 11495806 w 11495806"/>
              <a:gd name="connsiteY2" fmla="*/ 6859588 h 6859588"/>
              <a:gd name="connsiteX3" fmla="*/ 0 w 11495806"/>
              <a:gd name="connsiteY3" fmla="*/ 6859588 h 6859588"/>
              <a:gd name="connsiteX4" fmla="*/ 0 w 11495806"/>
              <a:gd name="connsiteY4" fmla="*/ 0 h 6859588"/>
              <a:gd name="connsiteX0" fmla="*/ 0 w 11495806"/>
              <a:gd name="connsiteY0" fmla="*/ 0 h 6868134"/>
              <a:gd name="connsiteX1" fmla="*/ 11495806 w 11495806"/>
              <a:gd name="connsiteY1" fmla="*/ 0 h 6868134"/>
              <a:gd name="connsiteX2" fmla="*/ 10957421 w 11495806"/>
              <a:gd name="connsiteY2" fmla="*/ 6868134 h 6868134"/>
              <a:gd name="connsiteX3" fmla="*/ 0 w 11495806"/>
              <a:gd name="connsiteY3" fmla="*/ 6859588 h 6868134"/>
              <a:gd name="connsiteX4" fmla="*/ 0 w 11495806"/>
              <a:gd name="connsiteY4" fmla="*/ 0 h 6868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5806" h="6868134">
                <a:moveTo>
                  <a:pt x="0" y="0"/>
                </a:moveTo>
                <a:lnTo>
                  <a:pt x="11495806" y="0"/>
                </a:lnTo>
                <a:lnTo>
                  <a:pt x="10957421" y="6868134"/>
                </a:lnTo>
                <a:lnTo>
                  <a:pt x="0" y="6859588"/>
                </a:lnTo>
                <a:lnTo>
                  <a:pt x="0" y="0"/>
                </a:lnTo>
                <a:close/>
              </a:path>
            </a:pathLst>
          </a:custGeom>
          <a:solidFill>
            <a:schemeClr val="bg2">
              <a:lumMod val="85000"/>
            </a:schemeClr>
          </a:solidFill>
        </p:spPr>
        <p:txBody>
          <a:bodyPr/>
          <a:lstStyle>
            <a:lvl1pPr marL="0" indent="0" algn="ctr">
              <a:buNone/>
              <a:defRPr baseline="0"/>
            </a:lvl1pPr>
          </a:lstStyle>
          <a:p>
            <a:r>
              <a:rPr lang="en-AU" dirty="0" smtClean="0"/>
              <a:t>Click picture icon in centre of screen</a:t>
            </a:r>
            <a:endParaRPr lang="en-AU" dirty="0"/>
          </a:p>
        </p:txBody>
      </p:sp>
    </p:spTree>
    <p:extLst>
      <p:ext uri="{BB962C8B-B14F-4D97-AF65-F5344CB8AC3E}">
        <p14:creationId xmlns:p14="http://schemas.microsoft.com/office/powerpoint/2010/main" val="3532810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5"/>
                </a:solidFill>
              </a:defRPr>
            </a:lvl1pPr>
          </a:lstStyle>
          <a:p>
            <a:r>
              <a:rPr lang="en-AU" noProof="0" dirty="0" smtClean="0"/>
              <a:t>Click to add title</a:t>
            </a:r>
            <a:endParaRPr lang="en-AU" noProof="0" dirty="0"/>
          </a:p>
        </p:txBody>
      </p:sp>
      <p:sp>
        <p:nvSpPr>
          <p:cNvPr id="3" name="Content Placeholder 2"/>
          <p:cNvSpPr>
            <a:spLocks noGrp="1"/>
          </p:cNvSpPr>
          <p:nvPr>
            <p:ph idx="1" hasCustomPrompt="1"/>
          </p:nvPr>
        </p:nvSpPr>
        <p:spPr>
          <a:xfrm>
            <a:off x="905853" y="4409631"/>
            <a:ext cx="2683380" cy="1854687"/>
          </a:xfrm>
        </p:spPr>
        <p:txBody>
          <a:bodyPr/>
          <a:lstStyle>
            <a:lvl1pPr marL="179388" indent="-179388">
              <a:buClrTx/>
              <a:defRPr sz="2000" spc="-50" baseline="0"/>
            </a:lvl1pPr>
            <a:lvl2pPr marL="358775" indent="-179388">
              <a:buClrTx/>
              <a:defRPr sz="2000" spc="-50" baseline="0"/>
            </a:lvl2pPr>
            <a:lvl3pPr marL="538163" indent="-179388">
              <a:buClrTx/>
              <a:defRPr sz="2000" spc="-50" baseline="0"/>
            </a:lvl3pPr>
            <a:lvl4pPr marL="717550" indent="-179388">
              <a:buClrTx/>
              <a:defRPr sz="2000" spc="-50" baseline="0"/>
            </a:lvl4pPr>
            <a:lvl5pPr marL="896938" indent="-179388">
              <a:buClrTx/>
              <a:defRPr sz="2000" spc="-50" baseline="0"/>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
        <p:nvSpPr>
          <p:cNvPr id="8" name="Text Placeholder 2"/>
          <p:cNvSpPr>
            <a:spLocks noGrp="1"/>
          </p:cNvSpPr>
          <p:nvPr>
            <p:ph type="body" idx="13" hasCustomPrompt="1"/>
          </p:nvPr>
        </p:nvSpPr>
        <p:spPr>
          <a:xfrm>
            <a:off x="905853" y="1743341"/>
            <a:ext cx="2808000"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Click to add heading</a:t>
            </a:r>
          </a:p>
        </p:txBody>
      </p:sp>
      <p:sp>
        <p:nvSpPr>
          <p:cNvPr id="9" name="Picture Placeholder 8"/>
          <p:cNvSpPr>
            <a:spLocks noGrp="1"/>
          </p:cNvSpPr>
          <p:nvPr>
            <p:ph type="pic" sz="quarter" idx="14" hasCustomPrompt="1"/>
          </p:nvPr>
        </p:nvSpPr>
        <p:spPr>
          <a:xfrm>
            <a:off x="905853" y="2116557"/>
            <a:ext cx="2808000" cy="2156339"/>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11" name="Content Placeholder 2"/>
          <p:cNvSpPr>
            <a:spLocks noGrp="1"/>
          </p:cNvSpPr>
          <p:nvPr>
            <p:ph idx="15" hasCustomPrompt="1"/>
          </p:nvPr>
        </p:nvSpPr>
        <p:spPr>
          <a:xfrm>
            <a:off x="4187438" y="4409631"/>
            <a:ext cx="2683380" cy="1854687"/>
          </a:xfrm>
        </p:spPr>
        <p:txBody>
          <a:bodyPr/>
          <a:lstStyle>
            <a:lvl1pPr marL="179388" indent="-179388">
              <a:buClrTx/>
              <a:defRPr sz="2000" spc="-50" baseline="0"/>
            </a:lvl1pPr>
            <a:lvl2pPr marL="358775" indent="-179388">
              <a:buClrTx/>
              <a:defRPr sz="2000" spc="-50" baseline="0"/>
            </a:lvl2pPr>
            <a:lvl3pPr marL="538163" indent="-179388">
              <a:buClrTx/>
              <a:defRPr sz="2000" spc="-50" baseline="0"/>
            </a:lvl3pPr>
            <a:lvl4pPr marL="717550" indent="-179388">
              <a:buClrTx/>
              <a:defRPr sz="2000" spc="-50" baseline="0"/>
            </a:lvl4pPr>
            <a:lvl5pPr marL="896938" indent="-179388">
              <a:buClrTx/>
              <a:defRPr sz="2000" spc="-50" baseline="0"/>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
        <p:nvSpPr>
          <p:cNvPr id="12" name="Text Placeholder 2"/>
          <p:cNvSpPr>
            <a:spLocks noGrp="1"/>
          </p:cNvSpPr>
          <p:nvPr>
            <p:ph type="body" idx="16" hasCustomPrompt="1"/>
          </p:nvPr>
        </p:nvSpPr>
        <p:spPr>
          <a:xfrm>
            <a:off x="4187438" y="1743341"/>
            <a:ext cx="2808000"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Click to add heading</a:t>
            </a:r>
          </a:p>
        </p:txBody>
      </p:sp>
      <p:sp>
        <p:nvSpPr>
          <p:cNvPr id="13" name="Picture Placeholder 8"/>
          <p:cNvSpPr>
            <a:spLocks noGrp="1"/>
          </p:cNvSpPr>
          <p:nvPr>
            <p:ph type="pic" sz="quarter" idx="17" hasCustomPrompt="1"/>
          </p:nvPr>
        </p:nvSpPr>
        <p:spPr>
          <a:xfrm>
            <a:off x="4187438" y="2116557"/>
            <a:ext cx="2808000" cy="2156339"/>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14" name="Content Placeholder 2"/>
          <p:cNvSpPr>
            <a:spLocks noGrp="1"/>
          </p:cNvSpPr>
          <p:nvPr>
            <p:ph idx="18" hasCustomPrompt="1"/>
          </p:nvPr>
        </p:nvSpPr>
        <p:spPr>
          <a:xfrm>
            <a:off x="7434840" y="4409631"/>
            <a:ext cx="2683380" cy="1854687"/>
          </a:xfrm>
        </p:spPr>
        <p:txBody>
          <a:bodyPr/>
          <a:lstStyle>
            <a:lvl1pPr marL="179388" indent="-179388">
              <a:buClrTx/>
              <a:defRPr sz="2000" spc="-50" baseline="0"/>
            </a:lvl1pPr>
            <a:lvl2pPr marL="358775" indent="-179388">
              <a:buClrTx/>
              <a:defRPr sz="2000" spc="-50" baseline="0"/>
            </a:lvl2pPr>
            <a:lvl3pPr marL="538163" indent="-179388">
              <a:buClrTx/>
              <a:defRPr sz="2000" spc="-50" baseline="0"/>
            </a:lvl3pPr>
            <a:lvl4pPr marL="717550" indent="-179388">
              <a:buClrTx/>
              <a:defRPr sz="2000" spc="-50" baseline="0"/>
            </a:lvl4pPr>
            <a:lvl5pPr marL="896938" indent="-179388">
              <a:buClrTx/>
              <a:defRPr sz="2000" spc="-50" baseline="0"/>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
        <p:nvSpPr>
          <p:cNvPr id="15" name="Text Placeholder 2"/>
          <p:cNvSpPr>
            <a:spLocks noGrp="1"/>
          </p:cNvSpPr>
          <p:nvPr>
            <p:ph type="body" idx="19" hasCustomPrompt="1"/>
          </p:nvPr>
        </p:nvSpPr>
        <p:spPr>
          <a:xfrm>
            <a:off x="7434840" y="1743341"/>
            <a:ext cx="2808000"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Click to add heading</a:t>
            </a:r>
          </a:p>
        </p:txBody>
      </p:sp>
      <p:sp>
        <p:nvSpPr>
          <p:cNvPr id="16" name="Picture Placeholder 8"/>
          <p:cNvSpPr>
            <a:spLocks noGrp="1"/>
          </p:cNvSpPr>
          <p:nvPr>
            <p:ph type="pic" sz="quarter" idx="20" hasCustomPrompt="1"/>
          </p:nvPr>
        </p:nvSpPr>
        <p:spPr>
          <a:xfrm>
            <a:off x="7434840" y="2116557"/>
            <a:ext cx="2808000" cy="2156339"/>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Tree>
    <p:extLst>
      <p:ext uri="{BB962C8B-B14F-4D97-AF65-F5344CB8AC3E}">
        <p14:creationId xmlns:p14="http://schemas.microsoft.com/office/powerpoint/2010/main" val="849222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ar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2"/>
                </a:solidFill>
              </a:defRPr>
            </a:lvl1pPr>
          </a:lstStyle>
          <a:p>
            <a:r>
              <a:rPr lang="en-AU" noProof="0" dirty="0" smtClean="0"/>
              <a:t>Click to add title</a:t>
            </a:r>
            <a:endParaRPr lang="en-AU" noProof="0" dirty="0"/>
          </a:p>
        </p:txBody>
      </p:sp>
      <p:sp>
        <p:nvSpPr>
          <p:cNvPr id="8" name="Text Placeholder 2"/>
          <p:cNvSpPr>
            <a:spLocks noGrp="1"/>
          </p:cNvSpPr>
          <p:nvPr>
            <p:ph type="body" idx="13" hasCustomPrompt="1"/>
          </p:nvPr>
        </p:nvSpPr>
        <p:spPr>
          <a:xfrm>
            <a:off x="905853" y="1743341"/>
            <a:ext cx="2093009"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Click to add heading</a:t>
            </a:r>
          </a:p>
        </p:txBody>
      </p:sp>
      <p:sp>
        <p:nvSpPr>
          <p:cNvPr id="9" name="Picture Placeholder 8"/>
          <p:cNvSpPr>
            <a:spLocks noGrp="1"/>
          </p:cNvSpPr>
          <p:nvPr>
            <p:ph type="pic" sz="quarter" idx="14" hasCustomPrompt="1"/>
          </p:nvPr>
        </p:nvSpPr>
        <p:spPr>
          <a:xfrm>
            <a:off x="905853"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17" name="Text Placeholder 2"/>
          <p:cNvSpPr>
            <a:spLocks noGrp="1"/>
          </p:cNvSpPr>
          <p:nvPr>
            <p:ph type="body" idx="15" hasCustomPrompt="1"/>
          </p:nvPr>
        </p:nvSpPr>
        <p:spPr>
          <a:xfrm>
            <a:off x="905852"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First and last name</a:t>
            </a:r>
          </a:p>
        </p:txBody>
      </p:sp>
      <p:sp>
        <p:nvSpPr>
          <p:cNvPr id="23" name="Text Placeholder 2"/>
          <p:cNvSpPr>
            <a:spLocks noGrp="1"/>
          </p:cNvSpPr>
          <p:nvPr>
            <p:ph type="body" idx="16" hasCustomPrompt="1"/>
          </p:nvPr>
        </p:nvSpPr>
        <p:spPr>
          <a:xfrm>
            <a:off x="3290130" y="1743341"/>
            <a:ext cx="6947732"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Click to add heading</a:t>
            </a:r>
          </a:p>
        </p:txBody>
      </p:sp>
      <p:sp>
        <p:nvSpPr>
          <p:cNvPr id="40" name="Picture Placeholder 8"/>
          <p:cNvSpPr>
            <a:spLocks noGrp="1"/>
          </p:cNvSpPr>
          <p:nvPr>
            <p:ph type="pic" sz="quarter" idx="33" hasCustomPrompt="1"/>
          </p:nvPr>
        </p:nvSpPr>
        <p:spPr>
          <a:xfrm>
            <a:off x="3286894"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41" name="Text Placeholder 2"/>
          <p:cNvSpPr>
            <a:spLocks noGrp="1"/>
          </p:cNvSpPr>
          <p:nvPr>
            <p:ph type="body" idx="34" hasCustomPrompt="1"/>
          </p:nvPr>
        </p:nvSpPr>
        <p:spPr>
          <a:xfrm>
            <a:off x="3286893"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First and last name</a:t>
            </a:r>
          </a:p>
        </p:txBody>
      </p:sp>
      <p:sp>
        <p:nvSpPr>
          <p:cNvPr id="42" name="Picture Placeholder 8"/>
          <p:cNvSpPr>
            <a:spLocks noGrp="1"/>
          </p:cNvSpPr>
          <p:nvPr>
            <p:ph type="pic" sz="quarter" idx="35" hasCustomPrompt="1"/>
          </p:nvPr>
        </p:nvSpPr>
        <p:spPr>
          <a:xfrm>
            <a:off x="3286894"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43" name="Text Placeholder 2"/>
          <p:cNvSpPr>
            <a:spLocks noGrp="1"/>
          </p:cNvSpPr>
          <p:nvPr>
            <p:ph type="body" idx="36" hasCustomPrompt="1"/>
          </p:nvPr>
        </p:nvSpPr>
        <p:spPr>
          <a:xfrm>
            <a:off x="3286893"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First and last name</a:t>
            </a:r>
          </a:p>
        </p:txBody>
      </p:sp>
      <p:sp>
        <p:nvSpPr>
          <p:cNvPr id="44" name="Picture Placeholder 8"/>
          <p:cNvSpPr>
            <a:spLocks noGrp="1"/>
          </p:cNvSpPr>
          <p:nvPr>
            <p:ph type="pic" sz="quarter" idx="37" hasCustomPrompt="1"/>
          </p:nvPr>
        </p:nvSpPr>
        <p:spPr>
          <a:xfrm>
            <a:off x="5087094"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45" name="Text Placeholder 2"/>
          <p:cNvSpPr>
            <a:spLocks noGrp="1"/>
          </p:cNvSpPr>
          <p:nvPr>
            <p:ph type="body" idx="38" hasCustomPrompt="1"/>
          </p:nvPr>
        </p:nvSpPr>
        <p:spPr>
          <a:xfrm>
            <a:off x="5087093"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First and last name</a:t>
            </a:r>
          </a:p>
        </p:txBody>
      </p:sp>
      <p:sp>
        <p:nvSpPr>
          <p:cNvPr id="46" name="Picture Placeholder 8"/>
          <p:cNvSpPr>
            <a:spLocks noGrp="1"/>
          </p:cNvSpPr>
          <p:nvPr>
            <p:ph type="pic" sz="quarter" idx="39" hasCustomPrompt="1"/>
          </p:nvPr>
        </p:nvSpPr>
        <p:spPr>
          <a:xfrm>
            <a:off x="5087094"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47" name="Text Placeholder 2"/>
          <p:cNvSpPr>
            <a:spLocks noGrp="1"/>
          </p:cNvSpPr>
          <p:nvPr>
            <p:ph type="body" idx="40" hasCustomPrompt="1"/>
          </p:nvPr>
        </p:nvSpPr>
        <p:spPr>
          <a:xfrm>
            <a:off x="5087093"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First and last name</a:t>
            </a:r>
          </a:p>
        </p:txBody>
      </p:sp>
      <p:sp>
        <p:nvSpPr>
          <p:cNvPr id="48" name="Picture Placeholder 8"/>
          <p:cNvSpPr>
            <a:spLocks noGrp="1"/>
          </p:cNvSpPr>
          <p:nvPr>
            <p:ph type="pic" sz="quarter" idx="41" hasCustomPrompt="1"/>
          </p:nvPr>
        </p:nvSpPr>
        <p:spPr>
          <a:xfrm>
            <a:off x="6887294"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49" name="Text Placeholder 2"/>
          <p:cNvSpPr>
            <a:spLocks noGrp="1"/>
          </p:cNvSpPr>
          <p:nvPr>
            <p:ph type="body" idx="42" hasCustomPrompt="1"/>
          </p:nvPr>
        </p:nvSpPr>
        <p:spPr>
          <a:xfrm>
            <a:off x="6887293"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First and last name</a:t>
            </a:r>
          </a:p>
        </p:txBody>
      </p:sp>
      <p:sp>
        <p:nvSpPr>
          <p:cNvPr id="50" name="Picture Placeholder 8"/>
          <p:cNvSpPr>
            <a:spLocks noGrp="1"/>
          </p:cNvSpPr>
          <p:nvPr>
            <p:ph type="pic" sz="quarter" idx="43" hasCustomPrompt="1"/>
          </p:nvPr>
        </p:nvSpPr>
        <p:spPr>
          <a:xfrm>
            <a:off x="6887294"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51" name="Text Placeholder 2"/>
          <p:cNvSpPr>
            <a:spLocks noGrp="1"/>
          </p:cNvSpPr>
          <p:nvPr>
            <p:ph type="body" idx="44" hasCustomPrompt="1"/>
          </p:nvPr>
        </p:nvSpPr>
        <p:spPr>
          <a:xfrm>
            <a:off x="6887293"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First and last name</a:t>
            </a:r>
          </a:p>
        </p:txBody>
      </p:sp>
      <p:sp>
        <p:nvSpPr>
          <p:cNvPr id="52" name="Picture Placeholder 8"/>
          <p:cNvSpPr>
            <a:spLocks noGrp="1"/>
          </p:cNvSpPr>
          <p:nvPr>
            <p:ph type="pic" sz="quarter" idx="45" hasCustomPrompt="1"/>
          </p:nvPr>
        </p:nvSpPr>
        <p:spPr>
          <a:xfrm>
            <a:off x="8687495"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53" name="Text Placeholder 2"/>
          <p:cNvSpPr>
            <a:spLocks noGrp="1"/>
          </p:cNvSpPr>
          <p:nvPr>
            <p:ph type="body" idx="46" hasCustomPrompt="1"/>
          </p:nvPr>
        </p:nvSpPr>
        <p:spPr>
          <a:xfrm>
            <a:off x="8687494"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First and last name</a:t>
            </a:r>
          </a:p>
        </p:txBody>
      </p:sp>
      <p:sp>
        <p:nvSpPr>
          <p:cNvPr id="54" name="Picture Placeholder 8"/>
          <p:cNvSpPr>
            <a:spLocks noGrp="1"/>
          </p:cNvSpPr>
          <p:nvPr>
            <p:ph type="pic" sz="quarter" idx="47" hasCustomPrompt="1"/>
          </p:nvPr>
        </p:nvSpPr>
        <p:spPr>
          <a:xfrm>
            <a:off x="8687495"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55" name="Text Placeholder 2"/>
          <p:cNvSpPr>
            <a:spLocks noGrp="1"/>
          </p:cNvSpPr>
          <p:nvPr>
            <p:ph type="body" idx="48" hasCustomPrompt="1"/>
          </p:nvPr>
        </p:nvSpPr>
        <p:spPr>
          <a:xfrm>
            <a:off x="8687494"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First and last name</a:t>
            </a:r>
          </a:p>
        </p:txBody>
      </p:sp>
    </p:spTree>
    <p:extLst>
      <p:ext uri="{BB962C8B-B14F-4D97-AF65-F5344CB8AC3E}">
        <p14:creationId xmlns:p14="http://schemas.microsoft.com/office/powerpoint/2010/main" val="3305563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olidFill>
              </a:defRPr>
            </a:lvl1pPr>
          </a:lstStyle>
          <a:p>
            <a:r>
              <a:rPr lang="en-US" noProof="0" smtClean="0"/>
              <a:t>Click to edit Master title style</a:t>
            </a:r>
            <a:endParaRPr lang="en-AU" noProof="0" dirty="0"/>
          </a:p>
        </p:txBody>
      </p:sp>
    </p:spTree>
    <p:extLst>
      <p:ext uri="{BB962C8B-B14F-4D97-AF65-F5344CB8AC3E}">
        <p14:creationId xmlns:p14="http://schemas.microsoft.com/office/powerpoint/2010/main" val="3172698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Statem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2598" y="2277666"/>
            <a:ext cx="10048720" cy="1143265"/>
          </a:xfrm>
        </p:spPr>
        <p:txBody>
          <a:bodyPr/>
          <a:lstStyle>
            <a:lvl1pPr algn="ctr">
              <a:defRPr baseline="0">
                <a:solidFill>
                  <a:schemeClr val="tx1"/>
                </a:solidFill>
              </a:defRPr>
            </a:lvl1pPr>
          </a:lstStyle>
          <a:p>
            <a:r>
              <a:rPr lang="en-US" noProof="0" dirty="0" smtClean="0"/>
              <a:t>Click to add statement</a:t>
            </a:r>
            <a:endParaRPr lang="en-AU" noProof="0" dirty="0"/>
          </a:p>
        </p:txBody>
      </p:sp>
    </p:spTree>
    <p:extLst>
      <p:ext uri="{BB962C8B-B14F-4D97-AF65-F5344CB8AC3E}">
        <p14:creationId xmlns:p14="http://schemas.microsoft.com/office/powerpoint/2010/main" val="99356364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jpe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50"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Placeholder 1"/>
          <p:cNvSpPr>
            <a:spLocks noGrp="1"/>
          </p:cNvSpPr>
          <p:nvPr>
            <p:ph type="title"/>
          </p:nvPr>
        </p:nvSpPr>
        <p:spPr>
          <a:xfrm>
            <a:off x="838622" y="333450"/>
            <a:ext cx="10048720" cy="1143265"/>
          </a:xfrm>
          <a:prstGeom prst="rect">
            <a:avLst/>
          </a:prstGeom>
        </p:spPr>
        <p:txBody>
          <a:bodyPr vert="horz" lIns="0" tIns="0" rIns="0" bIns="0" rtlCol="0" anchor="b" anchorCtr="0">
            <a:noAutofit/>
          </a:bodyPr>
          <a:lstStyle/>
          <a:p>
            <a:r>
              <a:rPr lang="en-US" noProof="0" smtClean="0"/>
              <a:t>Click to edit Master title style</a:t>
            </a:r>
            <a:endParaRPr lang="en-AU" noProof="0" dirty="0"/>
          </a:p>
        </p:txBody>
      </p:sp>
      <p:sp>
        <p:nvSpPr>
          <p:cNvPr id="3" name="Text Placeholder 2"/>
          <p:cNvSpPr>
            <a:spLocks noGrp="1"/>
          </p:cNvSpPr>
          <p:nvPr>
            <p:ph type="body" idx="1"/>
          </p:nvPr>
        </p:nvSpPr>
        <p:spPr>
          <a:xfrm>
            <a:off x="838622" y="1694577"/>
            <a:ext cx="10048720" cy="4527011"/>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Tree>
    <p:extLst>
      <p:ext uri="{BB962C8B-B14F-4D97-AF65-F5344CB8AC3E}">
        <p14:creationId xmlns:p14="http://schemas.microsoft.com/office/powerpoint/2010/main" val="2985497685"/>
      </p:ext>
    </p:extLst>
  </p:cSld>
  <p:clrMap bg1="lt1" tx1="dk1" bg2="lt2" tx2="dk2" accent1="accent1" accent2="accent2" accent3="accent3" accent4="accent4" accent5="accent5" accent6="accent6" hlink="hlink" folHlink="folHlink"/>
  <p:sldLayoutIdLst>
    <p:sldLayoutId id="2147483650" r:id="rId1"/>
    <p:sldLayoutId id="2147483697" r:id="rId2"/>
    <p:sldLayoutId id="2147483683" r:id="rId3"/>
    <p:sldLayoutId id="2147483678" r:id="rId4"/>
    <p:sldLayoutId id="2147483679" r:id="rId5"/>
    <p:sldLayoutId id="2147483680" r:id="rId6"/>
    <p:sldLayoutId id="2147483681" r:id="rId7"/>
    <p:sldLayoutId id="2147483654" r:id="rId8"/>
    <p:sldLayoutId id="2147483698" r:id="rId9"/>
    <p:sldLayoutId id="2147483655" r:id="rId10"/>
    <p:sldLayoutId id="2147483682" r:id="rId11"/>
    <p:sldLayoutId id="2147483684" r:id="rId12"/>
    <p:sldLayoutId id="2147483694" r:id="rId13"/>
    <p:sldLayoutId id="2147483685" r:id="rId14"/>
    <p:sldLayoutId id="2147483693" r:id="rId15"/>
    <p:sldLayoutId id="2147483695" r:id="rId16"/>
    <p:sldLayoutId id="2147483692" r:id="rId17"/>
    <p:sldLayoutId id="2147483696" r:id="rId18"/>
    <p:sldLayoutId id="2147483649" r:id="rId19"/>
    <p:sldLayoutId id="2147483656" r:id="rId20"/>
    <p:sldLayoutId id="2147483658" r:id="rId21"/>
    <p:sldLayoutId id="2147483657" r:id="rId22"/>
    <p:sldLayoutId id="2147483659" r:id="rId23"/>
    <p:sldLayoutId id="2147483660" r:id="rId24"/>
    <p:sldLayoutId id="2147483651" r:id="rId25"/>
    <p:sldLayoutId id="2147483661" r:id="rId26"/>
    <p:sldLayoutId id="2147483663" r:id="rId27"/>
    <p:sldLayoutId id="2147483662" r:id="rId28"/>
    <p:sldLayoutId id="2147483664" r:id="rId29"/>
    <p:sldLayoutId id="2147483665" r:id="rId30"/>
    <p:sldLayoutId id="2147483666" r:id="rId31"/>
    <p:sldLayoutId id="2147483667" r:id="rId32"/>
    <p:sldLayoutId id="2147483669" r:id="rId33"/>
    <p:sldLayoutId id="2147483668" r:id="rId34"/>
    <p:sldLayoutId id="2147483670" r:id="rId35"/>
    <p:sldLayoutId id="2147483671" r:id="rId36"/>
    <p:sldLayoutId id="2147483672" r:id="rId37"/>
    <p:sldLayoutId id="2147483673" r:id="rId38"/>
    <p:sldLayoutId id="2147483675" r:id="rId39"/>
    <p:sldLayoutId id="2147483674" r:id="rId40"/>
    <p:sldLayoutId id="2147483676" r:id="rId41"/>
    <p:sldLayoutId id="2147483677" r:id="rId42"/>
    <p:sldLayoutId id="2147483686" r:id="rId43"/>
    <p:sldLayoutId id="2147483687" r:id="rId44"/>
    <p:sldLayoutId id="2147483689" r:id="rId45"/>
    <p:sldLayoutId id="2147483688" r:id="rId46"/>
    <p:sldLayoutId id="2147483690" r:id="rId47"/>
    <p:sldLayoutId id="2147483691" r:id="rId48"/>
  </p:sldLayoutIdLst>
  <p:timing>
    <p:tnLst>
      <p:par>
        <p:cTn id="1" dur="indefinite" restart="never" nodeType="tmRoot"/>
      </p:par>
    </p:tnLst>
  </p:timing>
  <p:hf hdr="0" dt="0"/>
  <p:txStyles>
    <p:titleStyle>
      <a:lvl1pPr algn="l" defTabSz="1088502" rtl="0" eaLnBrk="1" latinLnBrk="0" hangingPunct="1">
        <a:lnSpc>
          <a:spcPts val="5000"/>
        </a:lnSpc>
        <a:spcBef>
          <a:spcPct val="0"/>
        </a:spcBef>
        <a:buNone/>
        <a:defRPr sz="5800" kern="1200" spc="-200" baseline="0">
          <a:solidFill>
            <a:schemeClr val="tx1"/>
          </a:solidFill>
          <a:latin typeface="+mj-lt"/>
          <a:ea typeface="+mj-ea"/>
          <a:cs typeface="+mj-cs"/>
        </a:defRPr>
      </a:lvl1pPr>
    </p:titleStyle>
    <p:bodyStyle>
      <a:lvl1pPr marL="265113" indent="-265113" algn="l" defTabSz="1088502" rtl="0" eaLnBrk="1" latinLnBrk="0" hangingPunct="1">
        <a:spcBef>
          <a:spcPts val="1200"/>
        </a:spcBef>
        <a:buClr>
          <a:schemeClr val="accent4"/>
        </a:buClr>
        <a:buFont typeface="Segoe UI" panose="020B0502040204020203" pitchFamily="34" charset="0"/>
        <a:buChar char="›"/>
        <a:defRPr sz="3600" kern="1200" spc="-200" baseline="0">
          <a:solidFill>
            <a:schemeClr val="tx1"/>
          </a:solidFill>
          <a:latin typeface="+mn-lt"/>
          <a:ea typeface="+mn-ea"/>
          <a:cs typeface="+mn-cs"/>
        </a:defRPr>
      </a:lvl1pPr>
      <a:lvl2pPr marL="538163" indent="-273050" algn="l" defTabSz="1088502" rtl="0" eaLnBrk="1" latinLnBrk="0" hangingPunct="1">
        <a:spcBef>
          <a:spcPts val="0"/>
        </a:spcBef>
        <a:buClr>
          <a:schemeClr val="accent4"/>
        </a:buClr>
        <a:buFont typeface="Segoe UI" panose="020B0502040204020203" pitchFamily="34" charset="0"/>
        <a:buChar char="›"/>
        <a:defRPr sz="3600" kern="1200" spc="-200" baseline="0">
          <a:solidFill>
            <a:schemeClr val="tx1"/>
          </a:solidFill>
          <a:latin typeface="+mn-lt"/>
          <a:ea typeface="+mn-ea"/>
          <a:cs typeface="+mn-cs"/>
        </a:defRPr>
      </a:lvl2pPr>
      <a:lvl3pPr marL="803275" indent="-265113" algn="l" defTabSz="1088502" rtl="0" eaLnBrk="1" latinLnBrk="0" hangingPunct="1">
        <a:spcBef>
          <a:spcPts val="0"/>
        </a:spcBef>
        <a:buClr>
          <a:schemeClr val="accent4"/>
        </a:buClr>
        <a:buFont typeface="Segoe UI" panose="020B0502040204020203" pitchFamily="34" charset="0"/>
        <a:buChar char="›"/>
        <a:defRPr sz="3600" kern="1200" spc="-200" baseline="0">
          <a:solidFill>
            <a:schemeClr val="tx1"/>
          </a:solidFill>
          <a:latin typeface="+mn-lt"/>
          <a:ea typeface="+mn-ea"/>
          <a:cs typeface="+mn-cs"/>
        </a:defRPr>
      </a:lvl3pPr>
      <a:lvl4pPr marL="1076325" indent="-273050" algn="l" defTabSz="1088502" rtl="0" eaLnBrk="1" latinLnBrk="0" hangingPunct="1">
        <a:spcBef>
          <a:spcPts val="0"/>
        </a:spcBef>
        <a:buClr>
          <a:schemeClr val="accent4"/>
        </a:buClr>
        <a:buFont typeface="Segoe UI" panose="020B0502040204020203" pitchFamily="34" charset="0"/>
        <a:buChar char="›"/>
        <a:defRPr sz="3600" kern="1200" spc="-200" baseline="0">
          <a:solidFill>
            <a:schemeClr val="tx1"/>
          </a:solidFill>
          <a:latin typeface="+mn-lt"/>
          <a:ea typeface="+mn-ea"/>
          <a:cs typeface="+mn-cs"/>
        </a:defRPr>
      </a:lvl4pPr>
      <a:lvl5pPr marL="1341438" indent="-265113" algn="l" defTabSz="1088502" rtl="0" eaLnBrk="1" latinLnBrk="0" hangingPunct="1">
        <a:spcBef>
          <a:spcPts val="0"/>
        </a:spcBef>
        <a:buClr>
          <a:schemeClr val="accent4"/>
        </a:buClr>
        <a:buFont typeface="Segoe UI" panose="020B0502040204020203" pitchFamily="34" charset="0"/>
        <a:buChar char="›"/>
        <a:defRPr sz="3600" kern="1200" spc="-200" baseline="0">
          <a:solidFill>
            <a:schemeClr val="tx1"/>
          </a:solidFill>
          <a:latin typeface="+mn-lt"/>
          <a:ea typeface="+mn-ea"/>
          <a:cs typeface="+mn-cs"/>
        </a:defRPr>
      </a:lvl5pPr>
      <a:lvl6pPr marL="2993380"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9.xml.rels><?xml version="1.0" encoding="UTF-8" standalone="yes"?>
<Relationships xmlns="http://schemas.openxmlformats.org/package/2006/relationships"><Relationship Id="rId3" Type="http://schemas.openxmlformats.org/officeDocument/2006/relationships/hyperlink" Target="http://nancyfx.org/" TargetMode="External"/><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hyperlink" Target="https://github.com/johnpapa/angularjs-styleguide" TargetMode="External"/><Relationship Id="rId5" Type="http://schemas.openxmlformats.org/officeDocument/2006/relationships/hyperlink" Target="http://angularjs.org/" TargetMode="External"/><Relationship Id="rId4" Type="http://schemas.openxmlformats.org/officeDocument/2006/relationships/hyperlink" Target="https://jabbr.net/#/rooms/nancyfx"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1.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hyperlink" Target="mailto:Brendan.graham@readify.net" TargetMode="External"/><Relationship Id="rId1" Type="http://schemas.openxmlformats.org/officeDocument/2006/relationships/slideLayout" Target="../slideLayouts/slideLayout17.xml"/><Relationship Id="rId4" Type="http://schemas.openxmlformats.org/officeDocument/2006/relationships/image" Target="../media/image40.png"/></Relationships>
</file>

<file path=ppt/slides/_rels/slide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7276" y="1557586"/>
            <a:ext cx="7200621" cy="3270565"/>
          </a:xfrm>
        </p:spPr>
        <p:txBody>
          <a:bodyPr/>
          <a:lstStyle/>
          <a:p>
            <a:r>
              <a:rPr lang="en-AU" dirty="0" smtClean="0"/>
              <a:t>Nancy &amp; Angular: The Warm Hug of Web </a:t>
            </a:r>
            <a:r>
              <a:rPr lang="en-AU" dirty="0"/>
              <a:t>D</a:t>
            </a:r>
            <a:r>
              <a:rPr lang="en-AU" dirty="0" smtClean="0"/>
              <a:t>evelopment</a:t>
            </a:r>
            <a:endParaRPr lang="en-AU" dirty="0"/>
          </a:p>
        </p:txBody>
      </p:sp>
      <p:sp>
        <p:nvSpPr>
          <p:cNvPr id="3" name="Subtitle 2"/>
          <p:cNvSpPr>
            <a:spLocks noGrp="1"/>
          </p:cNvSpPr>
          <p:nvPr>
            <p:ph type="subTitle" idx="1"/>
          </p:nvPr>
        </p:nvSpPr>
        <p:spPr/>
        <p:txBody>
          <a:bodyPr/>
          <a:lstStyle/>
          <a:p>
            <a:r>
              <a:rPr lang="en-AU" dirty="0" smtClean="0"/>
              <a:t>Brendan Graham</a:t>
            </a:r>
          </a:p>
          <a:p>
            <a:r>
              <a:rPr lang="en-AU" dirty="0" smtClean="0"/>
              <a:t>DDD Brisbane – 6 December 2014</a:t>
            </a:r>
            <a:endParaRPr lang="en-AU" dirty="0"/>
          </a:p>
        </p:txBody>
      </p:sp>
    </p:spTree>
    <p:extLst>
      <p:ext uri="{BB962C8B-B14F-4D97-AF65-F5344CB8AC3E}">
        <p14:creationId xmlns:p14="http://schemas.microsoft.com/office/powerpoint/2010/main" val="2104993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6614" y="2781722"/>
            <a:ext cx="10047600" cy="1080121"/>
          </a:xfrm>
        </p:spPr>
        <p:txBody>
          <a:bodyPr/>
          <a:lstStyle/>
          <a:p>
            <a:r>
              <a:rPr lang="en-AU" dirty="0" smtClean="0"/>
              <a:t>Why Choose Nancy?</a:t>
            </a:r>
            <a:endParaRPr lang="en-AU" dirty="0"/>
          </a:p>
        </p:txBody>
      </p:sp>
    </p:spTree>
    <p:extLst>
      <p:ext uri="{BB962C8B-B14F-4D97-AF65-F5344CB8AC3E}">
        <p14:creationId xmlns:p14="http://schemas.microsoft.com/office/powerpoint/2010/main" val="1843683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Customisable</a:t>
            </a:r>
            <a:endParaRPr lang="en-AU" dirty="0"/>
          </a:p>
        </p:txBody>
      </p:sp>
    </p:spTree>
    <p:extLst>
      <p:ext uri="{BB962C8B-B14F-4D97-AF65-F5344CB8AC3E}">
        <p14:creationId xmlns:p14="http://schemas.microsoft.com/office/powerpoint/2010/main" val="16951045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Easy to test</a:t>
            </a:r>
            <a:endParaRPr lang="en-AU" dirty="0"/>
          </a:p>
        </p:txBody>
      </p:sp>
    </p:spTree>
    <p:extLst>
      <p:ext uri="{BB962C8B-B14F-4D97-AF65-F5344CB8AC3E}">
        <p14:creationId xmlns:p14="http://schemas.microsoft.com/office/powerpoint/2010/main" val="11239465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Community</a:t>
            </a:r>
            <a:endParaRPr lang="en-AU" dirty="0"/>
          </a:p>
        </p:txBody>
      </p:sp>
    </p:spTree>
    <p:extLst>
      <p:ext uri="{BB962C8B-B14F-4D97-AF65-F5344CB8AC3E}">
        <p14:creationId xmlns:p14="http://schemas.microsoft.com/office/powerpoint/2010/main" val="35658369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622" y="2853730"/>
            <a:ext cx="10047600" cy="1080121"/>
          </a:xfrm>
        </p:spPr>
        <p:txBody>
          <a:bodyPr/>
          <a:lstStyle/>
          <a:p>
            <a:r>
              <a:rPr lang="en-AU" dirty="0" smtClean="0"/>
              <a:t>How Do I Nancy?</a:t>
            </a:r>
            <a:endParaRPr lang="en-AU" dirty="0"/>
          </a:p>
        </p:txBody>
      </p:sp>
    </p:spTree>
    <p:extLst>
      <p:ext uri="{BB962C8B-B14F-4D97-AF65-F5344CB8AC3E}">
        <p14:creationId xmlns:p14="http://schemas.microsoft.com/office/powerpoint/2010/main" val="28544036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Modules</a:t>
            </a:r>
            <a:endParaRPr lang="en-AU" dirty="0"/>
          </a:p>
        </p:txBody>
      </p:sp>
      <p:sp>
        <p:nvSpPr>
          <p:cNvPr id="5" name="Content Placeholder 4"/>
          <p:cNvSpPr>
            <a:spLocks noGrp="1"/>
          </p:cNvSpPr>
          <p:nvPr>
            <p:ph idx="1"/>
          </p:nvPr>
        </p:nvSpPr>
        <p:spPr>
          <a:xfrm>
            <a:off x="823041" y="2565698"/>
            <a:ext cx="10048720" cy="1159153"/>
          </a:xfrm>
        </p:spPr>
        <p:txBody>
          <a:bodyPr/>
          <a:lstStyle/>
          <a:p>
            <a:pPr marL="0" indent="0">
              <a:spcBef>
                <a:spcPts val="0"/>
              </a:spcBef>
              <a:buNone/>
            </a:pPr>
            <a:r>
              <a:rPr lang="en-AU" spc="0" dirty="0" smtClean="0"/>
              <a:t>public </a:t>
            </a:r>
            <a:r>
              <a:rPr lang="en-AU" spc="0" dirty="0"/>
              <a:t>class HelloWorldModule : NancyModule</a:t>
            </a:r>
          </a:p>
          <a:p>
            <a:pPr marL="0" indent="0">
              <a:spcBef>
                <a:spcPts val="0"/>
              </a:spcBef>
              <a:buNone/>
            </a:pPr>
            <a:r>
              <a:rPr lang="en-AU" spc="0" dirty="0" smtClean="0"/>
              <a:t>{ }</a:t>
            </a:r>
            <a:endParaRPr lang="en-AU" spc="0" dirty="0"/>
          </a:p>
          <a:p>
            <a:pPr marL="0" indent="0">
              <a:spcBef>
                <a:spcPts val="0"/>
              </a:spcBef>
              <a:buNone/>
            </a:pPr>
            <a:endParaRPr lang="en-AU" sz="2800" spc="0" dirty="0">
              <a:solidFill>
                <a:schemeClr val="bg1">
                  <a:lumMod val="65000"/>
                </a:schemeClr>
              </a:solidFill>
            </a:endParaRPr>
          </a:p>
        </p:txBody>
      </p:sp>
    </p:spTree>
    <p:extLst>
      <p:ext uri="{BB962C8B-B14F-4D97-AF65-F5344CB8AC3E}">
        <p14:creationId xmlns:p14="http://schemas.microsoft.com/office/powerpoint/2010/main" val="18192345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Routing</a:t>
            </a:r>
            <a:endParaRPr lang="en-AU" dirty="0"/>
          </a:p>
        </p:txBody>
      </p:sp>
      <p:sp>
        <p:nvSpPr>
          <p:cNvPr id="5" name="Content Placeholder 4"/>
          <p:cNvSpPr>
            <a:spLocks noGrp="1"/>
          </p:cNvSpPr>
          <p:nvPr>
            <p:ph idx="1"/>
          </p:nvPr>
        </p:nvSpPr>
        <p:spPr>
          <a:xfrm>
            <a:off x="838622" y="1701602"/>
            <a:ext cx="10048720" cy="4824536"/>
          </a:xfrm>
        </p:spPr>
        <p:txBody>
          <a:bodyPr/>
          <a:lstStyle/>
          <a:p>
            <a:pPr marL="0" indent="0" defTabSz="540000">
              <a:spcBef>
                <a:spcPts val="0"/>
              </a:spcBef>
              <a:buNone/>
            </a:pPr>
            <a:r>
              <a:rPr lang="en-AU" sz="2800" spc="0" dirty="0" smtClean="0">
                <a:solidFill>
                  <a:schemeClr val="bg1">
                    <a:lumMod val="65000"/>
                  </a:schemeClr>
                </a:solidFill>
              </a:rPr>
              <a:t>public </a:t>
            </a:r>
            <a:r>
              <a:rPr lang="en-AU" sz="2800" spc="0" dirty="0">
                <a:solidFill>
                  <a:schemeClr val="bg1">
                    <a:lumMod val="65000"/>
                  </a:schemeClr>
                </a:solidFill>
              </a:rPr>
              <a:t>class HelloWorldModule : NancyModule</a:t>
            </a:r>
          </a:p>
          <a:p>
            <a:pPr marL="0" indent="0" defTabSz="540000">
              <a:spcBef>
                <a:spcPts val="0"/>
              </a:spcBef>
              <a:buNone/>
            </a:pPr>
            <a:r>
              <a:rPr lang="en-AU" sz="2800" spc="0" dirty="0" smtClean="0">
                <a:solidFill>
                  <a:schemeClr val="bg1">
                    <a:lumMod val="65000"/>
                  </a:schemeClr>
                </a:solidFill>
              </a:rPr>
              <a:t>{ </a:t>
            </a:r>
          </a:p>
          <a:p>
            <a:pPr marL="0" indent="0" defTabSz="540000">
              <a:spcBef>
                <a:spcPts val="0"/>
              </a:spcBef>
              <a:buNone/>
            </a:pPr>
            <a:r>
              <a:rPr lang="en-AU" sz="2800" spc="0" dirty="0">
                <a:solidFill>
                  <a:schemeClr val="bg1">
                    <a:lumMod val="65000"/>
                  </a:schemeClr>
                </a:solidFill>
              </a:rPr>
              <a:t>	</a:t>
            </a:r>
            <a:r>
              <a:rPr lang="en-AU" sz="2800" spc="0" dirty="0" smtClean="0">
                <a:solidFill>
                  <a:schemeClr val="bg1">
                    <a:lumMod val="65000"/>
                  </a:schemeClr>
                </a:solidFill>
              </a:rPr>
              <a:t>public </a:t>
            </a:r>
            <a:r>
              <a:rPr lang="en-AU" sz="2800" spc="0" dirty="0">
                <a:solidFill>
                  <a:schemeClr val="bg1">
                    <a:lumMod val="65000"/>
                  </a:schemeClr>
                </a:solidFill>
              </a:rPr>
              <a:t>HelloWorldModule()</a:t>
            </a:r>
          </a:p>
          <a:p>
            <a:pPr marL="273050" lvl="1" indent="0" defTabSz="540000">
              <a:buNone/>
            </a:pPr>
            <a:r>
              <a:rPr lang="en-AU" sz="2800" spc="0" dirty="0">
                <a:solidFill>
                  <a:schemeClr val="bg1">
                    <a:lumMod val="65000"/>
                  </a:schemeClr>
                </a:solidFill>
              </a:rPr>
              <a:t> </a:t>
            </a:r>
            <a:r>
              <a:rPr lang="en-AU" sz="2800" spc="0" dirty="0" smtClean="0">
                <a:solidFill>
                  <a:schemeClr val="bg1">
                    <a:lumMod val="65000"/>
                  </a:schemeClr>
                </a:solidFill>
              </a:rPr>
              <a:t>	{</a:t>
            </a:r>
            <a:endParaRPr lang="en-AU" sz="2800" spc="0" dirty="0">
              <a:solidFill>
                <a:schemeClr val="bg1">
                  <a:lumMod val="65000"/>
                </a:schemeClr>
              </a:solidFill>
            </a:endParaRPr>
          </a:p>
          <a:p>
            <a:pPr marL="273050" lvl="1" indent="0" defTabSz="540000">
              <a:buNone/>
            </a:pPr>
            <a:r>
              <a:rPr lang="en-AU" sz="2800" spc="0" dirty="0"/>
              <a:t> </a:t>
            </a:r>
            <a:r>
              <a:rPr lang="en-AU" sz="2800" spc="0" dirty="0" smtClean="0"/>
              <a:t>  	Get["/"] </a:t>
            </a:r>
            <a:r>
              <a:rPr lang="en-AU" sz="2800" spc="0" dirty="0"/>
              <a:t>= _ =&gt; "Hello World</a:t>
            </a:r>
            <a:r>
              <a:rPr lang="en-AU" sz="2800" spc="0" dirty="0" smtClean="0"/>
              <a:t>";</a:t>
            </a:r>
          </a:p>
          <a:p>
            <a:pPr marL="273050" lvl="1" indent="0" defTabSz="540000">
              <a:buNone/>
            </a:pPr>
            <a:r>
              <a:rPr lang="en-AU" sz="2800" spc="0" dirty="0" smtClean="0"/>
              <a:t>	 </a:t>
            </a:r>
            <a:r>
              <a:rPr lang="en-AU" sz="2800" spc="0" dirty="0" smtClean="0">
                <a:solidFill>
                  <a:schemeClr val="bg1">
                    <a:lumMod val="65000"/>
                  </a:schemeClr>
                </a:solidFill>
              </a:rPr>
              <a:t>}</a:t>
            </a:r>
          </a:p>
          <a:p>
            <a:pPr marL="0" indent="0" defTabSz="540000">
              <a:spcBef>
                <a:spcPts val="0"/>
              </a:spcBef>
              <a:buNone/>
            </a:pPr>
            <a:r>
              <a:rPr lang="en-AU" sz="2800" spc="0" dirty="0" smtClean="0">
                <a:solidFill>
                  <a:schemeClr val="bg1">
                    <a:lumMod val="65000"/>
                  </a:schemeClr>
                </a:solidFill>
              </a:rPr>
              <a:t>}</a:t>
            </a:r>
            <a:endParaRPr lang="en-AU" sz="2800" spc="0" dirty="0">
              <a:solidFill>
                <a:schemeClr val="bg1">
                  <a:lumMod val="65000"/>
                </a:schemeClr>
              </a:solidFill>
            </a:endParaRPr>
          </a:p>
          <a:p>
            <a:pPr marL="0" indent="0" defTabSz="540000">
              <a:spcBef>
                <a:spcPts val="0"/>
              </a:spcBef>
              <a:buNone/>
            </a:pPr>
            <a:endParaRPr lang="en-AU" sz="2000" spc="0" dirty="0">
              <a:solidFill>
                <a:schemeClr val="bg1">
                  <a:lumMod val="65000"/>
                </a:schemeClr>
              </a:solidFill>
            </a:endParaRPr>
          </a:p>
        </p:txBody>
      </p:sp>
    </p:spTree>
    <p:extLst>
      <p:ext uri="{BB962C8B-B14F-4D97-AF65-F5344CB8AC3E}">
        <p14:creationId xmlns:p14="http://schemas.microsoft.com/office/powerpoint/2010/main" val="22875679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Routing</a:t>
            </a:r>
            <a:endParaRPr lang="en-AU" dirty="0"/>
          </a:p>
        </p:txBody>
      </p:sp>
      <p:sp>
        <p:nvSpPr>
          <p:cNvPr id="5" name="Content Placeholder 4"/>
          <p:cNvSpPr>
            <a:spLocks noGrp="1"/>
          </p:cNvSpPr>
          <p:nvPr>
            <p:ph idx="1"/>
          </p:nvPr>
        </p:nvSpPr>
        <p:spPr>
          <a:xfrm>
            <a:off x="838622" y="1701602"/>
            <a:ext cx="10048720" cy="4824536"/>
          </a:xfrm>
        </p:spPr>
        <p:txBody>
          <a:bodyPr/>
          <a:lstStyle/>
          <a:p>
            <a:pPr marL="0" indent="0" defTabSz="540000">
              <a:spcBef>
                <a:spcPts val="0"/>
              </a:spcBef>
              <a:buNone/>
            </a:pPr>
            <a:r>
              <a:rPr lang="en-AU" sz="2800" spc="0" dirty="0" smtClean="0">
                <a:solidFill>
                  <a:schemeClr val="bg1">
                    <a:lumMod val="65000"/>
                  </a:schemeClr>
                </a:solidFill>
              </a:rPr>
              <a:t>public </a:t>
            </a:r>
            <a:r>
              <a:rPr lang="en-AU" sz="2800" spc="0" dirty="0">
                <a:solidFill>
                  <a:schemeClr val="bg1">
                    <a:lumMod val="65000"/>
                  </a:schemeClr>
                </a:solidFill>
              </a:rPr>
              <a:t>class HelloWorldModule : NancyModule</a:t>
            </a:r>
          </a:p>
          <a:p>
            <a:pPr marL="0" indent="0" defTabSz="540000">
              <a:spcBef>
                <a:spcPts val="0"/>
              </a:spcBef>
              <a:buNone/>
            </a:pPr>
            <a:r>
              <a:rPr lang="en-AU" sz="2800" spc="0" dirty="0" smtClean="0">
                <a:solidFill>
                  <a:schemeClr val="bg1">
                    <a:lumMod val="65000"/>
                  </a:schemeClr>
                </a:solidFill>
              </a:rPr>
              <a:t>{ </a:t>
            </a:r>
          </a:p>
          <a:p>
            <a:pPr marL="0" indent="0" defTabSz="540000">
              <a:spcBef>
                <a:spcPts val="0"/>
              </a:spcBef>
              <a:buNone/>
            </a:pPr>
            <a:r>
              <a:rPr lang="en-AU" sz="2800" spc="0" dirty="0">
                <a:solidFill>
                  <a:schemeClr val="bg1">
                    <a:lumMod val="65000"/>
                  </a:schemeClr>
                </a:solidFill>
              </a:rPr>
              <a:t>	</a:t>
            </a:r>
            <a:r>
              <a:rPr lang="en-AU" sz="2800" spc="0" dirty="0" smtClean="0">
                <a:solidFill>
                  <a:schemeClr val="bg1">
                    <a:lumMod val="65000"/>
                  </a:schemeClr>
                </a:solidFill>
              </a:rPr>
              <a:t>public </a:t>
            </a:r>
            <a:r>
              <a:rPr lang="en-AU" sz="2800" spc="0" dirty="0">
                <a:solidFill>
                  <a:schemeClr val="bg1">
                    <a:lumMod val="65000"/>
                  </a:schemeClr>
                </a:solidFill>
              </a:rPr>
              <a:t>HelloWorldModule()</a:t>
            </a:r>
          </a:p>
          <a:p>
            <a:pPr marL="273050" lvl="1" indent="0" defTabSz="540000">
              <a:buNone/>
            </a:pPr>
            <a:r>
              <a:rPr lang="en-AU" sz="2800" spc="0" dirty="0">
                <a:solidFill>
                  <a:schemeClr val="bg1">
                    <a:lumMod val="65000"/>
                  </a:schemeClr>
                </a:solidFill>
              </a:rPr>
              <a:t> </a:t>
            </a:r>
            <a:r>
              <a:rPr lang="en-AU" sz="2800" spc="0" dirty="0" smtClean="0">
                <a:solidFill>
                  <a:schemeClr val="bg1">
                    <a:lumMod val="65000"/>
                  </a:schemeClr>
                </a:solidFill>
              </a:rPr>
              <a:t>	{</a:t>
            </a:r>
            <a:endParaRPr lang="en-AU" sz="2800" spc="0" dirty="0">
              <a:solidFill>
                <a:schemeClr val="bg1">
                  <a:lumMod val="65000"/>
                </a:schemeClr>
              </a:solidFill>
            </a:endParaRPr>
          </a:p>
          <a:p>
            <a:pPr marL="273050" lvl="1" indent="0" defTabSz="540000">
              <a:buNone/>
            </a:pPr>
            <a:r>
              <a:rPr lang="en-AU" sz="2800" spc="0" dirty="0" smtClean="0">
                <a:solidFill>
                  <a:schemeClr val="bg1">
                    <a:lumMod val="65000"/>
                  </a:schemeClr>
                </a:solidFill>
              </a:rPr>
              <a:t>		</a:t>
            </a:r>
            <a:r>
              <a:rPr lang="en-AU" sz="2800" spc="0" dirty="0" smtClean="0"/>
              <a:t>Get</a:t>
            </a:r>
            <a:r>
              <a:rPr lang="en-AU" sz="2800" spc="0" dirty="0"/>
              <a:t>["/", </a:t>
            </a:r>
            <a:r>
              <a:rPr lang="en-AU" sz="2800" dirty="0" err="1" smtClean="0"/>
              <a:t>runAsync</a:t>
            </a:r>
            <a:r>
              <a:rPr lang="en-AU" sz="2800" dirty="0" smtClean="0"/>
              <a:t>: </a:t>
            </a:r>
            <a:r>
              <a:rPr lang="en-AU" sz="2800" spc="0" dirty="0" smtClean="0"/>
              <a:t>true</a:t>
            </a:r>
            <a:r>
              <a:rPr lang="en-AU" sz="2800" spc="0" dirty="0"/>
              <a:t>] = </a:t>
            </a:r>
            <a:r>
              <a:rPr lang="en-AU" sz="2800" spc="0" dirty="0" err="1" smtClean="0"/>
              <a:t>async</a:t>
            </a:r>
            <a:r>
              <a:rPr lang="en-AU" sz="2800" spc="0" dirty="0" smtClean="0"/>
              <a:t> </a:t>
            </a:r>
            <a:r>
              <a:rPr lang="en-AU" sz="2800" spc="0" dirty="0"/>
              <a:t>(_, token) =&gt; </a:t>
            </a:r>
            <a:endParaRPr lang="en-AU" sz="2800" spc="0" dirty="0" smtClean="0"/>
          </a:p>
          <a:p>
            <a:pPr marL="273050" lvl="1" indent="0" defTabSz="540000">
              <a:buNone/>
            </a:pPr>
            <a:r>
              <a:rPr lang="en-AU" sz="2800" spc="0" dirty="0"/>
              <a:t>	</a:t>
            </a:r>
            <a:r>
              <a:rPr lang="en-AU" sz="2800" spc="0" dirty="0" smtClean="0"/>
              <a:t>		await </a:t>
            </a:r>
            <a:r>
              <a:rPr lang="en-AU" sz="2800" spc="0" dirty="0" err="1"/>
              <a:t>Task.Run</a:t>
            </a:r>
            <a:r>
              <a:rPr lang="en-AU" sz="2800" spc="0" dirty="0"/>
              <a:t>(() =&gt; "Hello Asynchronous World</a:t>
            </a:r>
            <a:r>
              <a:rPr lang="en-AU" sz="2800" spc="0" dirty="0" smtClean="0"/>
              <a:t>!");</a:t>
            </a:r>
          </a:p>
          <a:p>
            <a:pPr marL="273050" lvl="1" indent="0" defTabSz="540000">
              <a:buNone/>
            </a:pPr>
            <a:r>
              <a:rPr lang="en-AU" sz="2800" spc="0" dirty="0" smtClean="0"/>
              <a:t>	 </a:t>
            </a:r>
            <a:r>
              <a:rPr lang="en-AU" sz="2800" spc="0" dirty="0" smtClean="0">
                <a:solidFill>
                  <a:schemeClr val="bg1">
                    <a:lumMod val="65000"/>
                  </a:schemeClr>
                </a:solidFill>
              </a:rPr>
              <a:t>}</a:t>
            </a:r>
          </a:p>
          <a:p>
            <a:pPr marL="0" indent="0" defTabSz="540000">
              <a:spcBef>
                <a:spcPts val="0"/>
              </a:spcBef>
              <a:buNone/>
            </a:pPr>
            <a:r>
              <a:rPr lang="en-AU" sz="2800" spc="0" dirty="0" smtClean="0">
                <a:solidFill>
                  <a:schemeClr val="bg1">
                    <a:lumMod val="65000"/>
                  </a:schemeClr>
                </a:solidFill>
              </a:rPr>
              <a:t>}</a:t>
            </a:r>
            <a:endParaRPr lang="en-AU" sz="2800" spc="0" dirty="0">
              <a:solidFill>
                <a:schemeClr val="bg1">
                  <a:lumMod val="65000"/>
                </a:schemeClr>
              </a:solidFill>
            </a:endParaRPr>
          </a:p>
          <a:p>
            <a:pPr marL="0" indent="0" defTabSz="540000">
              <a:spcBef>
                <a:spcPts val="0"/>
              </a:spcBef>
              <a:buNone/>
            </a:pPr>
            <a:endParaRPr lang="en-AU" sz="2000" spc="0" dirty="0">
              <a:solidFill>
                <a:schemeClr val="bg1">
                  <a:lumMod val="65000"/>
                </a:schemeClr>
              </a:solidFill>
            </a:endParaRPr>
          </a:p>
        </p:txBody>
      </p:sp>
    </p:spTree>
    <p:extLst>
      <p:ext uri="{BB962C8B-B14F-4D97-AF65-F5344CB8AC3E}">
        <p14:creationId xmlns:p14="http://schemas.microsoft.com/office/powerpoint/2010/main" val="28160085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Route Parameters</a:t>
            </a:r>
            <a:endParaRPr lang="en-AU" dirty="0"/>
          </a:p>
        </p:txBody>
      </p:sp>
      <p:sp>
        <p:nvSpPr>
          <p:cNvPr id="5" name="Content Placeholder 4"/>
          <p:cNvSpPr>
            <a:spLocks noGrp="1"/>
          </p:cNvSpPr>
          <p:nvPr>
            <p:ph idx="1"/>
          </p:nvPr>
        </p:nvSpPr>
        <p:spPr/>
        <p:txBody>
          <a:bodyPr/>
          <a:lstStyle/>
          <a:p>
            <a:pPr marL="0" indent="0">
              <a:spcBef>
                <a:spcPts val="0"/>
              </a:spcBef>
              <a:buNone/>
            </a:pPr>
            <a:r>
              <a:rPr lang="en-AU" sz="2800" spc="0" dirty="0" smtClean="0">
                <a:solidFill>
                  <a:schemeClr val="bg1">
                    <a:lumMod val="65000"/>
                  </a:schemeClr>
                </a:solidFill>
              </a:rPr>
              <a:t>public </a:t>
            </a:r>
            <a:r>
              <a:rPr lang="en-AU" sz="2800" spc="0" dirty="0">
                <a:solidFill>
                  <a:schemeClr val="bg1">
                    <a:lumMod val="65000"/>
                  </a:schemeClr>
                </a:solidFill>
              </a:rPr>
              <a:t>HelloWorldModule</a:t>
            </a:r>
            <a:r>
              <a:rPr lang="en-AU" sz="2800" spc="0" dirty="0" smtClean="0">
                <a:solidFill>
                  <a:schemeClr val="bg1">
                    <a:lumMod val="65000"/>
                  </a:schemeClr>
                </a:solidFill>
              </a:rPr>
              <a:t>()</a:t>
            </a:r>
          </a:p>
          <a:p>
            <a:pPr marL="0" indent="0">
              <a:spcBef>
                <a:spcPts val="0"/>
              </a:spcBef>
              <a:buNone/>
            </a:pPr>
            <a:r>
              <a:rPr lang="en-AU" sz="2800" spc="0" dirty="0" smtClean="0">
                <a:solidFill>
                  <a:schemeClr val="bg1">
                    <a:lumMod val="65000"/>
                  </a:schemeClr>
                </a:solidFill>
              </a:rPr>
              <a:t>{</a:t>
            </a:r>
            <a:endParaRPr lang="en-AU" sz="2800" spc="0" dirty="0">
              <a:solidFill>
                <a:schemeClr val="bg1">
                  <a:lumMod val="65000"/>
                </a:schemeClr>
              </a:solidFill>
            </a:endParaRPr>
          </a:p>
          <a:p>
            <a:pPr marL="0" indent="0">
              <a:spcBef>
                <a:spcPts val="0"/>
              </a:spcBef>
              <a:buNone/>
            </a:pPr>
            <a:r>
              <a:rPr lang="en-AU" sz="2800" spc="0" dirty="0" smtClean="0">
                <a:solidFill>
                  <a:schemeClr val="bg1">
                    <a:lumMod val="65000"/>
                  </a:schemeClr>
                </a:solidFill>
              </a:rPr>
              <a:t>	Get</a:t>
            </a:r>
            <a:r>
              <a:rPr lang="en-AU" sz="2800" spc="0" dirty="0">
                <a:solidFill>
                  <a:schemeClr val="bg1">
                    <a:lumMod val="65000"/>
                  </a:schemeClr>
                </a:solidFill>
              </a:rPr>
              <a:t>["/"] = _ =&gt; "Hello World</a:t>
            </a:r>
            <a:r>
              <a:rPr lang="en-AU" sz="2800" spc="0" dirty="0" smtClean="0">
                <a:solidFill>
                  <a:schemeClr val="bg1">
                    <a:lumMod val="65000"/>
                  </a:schemeClr>
                </a:solidFill>
              </a:rPr>
              <a:t>";</a:t>
            </a:r>
          </a:p>
          <a:p>
            <a:pPr marL="0" indent="0">
              <a:spcBef>
                <a:spcPts val="0"/>
              </a:spcBef>
              <a:buNone/>
            </a:pPr>
            <a:r>
              <a:rPr lang="en-AU" sz="2800" spc="0" dirty="0"/>
              <a:t>	Get</a:t>
            </a:r>
            <a:r>
              <a:rPr lang="en-AU" sz="2800" spc="0" dirty="0" smtClean="0"/>
              <a:t>["/{name}"] </a:t>
            </a:r>
            <a:r>
              <a:rPr lang="en-AU" sz="2800" spc="0" dirty="0"/>
              <a:t>= _ =&gt; "Hello </a:t>
            </a:r>
            <a:r>
              <a:rPr lang="en-AU" sz="2800" spc="0" dirty="0" smtClean="0"/>
              <a:t>“ + _.Name;</a:t>
            </a:r>
          </a:p>
          <a:p>
            <a:pPr marL="0" indent="0">
              <a:spcBef>
                <a:spcPts val="0"/>
              </a:spcBef>
              <a:buNone/>
            </a:pPr>
            <a:r>
              <a:rPr lang="en-AU" sz="2800" spc="0" dirty="0" smtClean="0">
                <a:solidFill>
                  <a:schemeClr val="bg1">
                    <a:lumMod val="65000"/>
                  </a:schemeClr>
                </a:solidFill>
              </a:rPr>
              <a:t>}</a:t>
            </a:r>
            <a:endParaRPr lang="en-AU" sz="2800" spc="0" dirty="0">
              <a:solidFill>
                <a:schemeClr val="bg1">
                  <a:lumMod val="65000"/>
                </a:schemeClr>
              </a:solidFill>
            </a:endParaRPr>
          </a:p>
          <a:p>
            <a:pPr marL="0" indent="0">
              <a:spcBef>
                <a:spcPts val="0"/>
              </a:spcBef>
              <a:buNone/>
            </a:pPr>
            <a:endParaRPr lang="en-AU" sz="2800" spc="0" dirty="0">
              <a:solidFill>
                <a:schemeClr val="bg1">
                  <a:lumMod val="65000"/>
                </a:schemeClr>
              </a:solidFill>
            </a:endParaRPr>
          </a:p>
          <a:p>
            <a:pPr marL="0" indent="0">
              <a:buNone/>
            </a:pPr>
            <a:endParaRPr lang="en-AU" dirty="0"/>
          </a:p>
        </p:txBody>
      </p:sp>
    </p:spTree>
    <p:extLst>
      <p:ext uri="{BB962C8B-B14F-4D97-AF65-F5344CB8AC3E}">
        <p14:creationId xmlns:p14="http://schemas.microsoft.com/office/powerpoint/2010/main" val="21905923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Route Parameters</a:t>
            </a:r>
            <a:endParaRPr lang="en-AU" dirty="0"/>
          </a:p>
        </p:txBody>
      </p:sp>
      <p:sp>
        <p:nvSpPr>
          <p:cNvPr id="5" name="Content Placeholder 4"/>
          <p:cNvSpPr>
            <a:spLocks noGrp="1"/>
          </p:cNvSpPr>
          <p:nvPr>
            <p:ph idx="1"/>
          </p:nvPr>
        </p:nvSpPr>
        <p:spPr/>
        <p:txBody>
          <a:bodyPr/>
          <a:lstStyle/>
          <a:p>
            <a:pPr marL="0" indent="0">
              <a:spcBef>
                <a:spcPts val="0"/>
              </a:spcBef>
              <a:buNone/>
            </a:pPr>
            <a:r>
              <a:rPr lang="en-AU" sz="2800" spc="0" dirty="0" smtClean="0">
                <a:solidFill>
                  <a:schemeClr val="bg1">
                    <a:lumMod val="65000"/>
                  </a:schemeClr>
                </a:solidFill>
              </a:rPr>
              <a:t>public </a:t>
            </a:r>
            <a:r>
              <a:rPr lang="en-AU" sz="2800" spc="0" dirty="0">
                <a:solidFill>
                  <a:schemeClr val="bg1">
                    <a:lumMod val="65000"/>
                  </a:schemeClr>
                </a:solidFill>
              </a:rPr>
              <a:t>HelloWorldModule</a:t>
            </a:r>
            <a:r>
              <a:rPr lang="en-AU" sz="2800" spc="0" dirty="0" smtClean="0">
                <a:solidFill>
                  <a:schemeClr val="bg1">
                    <a:lumMod val="65000"/>
                  </a:schemeClr>
                </a:solidFill>
              </a:rPr>
              <a:t>()</a:t>
            </a:r>
          </a:p>
          <a:p>
            <a:pPr marL="0" indent="0">
              <a:spcBef>
                <a:spcPts val="0"/>
              </a:spcBef>
              <a:buNone/>
            </a:pPr>
            <a:r>
              <a:rPr lang="en-AU" sz="2800" spc="0" dirty="0" smtClean="0">
                <a:solidFill>
                  <a:schemeClr val="bg1">
                    <a:lumMod val="65000"/>
                  </a:schemeClr>
                </a:solidFill>
              </a:rPr>
              <a:t>{</a:t>
            </a:r>
            <a:endParaRPr lang="en-AU" sz="2800" spc="0" dirty="0">
              <a:solidFill>
                <a:schemeClr val="bg1">
                  <a:lumMod val="65000"/>
                </a:schemeClr>
              </a:solidFill>
            </a:endParaRPr>
          </a:p>
          <a:p>
            <a:pPr marL="0" indent="0">
              <a:spcBef>
                <a:spcPts val="0"/>
              </a:spcBef>
              <a:buNone/>
            </a:pPr>
            <a:r>
              <a:rPr lang="en-AU" sz="2800" spc="0" dirty="0" smtClean="0">
                <a:solidFill>
                  <a:schemeClr val="bg1">
                    <a:lumMod val="65000"/>
                  </a:schemeClr>
                </a:solidFill>
              </a:rPr>
              <a:t>	Get</a:t>
            </a:r>
            <a:r>
              <a:rPr lang="en-AU" sz="2800" spc="0" dirty="0">
                <a:solidFill>
                  <a:schemeClr val="bg1">
                    <a:lumMod val="65000"/>
                  </a:schemeClr>
                </a:solidFill>
              </a:rPr>
              <a:t>["/"] = _ =&gt; "Hello World</a:t>
            </a:r>
            <a:r>
              <a:rPr lang="en-AU" sz="2800" spc="0" dirty="0" smtClean="0">
                <a:solidFill>
                  <a:schemeClr val="bg1">
                    <a:lumMod val="65000"/>
                  </a:schemeClr>
                </a:solidFill>
              </a:rPr>
              <a:t>";</a:t>
            </a:r>
          </a:p>
          <a:p>
            <a:pPr marL="0" indent="0">
              <a:spcBef>
                <a:spcPts val="0"/>
              </a:spcBef>
              <a:buNone/>
            </a:pPr>
            <a:r>
              <a:rPr lang="en-AU" sz="2800" spc="0" dirty="0"/>
              <a:t>	Get</a:t>
            </a:r>
            <a:r>
              <a:rPr lang="en-AU" sz="2800" spc="0" dirty="0" smtClean="0"/>
              <a:t>["/{</a:t>
            </a:r>
            <a:r>
              <a:rPr lang="en-AU" sz="2800" spc="0" dirty="0" err="1" smtClean="0"/>
              <a:t>name?World</a:t>
            </a:r>
            <a:r>
              <a:rPr lang="en-AU" sz="2800" spc="0" dirty="0" smtClean="0"/>
              <a:t>}"] </a:t>
            </a:r>
            <a:r>
              <a:rPr lang="en-AU" sz="2800" spc="0" dirty="0"/>
              <a:t>= _ =&gt; "Hello </a:t>
            </a:r>
            <a:r>
              <a:rPr lang="en-AU" sz="2800" spc="0" dirty="0" smtClean="0"/>
              <a:t>“ + _.Name;</a:t>
            </a:r>
          </a:p>
          <a:p>
            <a:pPr marL="0" indent="0">
              <a:spcBef>
                <a:spcPts val="0"/>
              </a:spcBef>
              <a:buNone/>
            </a:pPr>
            <a:r>
              <a:rPr lang="en-AU" sz="2800" spc="0" dirty="0" smtClean="0">
                <a:solidFill>
                  <a:schemeClr val="bg1">
                    <a:lumMod val="65000"/>
                  </a:schemeClr>
                </a:solidFill>
              </a:rPr>
              <a:t>}</a:t>
            </a:r>
            <a:endParaRPr lang="en-AU" sz="2800" spc="0" dirty="0">
              <a:solidFill>
                <a:schemeClr val="bg1">
                  <a:lumMod val="65000"/>
                </a:schemeClr>
              </a:solidFill>
            </a:endParaRPr>
          </a:p>
          <a:p>
            <a:pPr marL="0" indent="0">
              <a:spcBef>
                <a:spcPts val="0"/>
              </a:spcBef>
              <a:buNone/>
            </a:pPr>
            <a:endParaRPr lang="en-AU" sz="2800" spc="0" dirty="0">
              <a:solidFill>
                <a:schemeClr val="bg1">
                  <a:lumMod val="65000"/>
                </a:schemeClr>
              </a:solidFill>
            </a:endParaRPr>
          </a:p>
          <a:p>
            <a:pPr marL="0" indent="0">
              <a:buNone/>
            </a:pPr>
            <a:endParaRPr lang="en-AU" dirty="0"/>
          </a:p>
        </p:txBody>
      </p:sp>
    </p:spTree>
    <p:extLst>
      <p:ext uri="{BB962C8B-B14F-4D97-AF65-F5344CB8AC3E}">
        <p14:creationId xmlns:p14="http://schemas.microsoft.com/office/powerpoint/2010/main" val="1802308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accent4"/>
                </a:solidFill>
              </a:rPr>
              <a:t>Agenda</a:t>
            </a:r>
            <a:endParaRPr lang="en-AU" dirty="0">
              <a:solidFill>
                <a:schemeClr val="accent4"/>
              </a:solidFill>
            </a:endParaRPr>
          </a:p>
        </p:txBody>
      </p:sp>
      <p:sp>
        <p:nvSpPr>
          <p:cNvPr id="3" name="Content Placeholder 2"/>
          <p:cNvSpPr>
            <a:spLocks noGrp="1"/>
          </p:cNvSpPr>
          <p:nvPr>
            <p:ph idx="1"/>
          </p:nvPr>
        </p:nvSpPr>
        <p:spPr/>
        <p:txBody>
          <a:bodyPr/>
          <a:lstStyle/>
          <a:p>
            <a:pPr>
              <a:buClr>
                <a:schemeClr val="accent4"/>
              </a:buClr>
            </a:pPr>
            <a:r>
              <a:rPr lang="en-AU" dirty="0" err="1" smtClean="0"/>
              <a:t>NancyFx</a:t>
            </a:r>
            <a:endParaRPr lang="en-AU" dirty="0" smtClean="0"/>
          </a:p>
          <a:p>
            <a:pPr lvl="1">
              <a:buClr>
                <a:schemeClr val="accent4"/>
              </a:buClr>
            </a:pPr>
            <a:r>
              <a:rPr lang="en-AU" dirty="0" smtClean="0"/>
              <a:t>What is </a:t>
            </a:r>
            <a:r>
              <a:rPr lang="en-AU" dirty="0" err="1" smtClean="0"/>
              <a:t>NancyFx</a:t>
            </a:r>
            <a:r>
              <a:rPr lang="en-AU" dirty="0" smtClean="0"/>
              <a:t>?</a:t>
            </a:r>
          </a:p>
          <a:p>
            <a:pPr lvl="1">
              <a:buClr>
                <a:schemeClr val="accent4"/>
              </a:buClr>
            </a:pPr>
            <a:r>
              <a:rPr lang="en-AU" dirty="0" smtClean="0"/>
              <a:t>Why should I choose </a:t>
            </a:r>
            <a:r>
              <a:rPr lang="en-AU" dirty="0" err="1" smtClean="0"/>
              <a:t>NancyFx</a:t>
            </a:r>
            <a:r>
              <a:rPr lang="en-AU" dirty="0" smtClean="0"/>
              <a:t>?</a:t>
            </a:r>
          </a:p>
          <a:p>
            <a:pPr lvl="1">
              <a:buClr>
                <a:schemeClr val="accent4"/>
              </a:buClr>
            </a:pPr>
            <a:r>
              <a:rPr lang="en-AU" dirty="0" smtClean="0"/>
              <a:t>How do I </a:t>
            </a:r>
            <a:r>
              <a:rPr lang="en-AU" dirty="0" err="1" smtClean="0"/>
              <a:t>NancyFx</a:t>
            </a:r>
            <a:r>
              <a:rPr lang="en-AU" dirty="0" smtClean="0"/>
              <a:t>?</a:t>
            </a:r>
          </a:p>
          <a:p>
            <a:pPr lvl="1">
              <a:buClr>
                <a:schemeClr val="accent4"/>
              </a:buClr>
            </a:pPr>
            <a:r>
              <a:rPr lang="en-AU" dirty="0" smtClean="0"/>
              <a:t>Code Demo</a:t>
            </a:r>
          </a:p>
        </p:txBody>
      </p:sp>
    </p:spTree>
    <p:extLst>
      <p:ext uri="{BB962C8B-B14F-4D97-AF65-F5344CB8AC3E}">
        <p14:creationId xmlns:p14="http://schemas.microsoft.com/office/powerpoint/2010/main" val="11223419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Parameter Constraints</a:t>
            </a:r>
            <a:endParaRPr lang="en-AU" dirty="0"/>
          </a:p>
        </p:txBody>
      </p:sp>
      <p:sp>
        <p:nvSpPr>
          <p:cNvPr id="5" name="Content Placeholder 4"/>
          <p:cNvSpPr>
            <a:spLocks noGrp="1"/>
          </p:cNvSpPr>
          <p:nvPr>
            <p:ph idx="1"/>
          </p:nvPr>
        </p:nvSpPr>
        <p:spPr/>
        <p:txBody>
          <a:bodyPr/>
          <a:lstStyle/>
          <a:p>
            <a:pPr marL="0" indent="0">
              <a:lnSpc>
                <a:spcPct val="200000"/>
              </a:lnSpc>
              <a:spcBef>
                <a:spcPts val="0"/>
              </a:spcBef>
              <a:buNone/>
            </a:pPr>
            <a:r>
              <a:rPr lang="en-AU" spc="0" dirty="0" smtClean="0">
                <a:solidFill>
                  <a:srgbClr val="0B0F21"/>
                </a:solidFill>
              </a:rPr>
              <a:t>Type Constraints</a:t>
            </a:r>
          </a:p>
          <a:p>
            <a:pPr marL="0" indent="0">
              <a:spcBef>
                <a:spcPts val="0"/>
              </a:spcBef>
              <a:buNone/>
            </a:pPr>
            <a:r>
              <a:rPr lang="en-AU" sz="2800" spc="0" dirty="0" smtClean="0">
                <a:solidFill>
                  <a:schemeClr val="bg1">
                    <a:lumMod val="65000"/>
                  </a:schemeClr>
                </a:solidFill>
              </a:rPr>
              <a:t>Get[“/{</a:t>
            </a:r>
            <a:r>
              <a:rPr lang="en-AU" sz="2800" spc="0" dirty="0" err="1" smtClean="0">
                <a:solidFill>
                  <a:schemeClr val="bg1">
                    <a:lumMod val="65000"/>
                  </a:schemeClr>
                </a:solidFill>
              </a:rPr>
              <a:t>value:</a:t>
            </a:r>
            <a:r>
              <a:rPr lang="en-AU" sz="2800" spc="0" dirty="0" err="1" smtClean="0">
                <a:solidFill>
                  <a:srgbClr val="0B0F21"/>
                </a:solidFill>
              </a:rPr>
              <a:t>int</a:t>
            </a:r>
            <a:r>
              <a:rPr lang="en-AU" sz="2800" spc="0" dirty="0" smtClean="0">
                <a:solidFill>
                  <a:schemeClr val="bg1">
                    <a:lumMod val="65000"/>
                  </a:schemeClr>
                </a:solidFill>
              </a:rPr>
              <a:t>}”]</a:t>
            </a:r>
          </a:p>
          <a:p>
            <a:pPr marL="0" indent="0">
              <a:spcBef>
                <a:spcPts val="0"/>
              </a:spcBef>
              <a:buNone/>
            </a:pPr>
            <a:r>
              <a:rPr lang="en-AU" sz="2800" spc="0" dirty="0" smtClean="0">
                <a:solidFill>
                  <a:schemeClr val="bg1">
                    <a:lumMod val="65000"/>
                  </a:schemeClr>
                </a:solidFill>
              </a:rPr>
              <a:t>Get[“/{</a:t>
            </a:r>
            <a:r>
              <a:rPr lang="en-AU" sz="2800" spc="0" dirty="0" err="1" smtClean="0">
                <a:solidFill>
                  <a:schemeClr val="bg1">
                    <a:lumMod val="65000"/>
                  </a:schemeClr>
                </a:solidFill>
              </a:rPr>
              <a:t>value:</a:t>
            </a:r>
            <a:r>
              <a:rPr lang="en-AU" sz="2800" spc="0" dirty="0" err="1" smtClean="0">
                <a:solidFill>
                  <a:srgbClr val="0B0F21"/>
                </a:solidFill>
              </a:rPr>
              <a:t>decimal</a:t>
            </a:r>
            <a:r>
              <a:rPr lang="en-AU" sz="2800" spc="0" dirty="0" smtClean="0">
                <a:solidFill>
                  <a:schemeClr val="bg1">
                    <a:lumMod val="65000"/>
                  </a:schemeClr>
                </a:solidFill>
              </a:rPr>
              <a:t>}”]</a:t>
            </a:r>
          </a:p>
          <a:p>
            <a:pPr marL="0" indent="0">
              <a:spcBef>
                <a:spcPts val="0"/>
              </a:spcBef>
              <a:buNone/>
            </a:pPr>
            <a:r>
              <a:rPr lang="en-AU" sz="2800" spc="0" dirty="0">
                <a:solidFill>
                  <a:schemeClr val="bg1">
                    <a:lumMod val="65000"/>
                  </a:schemeClr>
                </a:solidFill>
              </a:rPr>
              <a:t>Get[“/{</a:t>
            </a:r>
            <a:r>
              <a:rPr lang="en-AU" sz="2800" spc="0" dirty="0" err="1" smtClean="0">
                <a:solidFill>
                  <a:schemeClr val="bg1">
                    <a:lumMod val="65000"/>
                  </a:schemeClr>
                </a:solidFill>
              </a:rPr>
              <a:t>value:</a:t>
            </a:r>
            <a:r>
              <a:rPr lang="en-AU" sz="2800" spc="0" dirty="0" err="1" smtClean="0">
                <a:solidFill>
                  <a:srgbClr val="0B0F21"/>
                </a:solidFill>
              </a:rPr>
              <a:t>guid</a:t>
            </a:r>
            <a:r>
              <a:rPr lang="en-AU" sz="2800" spc="0" dirty="0" smtClean="0">
                <a:solidFill>
                  <a:schemeClr val="bg1">
                    <a:lumMod val="65000"/>
                  </a:schemeClr>
                </a:solidFill>
              </a:rPr>
              <a:t>}”]</a:t>
            </a:r>
            <a:endParaRPr lang="en-AU" sz="2800" spc="0" dirty="0">
              <a:solidFill>
                <a:schemeClr val="bg1">
                  <a:lumMod val="65000"/>
                </a:schemeClr>
              </a:solidFill>
            </a:endParaRPr>
          </a:p>
          <a:p>
            <a:pPr marL="0" indent="0">
              <a:spcBef>
                <a:spcPts val="0"/>
              </a:spcBef>
              <a:buNone/>
            </a:pPr>
            <a:r>
              <a:rPr lang="en-AU" sz="2800" spc="0" dirty="0">
                <a:solidFill>
                  <a:schemeClr val="bg1">
                    <a:lumMod val="65000"/>
                  </a:schemeClr>
                </a:solidFill>
              </a:rPr>
              <a:t>Get[“/{</a:t>
            </a:r>
            <a:r>
              <a:rPr lang="en-AU" sz="2800" spc="0" dirty="0" err="1" smtClean="0">
                <a:solidFill>
                  <a:schemeClr val="bg1">
                    <a:lumMod val="65000"/>
                  </a:schemeClr>
                </a:solidFill>
              </a:rPr>
              <a:t>value:</a:t>
            </a:r>
            <a:r>
              <a:rPr lang="en-AU" sz="2800" spc="0" dirty="0" err="1" smtClean="0">
                <a:solidFill>
                  <a:srgbClr val="0B0F21"/>
                </a:solidFill>
              </a:rPr>
              <a:t>bool</a:t>
            </a:r>
            <a:r>
              <a:rPr lang="en-AU" sz="2800" spc="0" dirty="0" smtClean="0">
                <a:solidFill>
                  <a:schemeClr val="bg1">
                    <a:lumMod val="65000"/>
                  </a:schemeClr>
                </a:solidFill>
              </a:rPr>
              <a:t>}”]</a:t>
            </a:r>
          </a:p>
          <a:p>
            <a:pPr marL="0" indent="0">
              <a:spcBef>
                <a:spcPts val="0"/>
              </a:spcBef>
              <a:buNone/>
            </a:pPr>
            <a:r>
              <a:rPr lang="en-AU" sz="2800" spc="0" dirty="0">
                <a:solidFill>
                  <a:schemeClr val="bg1">
                    <a:lumMod val="65000"/>
                  </a:schemeClr>
                </a:solidFill>
              </a:rPr>
              <a:t>Get[“/{</a:t>
            </a:r>
            <a:r>
              <a:rPr lang="en-AU" sz="2800" spc="0" dirty="0" err="1">
                <a:solidFill>
                  <a:schemeClr val="bg1">
                    <a:lumMod val="65000"/>
                  </a:schemeClr>
                </a:solidFill>
              </a:rPr>
              <a:t>value:</a:t>
            </a:r>
            <a:r>
              <a:rPr lang="en-AU" sz="2800" spc="0" dirty="0" err="1">
                <a:solidFill>
                  <a:srgbClr val="0B0F21"/>
                </a:solidFill>
              </a:rPr>
              <a:t>datetime</a:t>
            </a:r>
            <a:r>
              <a:rPr lang="en-AU" sz="2800" spc="0" dirty="0">
                <a:solidFill>
                  <a:schemeClr val="bg1">
                    <a:lumMod val="65000"/>
                  </a:schemeClr>
                </a:solidFill>
              </a:rPr>
              <a:t>}”]</a:t>
            </a:r>
          </a:p>
          <a:p>
            <a:pPr marL="0" indent="0">
              <a:spcBef>
                <a:spcPts val="0"/>
              </a:spcBef>
              <a:buNone/>
            </a:pPr>
            <a:r>
              <a:rPr lang="en-AU" sz="2800" spc="0" dirty="0">
                <a:solidFill>
                  <a:schemeClr val="bg1">
                    <a:lumMod val="65000"/>
                  </a:schemeClr>
                </a:solidFill>
              </a:rPr>
              <a:t>Get[“/{</a:t>
            </a:r>
            <a:r>
              <a:rPr lang="en-AU" sz="2800" spc="0" dirty="0" err="1">
                <a:solidFill>
                  <a:schemeClr val="bg1">
                    <a:lumMod val="65000"/>
                  </a:schemeClr>
                </a:solidFill>
              </a:rPr>
              <a:t>value:</a:t>
            </a:r>
            <a:r>
              <a:rPr lang="en-AU" sz="2800" spc="0" dirty="0" err="1">
                <a:solidFill>
                  <a:srgbClr val="0B0F21"/>
                </a:solidFill>
              </a:rPr>
              <a:t>datetime</a:t>
            </a:r>
            <a:r>
              <a:rPr lang="en-AU" sz="2800" spc="0" dirty="0">
                <a:solidFill>
                  <a:srgbClr val="0B0F21"/>
                </a:solidFill>
              </a:rPr>
              <a:t>(</a:t>
            </a:r>
            <a:r>
              <a:rPr lang="en-AU" sz="2800" spc="0" dirty="0" err="1">
                <a:solidFill>
                  <a:srgbClr val="0B0F21"/>
                </a:solidFill>
              </a:rPr>
              <a:t>dd</a:t>
            </a:r>
            <a:r>
              <a:rPr lang="en-AU" sz="2800" spc="0" dirty="0">
                <a:solidFill>
                  <a:srgbClr val="0B0F21"/>
                </a:solidFill>
              </a:rPr>
              <a:t>-MM-</a:t>
            </a:r>
            <a:r>
              <a:rPr lang="en-AU" sz="2800" spc="0" dirty="0" err="1">
                <a:solidFill>
                  <a:srgbClr val="0B0F21"/>
                </a:solidFill>
              </a:rPr>
              <a:t>yyyy</a:t>
            </a:r>
            <a:r>
              <a:rPr lang="en-AU" sz="2800" spc="0" dirty="0">
                <a:solidFill>
                  <a:srgbClr val="0B0F21"/>
                </a:solidFill>
              </a:rPr>
              <a:t>)</a:t>
            </a:r>
            <a:r>
              <a:rPr lang="en-AU" sz="2800" spc="0" dirty="0">
                <a:solidFill>
                  <a:schemeClr val="bg1">
                    <a:lumMod val="65000"/>
                  </a:schemeClr>
                </a:solidFill>
              </a:rPr>
              <a:t>}”]</a:t>
            </a:r>
          </a:p>
          <a:p>
            <a:pPr marL="0" indent="0">
              <a:spcBef>
                <a:spcPts val="0"/>
              </a:spcBef>
              <a:buNone/>
            </a:pPr>
            <a:endParaRPr lang="en-AU" sz="2800" spc="0" dirty="0">
              <a:solidFill>
                <a:schemeClr val="bg1">
                  <a:lumMod val="65000"/>
                </a:schemeClr>
              </a:solidFill>
            </a:endParaRPr>
          </a:p>
          <a:p>
            <a:pPr marL="0" indent="0">
              <a:spcBef>
                <a:spcPts val="0"/>
              </a:spcBef>
              <a:buNone/>
            </a:pPr>
            <a:endParaRPr lang="en-AU" sz="2800" spc="0" dirty="0" smtClean="0">
              <a:solidFill>
                <a:schemeClr val="bg1">
                  <a:lumMod val="65000"/>
                </a:schemeClr>
              </a:solidFill>
            </a:endParaRPr>
          </a:p>
        </p:txBody>
      </p:sp>
    </p:spTree>
    <p:extLst>
      <p:ext uri="{BB962C8B-B14F-4D97-AF65-F5344CB8AC3E}">
        <p14:creationId xmlns:p14="http://schemas.microsoft.com/office/powerpoint/2010/main" val="38173657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Parameter Constraints</a:t>
            </a:r>
            <a:endParaRPr lang="en-AU" dirty="0"/>
          </a:p>
        </p:txBody>
      </p:sp>
      <p:sp>
        <p:nvSpPr>
          <p:cNvPr id="5" name="Content Placeholder 4"/>
          <p:cNvSpPr>
            <a:spLocks noGrp="1"/>
          </p:cNvSpPr>
          <p:nvPr>
            <p:ph idx="1"/>
          </p:nvPr>
        </p:nvSpPr>
        <p:spPr>
          <a:xfrm>
            <a:off x="838622" y="1629594"/>
            <a:ext cx="10048720" cy="4527011"/>
          </a:xfrm>
        </p:spPr>
        <p:txBody>
          <a:bodyPr/>
          <a:lstStyle/>
          <a:p>
            <a:pPr marL="0" indent="0">
              <a:lnSpc>
                <a:spcPct val="200000"/>
              </a:lnSpc>
              <a:spcBef>
                <a:spcPts val="0"/>
              </a:spcBef>
              <a:buNone/>
            </a:pPr>
            <a:r>
              <a:rPr lang="en-AU" spc="0" dirty="0" smtClean="0">
                <a:solidFill>
                  <a:srgbClr val="0B0F21"/>
                </a:solidFill>
              </a:rPr>
              <a:t>Integer Value Constraints</a:t>
            </a:r>
          </a:p>
          <a:p>
            <a:pPr marL="0" indent="0">
              <a:spcBef>
                <a:spcPts val="0"/>
              </a:spcBef>
              <a:buNone/>
            </a:pPr>
            <a:r>
              <a:rPr lang="en-AU" sz="2800" spc="0" dirty="0" smtClean="0">
                <a:solidFill>
                  <a:schemeClr val="bg1">
                    <a:lumMod val="65000"/>
                  </a:schemeClr>
                </a:solidFill>
              </a:rPr>
              <a:t>Get[“/{</a:t>
            </a:r>
            <a:r>
              <a:rPr lang="en-AU" sz="2800" spc="0" dirty="0" err="1" smtClean="0">
                <a:solidFill>
                  <a:schemeClr val="bg1">
                    <a:lumMod val="65000"/>
                  </a:schemeClr>
                </a:solidFill>
              </a:rPr>
              <a:t>value:</a:t>
            </a:r>
            <a:r>
              <a:rPr lang="en-AU" sz="2800" spc="0" dirty="0" err="1" smtClean="0">
                <a:solidFill>
                  <a:srgbClr val="0B0F21"/>
                </a:solidFill>
              </a:rPr>
              <a:t>min</a:t>
            </a:r>
            <a:r>
              <a:rPr lang="en-AU" sz="2800" spc="0" dirty="0" smtClean="0">
                <a:solidFill>
                  <a:srgbClr val="0B0F21"/>
                </a:solidFill>
              </a:rPr>
              <a:t>(0)</a:t>
            </a:r>
            <a:r>
              <a:rPr lang="en-AU" sz="2800" spc="0" dirty="0" smtClean="0">
                <a:solidFill>
                  <a:schemeClr val="bg1">
                    <a:lumMod val="65000"/>
                  </a:schemeClr>
                </a:solidFill>
              </a:rPr>
              <a:t>}”]</a:t>
            </a:r>
          </a:p>
          <a:p>
            <a:pPr marL="0" indent="0">
              <a:spcBef>
                <a:spcPts val="0"/>
              </a:spcBef>
              <a:buNone/>
            </a:pPr>
            <a:r>
              <a:rPr lang="en-AU" sz="2800" spc="0" dirty="0">
                <a:solidFill>
                  <a:schemeClr val="bg1">
                    <a:lumMod val="65000"/>
                  </a:schemeClr>
                </a:solidFill>
              </a:rPr>
              <a:t>Get[“/{</a:t>
            </a:r>
            <a:r>
              <a:rPr lang="en-AU" sz="2800" spc="0" dirty="0" err="1" smtClean="0">
                <a:solidFill>
                  <a:schemeClr val="bg1">
                    <a:lumMod val="65000"/>
                  </a:schemeClr>
                </a:solidFill>
              </a:rPr>
              <a:t>value:</a:t>
            </a:r>
            <a:r>
              <a:rPr lang="en-AU" sz="2800" spc="0" dirty="0" err="1" smtClean="0">
                <a:solidFill>
                  <a:srgbClr val="0B0F21"/>
                </a:solidFill>
              </a:rPr>
              <a:t>max</a:t>
            </a:r>
            <a:r>
              <a:rPr lang="en-AU" sz="2800" spc="0" dirty="0" smtClean="0">
                <a:solidFill>
                  <a:srgbClr val="0B0F21"/>
                </a:solidFill>
              </a:rPr>
              <a:t>(99)</a:t>
            </a:r>
            <a:r>
              <a:rPr lang="en-AU" sz="2800" spc="0" dirty="0" smtClean="0">
                <a:solidFill>
                  <a:schemeClr val="bg1">
                    <a:lumMod val="65000"/>
                  </a:schemeClr>
                </a:solidFill>
              </a:rPr>
              <a:t>}”]</a:t>
            </a:r>
          </a:p>
          <a:p>
            <a:pPr marL="0" indent="0">
              <a:spcBef>
                <a:spcPts val="0"/>
              </a:spcBef>
              <a:buNone/>
            </a:pPr>
            <a:r>
              <a:rPr lang="en-AU" sz="2800" spc="0" dirty="0">
                <a:solidFill>
                  <a:schemeClr val="bg1">
                    <a:lumMod val="65000"/>
                  </a:schemeClr>
                </a:solidFill>
              </a:rPr>
              <a:t>Get[“/{</a:t>
            </a:r>
            <a:r>
              <a:rPr lang="en-AU" sz="2800" spc="0" dirty="0" err="1" smtClean="0">
                <a:solidFill>
                  <a:schemeClr val="bg1">
                    <a:lumMod val="65000"/>
                  </a:schemeClr>
                </a:solidFill>
              </a:rPr>
              <a:t>value:</a:t>
            </a:r>
            <a:r>
              <a:rPr lang="en-AU" sz="2800" spc="0" dirty="0" err="1" smtClean="0">
                <a:solidFill>
                  <a:srgbClr val="0B0F21"/>
                </a:solidFill>
              </a:rPr>
              <a:t>range</a:t>
            </a:r>
            <a:r>
              <a:rPr lang="en-AU" sz="2800" spc="0" dirty="0" smtClean="0">
                <a:solidFill>
                  <a:srgbClr val="0B0F21"/>
                </a:solidFill>
              </a:rPr>
              <a:t>(0,99)</a:t>
            </a:r>
            <a:r>
              <a:rPr lang="en-AU" sz="2800" spc="0" dirty="0" smtClean="0">
                <a:solidFill>
                  <a:schemeClr val="bg1">
                    <a:lumMod val="65000"/>
                  </a:schemeClr>
                </a:solidFill>
              </a:rPr>
              <a:t>}”]</a:t>
            </a:r>
            <a:endParaRPr lang="en-AU" sz="2800" spc="0" dirty="0">
              <a:solidFill>
                <a:schemeClr val="bg1">
                  <a:lumMod val="65000"/>
                </a:schemeClr>
              </a:solidFill>
            </a:endParaRPr>
          </a:p>
          <a:p>
            <a:pPr marL="0" indent="0">
              <a:spcBef>
                <a:spcPts val="0"/>
              </a:spcBef>
              <a:buNone/>
            </a:pPr>
            <a:endParaRPr lang="en-AU" sz="2800" spc="0" dirty="0">
              <a:solidFill>
                <a:schemeClr val="bg1">
                  <a:lumMod val="65000"/>
                </a:schemeClr>
              </a:solidFill>
            </a:endParaRPr>
          </a:p>
          <a:p>
            <a:pPr marL="0" indent="0">
              <a:spcBef>
                <a:spcPts val="0"/>
              </a:spcBef>
              <a:buNone/>
            </a:pPr>
            <a:endParaRPr lang="en-AU" sz="2800" spc="0" dirty="0" smtClean="0">
              <a:solidFill>
                <a:schemeClr val="bg1">
                  <a:lumMod val="65000"/>
                </a:schemeClr>
              </a:solidFill>
            </a:endParaRPr>
          </a:p>
          <a:p>
            <a:pPr marL="0" indent="0">
              <a:spcBef>
                <a:spcPts val="0"/>
              </a:spcBef>
              <a:buNone/>
            </a:pPr>
            <a:endParaRPr lang="en-AU" sz="2800" spc="0" dirty="0">
              <a:solidFill>
                <a:schemeClr val="bg1">
                  <a:lumMod val="65000"/>
                </a:schemeClr>
              </a:solidFill>
            </a:endParaRPr>
          </a:p>
          <a:p>
            <a:pPr marL="0" indent="0">
              <a:spcBef>
                <a:spcPts val="0"/>
              </a:spcBef>
              <a:buNone/>
            </a:pPr>
            <a:endParaRPr lang="en-AU" sz="2800" spc="0" dirty="0" smtClean="0">
              <a:solidFill>
                <a:schemeClr val="bg1">
                  <a:lumMod val="65000"/>
                </a:schemeClr>
              </a:solidFill>
            </a:endParaRPr>
          </a:p>
        </p:txBody>
      </p:sp>
    </p:spTree>
    <p:extLst>
      <p:ext uri="{BB962C8B-B14F-4D97-AF65-F5344CB8AC3E}">
        <p14:creationId xmlns:p14="http://schemas.microsoft.com/office/powerpoint/2010/main" val="18829170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Parameter Constraints</a:t>
            </a:r>
            <a:endParaRPr lang="en-AU" dirty="0"/>
          </a:p>
        </p:txBody>
      </p:sp>
      <p:sp>
        <p:nvSpPr>
          <p:cNvPr id="5" name="Content Placeholder 4"/>
          <p:cNvSpPr>
            <a:spLocks noGrp="1"/>
          </p:cNvSpPr>
          <p:nvPr>
            <p:ph idx="1"/>
          </p:nvPr>
        </p:nvSpPr>
        <p:spPr>
          <a:xfrm>
            <a:off x="838622" y="1629594"/>
            <a:ext cx="10048720" cy="4527011"/>
          </a:xfrm>
        </p:spPr>
        <p:txBody>
          <a:bodyPr/>
          <a:lstStyle/>
          <a:p>
            <a:pPr marL="0" indent="0">
              <a:lnSpc>
                <a:spcPct val="200000"/>
              </a:lnSpc>
              <a:spcBef>
                <a:spcPts val="0"/>
              </a:spcBef>
              <a:buNone/>
            </a:pPr>
            <a:r>
              <a:rPr lang="en-AU" spc="0" dirty="0" smtClean="0">
                <a:solidFill>
                  <a:srgbClr val="0B0F21"/>
                </a:solidFill>
              </a:rPr>
              <a:t>String Value Constraints</a:t>
            </a:r>
          </a:p>
          <a:p>
            <a:pPr marL="0" indent="0">
              <a:spcBef>
                <a:spcPts val="0"/>
              </a:spcBef>
              <a:buNone/>
            </a:pPr>
            <a:r>
              <a:rPr lang="en-AU" sz="2800" spc="0" dirty="0">
                <a:solidFill>
                  <a:schemeClr val="bg1">
                    <a:lumMod val="65000"/>
                  </a:schemeClr>
                </a:solidFill>
              </a:rPr>
              <a:t>Get[“/{</a:t>
            </a:r>
            <a:r>
              <a:rPr lang="en-AU" sz="2800" spc="0" dirty="0" err="1" smtClean="0">
                <a:solidFill>
                  <a:schemeClr val="bg1">
                    <a:lumMod val="65000"/>
                  </a:schemeClr>
                </a:solidFill>
              </a:rPr>
              <a:t>value:</a:t>
            </a:r>
            <a:r>
              <a:rPr lang="en-AU" sz="2800" spc="0" dirty="0" err="1" smtClean="0">
                <a:solidFill>
                  <a:srgbClr val="0B0F21"/>
                </a:solidFill>
              </a:rPr>
              <a:t>alpha</a:t>
            </a:r>
            <a:r>
              <a:rPr lang="en-AU" sz="2800" spc="0" dirty="0" smtClean="0">
                <a:solidFill>
                  <a:schemeClr val="bg1">
                    <a:lumMod val="65000"/>
                  </a:schemeClr>
                </a:solidFill>
              </a:rPr>
              <a:t>}”]</a:t>
            </a:r>
            <a:endParaRPr lang="en-AU" sz="2800" spc="0" dirty="0">
              <a:solidFill>
                <a:schemeClr val="bg1">
                  <a:lumMod val="65000"/>
                </a:schemeClr>
              </a:solidFill>
            </a:endParaRPr>
          </a:p>
          <a:p>
            <a:pPr marL="0" indent="0">
              <a:spcBef>
                <a:spcPts val="0"/>
              </a:spcBef>
              <a:buNone/>
            </a:pPr>
            <a:r>
              <a:rPr lang="en-AU" sz="2800" spc="0" dirty="0" smtClean="0">
                <a:solidFill>
                  <a:schemeClr val="bg1">
                    <a:lumMod val="65000"/>
                  </a:schemeClr>
                </a:solidFill>
              </a:rPr>
              <a:t>Get[“/{</a:t>
            </a:r>
            <a:r>
              <a:rPr lang="en-AU" sz="2800" spc="0" dirty="0" err="1" smtClean="0">
                <a:solidFill>
                  <a:schemeClr val="bg1">
                    <a:lumMod val="65000"/>
                  </a:schemeClr>
                </a:solidFill>
              </a:rPr>
              <a:t>value:</a:t>
            </a:r>
            <a:r>
              <a:rPr lang="en-AU" sz="2800" spc="0" dirty="0" err="1" smtClean="0">
                <a:solidFill>
                  <a:srgbClr val="0B0F21"/>
                </a:solidFill>
              </a:rPr>
              <a:t>minlength</a:t>
            </a:r>
            <a:r>
              <a:rPr lang="en-AU" sz="2800" spc="0" dirty="0" smtClean="0">
                <a:solidFill>
                  <a:srgbClr val="0B0F21"/>
                </a:solidFill>
              </a:rPr>
              <a:t>(10)</a:t>
            </a:r>
            <a:r>
              <a:rPr lang="en-AU" sz="2800" spc="0" dirty="0" smtClean="0">
                <a:solidFill>
                  <a:schemeClr val="bg1">
                    <a:lumMod val="65000"/>
                  </a:schemeClr>
                </a:solidFill>
              </a:rPr>
              <a:t>}”]</a:t>
            </a:r>
          </a:p>
          <a:p>
            <a:pPr marL="0" indent="0">
              <a:spcBef>
                <a:spcPts val="0"/>
              </a:spcBef>
              <a:buNone/>
            </a:pPr>
            <a:r>
              <a:rPr lang="en-AU" sz="2800" spc="0" dirty="0">
                <a:solidFill>
                  <a:schemeClr val="bg1">
                    <a:lumMod val="65000"/>
                  </a:schemeClr>
                </a:solidFill>
              </a:rPr>
              <a:t>Get[“/{</a:t>
            </a:r>
            <a:r>
              <a:rPr lang="en-AU" sz="2800" spc="0" dirty="0" err="1" smtClean="0">
                <a:solidFill>
                  <a:schemeClr val="bg1">
                    <a:lumMod val="65000"/>
                  </a:schemeClr>
                </a:solidFill>
              </a:rPr>
              <a:t>value:</a:t>
            </a:r>
            <a:r>
              <a:rPr lang="en-AU" sz="2800" spc="0" dirty="0" err="1" smtClean="0">
                <a:solidFill>
                  <a:srgbClr val="0B0F21"/>
                </a:solidFill>
              </a:rPr>
              <a:t>max</a:t>
            </a:r>
            <a:r>
              <a:rPr lang="en-AU" sz="2800" spc="0" dirty="0" err="1">
                <a:solidFill>
                  <a:srgbClr val="0B0F21"/>
                </a:solidFill>
              </a:rPr>
              <a:t>length</a:t>
            </a:r>
            <a:r>
              <a:rPr lang="en-AU" sz="2800" spc="0" dirty="0">
                <a:solidFill>
                  <a:srgbClr val="0B0F21"/>
                </a:solidFill>
              </a:rPr>
              <a:t> </a:t>
            </a:r>
            <a:r>
              <a:rPr lang="en-AU" sz="2800" spc="0" dirty="0" smtClean="0">
                <a:solidFill>
                  <a:srgbClr val="0B0F21"/>
                </a:solidFill>
              </a:rPr>
              <a:t>(200)</a:t>
            </a:r>
            <a:r>
              <a:rPr lang="en-AU" sz="2800" spc="0" dirty="0" smtClean="0">
                <a:solidFill>
                  <a:schemeClr val="bg1">
                    <a:lumMod val="65000"/>
                  </a:schemeClr>
                </a:solidFill>
              </a:rPr>
              <a:t>}”]</a:t>
            </a:r>
          </a:p>
          <a:p>
            <a:pPr marL="0" indent="0">
              <a:spcBef>
                <a:spcPts val="0"/>
              </a:spcBef>
              <a:buNone/>
            </a:pPr>
            <a:r>
              <a:rPr lang="en-AU" sz="2800" spc="0" dirty="0">
                <a:solidFill>
                  <a:schemeClr val="bg1">
                    <a:lumMod val="65000"/>
                  </a:schemeClr>
                </a:solidFill>
              </a:rPr>
              <a:t>Get[“/{</a:t>
            </a:r>
            <a:r>
              <a:rPr lang="en-AU" sz="2800" spc="0" dirty="0" err="1" smtClean="0">
                <a:solidFill>
                  <a:schemeClr val="bg1">
                    <a:lumMod val="65000"/>
                  </a:schemeClr>
                </a:solidFill>
              </a:rPr>
              <a:t>value:</a:t>
            </a:r>
            <a:r>
              <a:rPr lang="en-AU" sz="2800" spc="0" dirty="0" err="1">
                <a:solidFill>
                  <a:srgbClr val="0B0F21"/>
                </a:solidFill>
              </a:rPr>
              <a:t>length</a:t>
            </a:r>
            <a:r>
              <a:rPr lang="en-AU" sz="2800" spc="0" dirty="0">
                <a:solidFill>
                  <a:srgbClr val="0B0F21"/>
                </a:solidFill>
              </a:rPr>
              <a:t> </a:t>
            </a:r>
            <a:r>
              <a:rPr lang="en-AU" sz="2800" spc="0" dirty="0" smtClean="0">
                <a:solidFill>
                  <a:srgbClr val="0B0F21"/>
                </a:solidFill>
              </a:rPr>
              <a:t>(10,200)</a:t>
            </a:r>
            <a:r>
              <a:rPr lang="en-AU" sz="2800" spc="0" dirty="0" smtClean="0">
                <a:solidFill>
                  <a:schemeClr val="bg1">
                    <a:lumMod val="65000"/>
                  </a:schemeClr>
                </a:solidFill>
              </a:rPr>
              <a:t>}”]</a:t>
            </a:r>
            <a:endParaRPr lang="en-AU" sz="2800" spc="0" dirty="0">
              <a:solidFill>
                <a:schemeClr val="bg1">
                  <a:lumMod val="65000"/>
                </a:schemeClr>
              </a:solidFill>
            </a:endParaRPr>
          </a:p>
          <a:p>
            <a:pPr marL="0" indent="0">
              <a:spcBef>
                <a:spcPts val="0"/>
              </a:spcBef>
              <a:buNone/>
            </a:pPr>
            <a:endParaRPr lang="en-AU" sz="2800" spc="0" dirty="0">
              <a:solidFill>
                <a:schemeClr val="bg1">
                  <a:lumMod val="65000"/>
                </a:schemeClr>
              </a:solidFill>
            </a:endParaRPr>
          </a:p>
          <a:p>
            <a:pPr marL="0" indent="0">
              <a:spcBef>
                <a:spcPts val="0"/>
              </a:spcBef>
              <a:buNone/>
            </a:pPr>
            <a:endParaRPr lang="en-AU" sz="2800" spc="0" dirty="0" smtClean="0">
              <a:solidFill>
                <a:schemeClr val="bg1">
                  <a:lumMod val="65000"/>
                </a:schemeClr>
              </a:solidFill>
            </a:endParaRPr>
          </a:p>
          <a:p>
            <a:pPr marL="0" indent="0">
              <a:spcBef>
                <a:spcPts val="0"/>
              </a:spcBef>
              <a:buNone/>
            </a:pPr>
            <a:endParaRPr lang="en-AU" sz="2800" spc="0" dirty="0">
              <a:solidFill>
                <a:schemeClr val="bg1">
                  <a:lumMod val="65000"/>
                </a:schemeClr>
              </a:solidFill>
            </a:endParaRPr>
          </a:p>
          <a:p>
            <a:pPr marL="0" indent="0">
              <a:spcBef>
                <a:spcPts val="0"/>
              </a:spcBef>
              <a:buNone/>
            </a:pPr>
            <a:endParaRPr lang="en-AU" sz="2800" spc="0" dirty="0" smtClean="0">
              <a:solidFill>
                <a:schemeClr val="bg1">
                  <a:lumMod val="65000"/>
                </a:schemeClr>
              </a:solidFill>
            </a:endParaRPr>
          </a:p>
        </p:txBody>
      </p:sp>
    </p:spTree>
    <p:extLst>
      <p:ext uri="{BB962C8B-B14F-4D97-AF65-F5344CB8AC3E}">
        <p14:creationId xmlns:p14="http://schemas.microsoft.com/office/powerpoint/2010/main" val="4747297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Model Binding</a:t>
            </a:r>
            <a:endParaRPr lang="en-AU" dirty="0"/>
          </a:p>
        </p:txBody>
      </p:sp>
      <p:sp>
        <p:nvSpPr>
          <p:cNvPr id="5" name="Content Placeholder 4"/>
          <p:cNvSpPr>
            <a:spLocks noGrp="1"/>
          </p:cNvSpPr>
          <p:nvPr>
            <p:ph idx="1"/>
          </p:nvPr>
        </p:nvSpPr>
        <p:spPr/>
        <p:txBody>
          <a:bodyPr/>
          <a:lstStyle/>
          <a:p>
            <a:pPr marL="0" indent="0" defTabSz="540000">
              <a:spcBef>
                <a:spcPts val="0"/>
              </a:spcBef>
              <a:buNone/>
            </a:pPr>
            <a:r>
              <a:rPr lang="en-AU" sz="2800" spc="0" dirty="0" smtClean="0"/>
              <a:t>Post[“/foo”] = _ =&gt; </a:t>
            </a:r>
          </a:p>
          <a:p>
            <a:pPr marL="0" indent="0" defTabSz="540000">
              <a:spcBef>
                <a:spcPts val="0"/>
              </a:spcBef>
              <a:buNone/>
            </a:pPr>
            <a:r>
              <a:rPr lang="en-AU" sz="2800" spc="0" dirty="0" smtClean="0"/>
              <a:t>{</a:t>
            </a:r>
          </a:p>
          <a:p>
            <a:pPr marL="0" indent="0" defTabSz="540000">
              <a:spcBef>
                <a:spcPts val="0"/>
              </a:spcBef>
              <a:buNone/>
            </a:pPr>
            <a:r>
              <a:rPr lang="en-AU" sz="2800" spc="0" dirty="0" smtClean="0"/>
              <a:t>	</a:t>
            </a:r>
            <a:r>
              <a:rPr lang="en-AU" sz="2800" spc="0" dirty="0" err="1" smtClean="0"/>
              <a:t>var</a:t>
            </a:r>
            <a:r>
              <a:rPr lang="en-AU" sz="2800" spc="0" dirty="0"/>
              <a:t> </a:t>
            </a:r>
            <a:r>
              <a:rPr lang="en-AU" sz="2800" spc="0" dirty="0" smtClean="0"/>
              <a:t>model = </a:t>
            </a:r>
            <a:r>
              <a:rPr lang="en-AU" sz="2800" spc="0" dirty="0" err="1" smtClean="0"/>
              <a:t>this.Bind</a:t>
            </a:r>
            <a:r>
              <a:rPr lang="en-AU" sz="2800" spc="0" dirty="0" smtClean="0"/>
              <a:t>&lt;</a:t>
            </a:r>
            <a:r>
              <a:rPr lang="en-AU" sz="2800" spc="0" dirty="0" err="1" smtClean="0"/>
              <a:t>ViewModelType</a:t>
            </a:r>
            <a:r>
              <a:rPr lang="en-AU" sz="2800" spc="0" dirty="0" smtClean="0"/>
              <a:t>&gt;();</a:t>
            </a:r>
          </a:p>
          <a:p>
            <a:pPr marL="0" indent="0" defTabSz="540000">
              <a:spcBef>
                <a:spcPts val="0"/>
              </a:spcBef>
              <a:buNone/>
            </a:pPr>
            <a:r>
              <a:rPr lang="en-AU" sz="2800" spc="0" dirty="0"/>
              <a:t>	</a:t>
            </a:r>
            <a:r>
              <a:rPr lang="en-AU" sz="2800" spc="0" dirty="0" smtClean="0"/>
              <a:t>…</a:t>
            </a:r>
          </a:p>
          <a:p>
            <a:pPr marL="0" indent="0" defTabSz="540000">
              <a:spcBef>
                <a:spcPts val="0"/>
              </a:spcBef>
              <a:buNone/>
            </a:pPr>
            <a:r>
              <a:rPr lang="en-AU" sz="2800" spc="0" dirty="0"/>
              <a:t>}</a:t>
            </a:r>
          </a:p>
        </p:txBody>
      </p:sp>
    </p:spTree>
    <p:extLst>
      <p:ext uri="{BB962C8B-B14F-4D97-AF65-F5344CB8AC3E}">
        <p14:creationId xmlns:p14="http://schemas.microsoft.com/office/powerpoint/2010/main" val="36867962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622" y="2853730"/>
            <a:ext cx="10047600" cy="1080121"/>
          </a:xfrm>
        </p:spPr>
        <p:txBody>
          <a:bodyPr/>
          <a:lstStyle/>
          <a:p>
            <a:r>
              <a:rPr lang="en-AU" dirty="0" smtClean="0"/>
              <a:t>Code Demo</a:t>
            </a:r>
            <a:endParaRPr lang="en-AU" dirty="0"/>
          </a:p>
        </p:txBody>
      </p:sp>
    </p:spTree>
    <p:extLst>
      <p:ext uri="{BB962C8B-B14F-4D97-AF65-F5344CB8AC3E}">
        <p14:creationId xmlns:p14="http://schemas.microsoft.com/office/powerpoint/2010/main" val="26813957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a:t>
            </a:r>
            <a:r>
              <a:rPr lang="en-AU" dirty="0" err="1" smtClean="0"/>
              <a:t>AngularJS</a:t>
            </a:r>
            <a:r>
              <a:rPr lang="en-AU" dirty="0" smtClean="0"/>
              <a:t>?</a:t>
            </a:r>
            <a:endParaRPr lang="en-AU" dirty="0"/>
          </a:p>
        </p:txBody>
      </p:sp>
      <p:pic>
        <p:nvPicPr>
          <p:cNvPr id="1026" name="Picture 2" descr="https://angularjs.org/img/AngularJS-lar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4886" y="3573810"/>
            <a:ext cx="3648075" cy="102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707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Single Page Apps</a:t>
            </a:r>
            <a:endParaRPr lang="en-AU" dirty="0"/>
          </a:p>
        </p:txBody>
      </p:sp>
    </p:spTree>
    <p:extLst>
      <p:ext uri="{BB962C8B-B14F-4D97-AF65-F5344CB8AC3E}">
        <p14:creationId xmlns:p14="http://schemas.microsoft.com/office/powerpoint/2010/main" val="37412399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MV*</a:t>
            </a:r>
            <a:endParaRPr lang="en-AU" dirty="0"/>
          </a:p>
        </p:txBody>
      </p:sp>
    </p:spTree>
    <p:extLst>
      <p:ext uri="{BB962C8B-B14F-4D97-AF65-F5344CB8AC3E}">
        <p14:creationId xmlns:p14="http://schemas.microsoft.com/office/powerpoint/2010/main" val="2572165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6614" y="2853730"/>
            <a:ext cx="10047600" cy="1080121"/>
          </a:xfrm>
        </p:spPr>
        <p:txBody>
          <a:bodyPr/>
          <a:lstStyle/>
          <a:p>
            <a:r>
              <a:rPr lang="en-AU" dirty="0" smtClean="0"/>
              <a:t>What can it do?</a:t>
            </a:r>
            <a:endParaRPr lang="en-AU" dirty="0"/>
          </a:p>
        </p:txBody>
      </p:sp>
    </p:spTree>
    <p:extLst>
      <p:ext uri="{BB962C8B-B14F-4D97-AF65-F5344CB8AC3E}">
        <p14:creationId xmlns:p14="http://schemas.microsoft.com/office/powerpoint/2010/main" val="42771946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Routing</a:t>
            </a:r>
            <a:endParaRPr lang="en-AU" dirty="0"/>
          </a:p>
        </p:txBody>
      </p:sp>
    </p:spTree>
    <p:extLst>
      <p:ext uri="{BB962C8B-B14F-4D97-AF65-F5344CB8AC3E}">
        <p14:creationId xmlns:p14="http://schemas.microsoft.com/office/powerpoint/2010/main" val="1642848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accent4"/>
                </a:solidFill>
              </a:rPr>
              <a:t>Agenda</a:t>
            </a:r>
            <a:endParaRPr lang="en-AU" dirty="0">
              <a:solidFill>
                <a:schemeClr val="accent4"/>
              </a:solidFill>
            </a:endParaRPr>
          </a:p>
        </p:txBody>
      </p:sp>
      <p:sp>
        <p:nvSpPr>
          <p:cNvPr id="3" name="Content Placeholder 2"/>
          <p:cNvSpPr>
            <a:spLocks noGrp="1"/>
          </p:cNvSpPr>
          <p:nvPr>
            <p:ph idx="1"/>
          </p:nvPr>
        </p:nvSpPr>
        <p:spPr/>
        <p:txBody>
          <a:bodyPr/>
          <a:lstStyle/>
          <a:p>
            <a:pPr>
              <a:buClr>
                <a:schemeClr val="accent4"/>
              </a:buClr>
            </a:pPr>
            <a:r>
              <a:rPr lang="en-AU" dirty="0" err="1" smtClean="0"/>
              <a:t>AngularJs</a:t>
            </a:r>
            <a:endParaRPr lang="en-AU" dirty="0" smtClean="0"/>
          </a:p>
          <a:p>
            <a:pPr lvl="1">
              <a:buClr>
                <a:schemeClr val="accent4"/>
              </a:buClr>
            </a:pPr>
            <a:r>
              <a:rPr lang="en-AU" dirty="0" smtClean="0"/>
              <a:t>What is </a:t>
            </a:r>
            <a:r>
              <a:rPr lang="en-AU" dirty="0" err="1" smtClean="0"/>
              <a:t>AngularJs</a:t>
            </a:r>
            <a:r>
              <a:rPr lang="en-AU" dirty="0" smtClean="0"/>
              <a:t>?</a:t>
            </a:r>
          </a:p>
          <a:p>
            <a:pPr lvl="1">
              <a:buClr>
                <a:schemeClr val="accent4"/>
              </a:buClr>
            </a:pPr>
            <a:r>
              <a:rPr lang="en-AU" dirty="0" smtClean="0"/>
              <a:t>What can Angular do?</a:t>
            </a:r>
          </a:p>
          <a:p>
            <a:pPr lvl="1">
              <a:buClr>
                <a:schemeClr val="accent4"/>
              </a:buClr>
            </a:pPr>
            <a:r>
              <a:rPr lang="en-AU" dirty="0" smtClean="0"/>
              <a:t>How does it do it?</a:t>
            </a:r>
          </a:p>
        </p:txBody>
      </p:sp>
    </p:spTree>
    <p:extLst>
      <p:ext uri="{BB962C8B-B14F-4D97-AF65-F5344CB8AC3E}">
        <p14:creationId xmlns:p14="http://schemas.microsoft.com/office/powerpoint/2010/main" val="30753641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Views</a:t>
            </a:r>
            <a:endParaRPr lang="en-AU" dirty="0"/>
          </a:p>
        </p:txBody>
      </p:sp>
    </p:spTree>
    <p:extLst>
      <p:ext uri="{BB962C8B-B14F-4D97-AF65-F5344CB8AC3E}">
        <p14:creationId xmlns:p14="http://schemas.microsoft.com/office/powerpoint/2010/main" val="25107298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2-way Data Binding</a:t>
            </a:r>
            <a:endParaRPr lang="en-AU" dirty="0"/>
          </a:p>
        </p:txBody>
      </p:sp>
    </p:spTree>
    <p:extLst>
      <p:ext uri="{BB962C8B-B14F-4D97-AF65-F5344CB8AC3E}">
        <p14:creationId xmlns:p14="http://schemas.microsoft.com/office/powerpoint/2010/main" val="13338559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Factories</a:t>
            </a:r>
            <a:endParaRPr lang="en-AU" dirty="0"/>
          </a:p>
        </p:txBody>
      </p:sp>
    </p:spTree>
    <p:extLst>
      <p:ext uri="{BB962C8B-B14F-4D97-AF65-F5344CB8AC3E}">
        <p14:creationId xmlns:p14="http://schemas.microsoft.com/office/powerpoint/2010/main" val="26123212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Services</a:t>
            </a:r>
            <a:endParaRPr lang="en-AU" dirty="0"/>
          </a:p>
        </p:txBody>
      </p:sp>
    </p:spTree>
    <p:extLst>
      <p:ext uri="{BB962C8B-B14F-4D97-AF65-F5344CB8AC3E}">
        <p14:creationId xmlns:p14="http://schemas.microsoft.com/office/powerpoint/2010/main" val="17490202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Controllers</a:t>
            </a:r>
            <a:endParaRPr lang="en-AU" dirty="0"/>
          </a:p>
        </p:txBody>
      </p:sp>
    </p:spTree>
    <p:extLst>
      <p:ext uri="{BB962C8B-B14F-4D97-AF65-F5344CB8AC3E}">
        <p14:creationId xmlns:p14="http://schemas.microsoft.com/office/powerpoint/2010/main" val="22171506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Dependency Injection</a:t>
            </a:r>
            <a:endParaRPr lang="en-AU" dirty="0"/>
          </a:p>
        </p:txBody>
      </p:sp>
    </p:spTree>
    <p:extLst>
      <p:ext uri="{BB962C8B-B14F-4D97-AF65-F5344CB8AC3E}">
        <p14:creationId xmlns:p14="http://schemas.microsoft.com/office/powerpoint/2010/main" val="33165291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jqLite</a:t>
            </a:r>
            <a:endParaRPr lang="en-AU" dirty="0"/>
          </a:p>
        </p:txBody>
      </p:sp>
    </p:spTree>
    <p:extLst>
      <p:ext uri="{BB962C8B-B14F-4D97-AF65-F5344CB8AC3E}">
        <p14:creationId xmlns:p14="http://schemas.microsoft.com/office/powerpoint/2010/main" val="17569313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Testing</a:t>
            </a:r>
            <a:endParaRPr lang="en-AU" dirty="0"/>
          </a:p>
        </p:txBody>
      </p:sp>
    </p:spTree>
    <p:extLst>
      <p:ext uri="{BB962C8B-B14F-4D97-AF65-F5344CB8AC3E}">
        <p14:creationId xmlns:p14="http://schemas.microsoft.com/office/powerpoint/2010/main" val="7125140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6614" y="3069754"/>
            <a:ext cx="10047600" cy="1080121"/>
          </a:xfrm>
        </p:spPr>
        <p:txBody>
          <a:bodyPr/>
          <a:lstStyle/>
          <a:p>
            <a:r>
              <a:rPr lang="en-AU" dirty="0" smtClean="0"/>
              <a:t>How does it do it?</a:t>
            </a:r>
            <a:endParaRPr lang="en-AU" dirty="0"/>
          </a:p>
        </p:txBody>
      </p:sp>
    </p:spTree>
    <p:extLst>
      <p:ext uri="{BB962C8B-B14F-4D97-AF65-F5344CB8AC3E}">
        <p14:creationId xmlns:p14="http://schemas.microsoft.com/office/powerpoint/2010/main" val="15899571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Directives</a:t>
            </a:r>
            <a:endParaRPr lang="en-AU" dirty="0"/>
          </a:p>
        </p:txBody>
      </p:sp>
    </p:spTree>
    <p:extLst>
      <p:ext uri="{BB962C8B-B14F-4D97-AF65-F5344CB8AC3E}">
        <p14:creationId xmlns:p14="http://schemas.microsoft.com/office/powerpoint/2010/main" val="24884895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Nancy?</a:t>
            </a:r>
            <a:endParaRPr lang="en-AU"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2958" y="2997746"/>
            <a:ext cx="2438400" cy="2733675"/>
          </a:xfrm>
          <a:prstGeom prst="rect">
            <a:avLst/>
          </a:prstGeom>
        </p:spPr>
      </p:pic>
    </p:spTree>
    <p:extLst>
      <p:ext uri="{BB962C8B-B14F-4D97-AF65-F5344CB8AC3E}">
        <p14:creationId xmlns:p14="http://schemas.microsoft.com/office/powerpoint/2010/main" val="20972631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Directives</a:t>
            </a:r>
            <a:endParaRPr lang="en-AU" dirty="0"/>
          </a:p>
        </p:txBody>
      </p:sp>
      <p:sp>
        <p:nvSpPr>
          <p:cNvPr id="5" name="Content Placeholder 4"/>
          <p:cNvSpPr>
            <a:spLocks noGrp="1"/>
          </p:cNvSpPr>
          <p:nvPr>
            <p:ph idx="1"/>
          </p:nvPr>
        </p:nvSpPr>
        <p:spPr/>
        <p:txBody>
          <a:bodyPr/>
          <a:lstStyle/>
          <a:p>
            <a:pPr marL="0" indent="0">
              <a:buNone/>
            </a:pPr>
            <a:r>
              <a:rPr lang="en-AU" dirty="0"/>
              <a:t>HTML Element </a:t>
            </a:r>
            <a:r>
              <a:rPr lang="en-AU" dirty="0" smtClean="0"/>
              <a:t>Names</a:t>
            </a:r>
            <a:endParaRPr lang="en-AU" dirty="0"/>
          </a:p>
          <a:p>
            <a:pPr marL="0" indent="0">
              <a:spcBef>
                <a:spcPts val="0"/>
              </a:spcBef>
              <a:buNone/>
            </a:pPr>
            <a:endParaRPr lang="en-AU" sz="3200" dirty="0"/>
          </a:p>
          <a:p>
            <a:pPr marL="0" indent="0">
              <a:spcBef>
                <a:spcPts val="0"/>
              </a:spcBef>
              <a:buNone/>
            </a:pPr>
            <a:r>
              <a:rPr lang="en-AU" sz="3200" dirty="0" smtClean="0"/>
              <a:t>&lt;date-picker /&gt;</a:t>
            </a:r>
            <a:endParaRPr lang="en-AU" sz="3200" dirty="0"/>
          </a:p>
        </p:txBody>
      </p:sp>
    </p:spTree>
    <p:extLst>
      <p:ext uri="{BB962C8B-B14F-4D97-AF65-F5344CB8AC3E}">
        <p14:creationId xmlns:p14="http://schemas.microsoft.com/office/powerpoint/2010/main" val="28823781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Directives</a:t>
            </a:r>
            <a:endParaRPr lang="en-AU" dirty="0"/>
          </a:p>
        </p:txBody>
      </p:sp>
      <p:sp>
        <p:nvSpPr>
          <p:cNvPr id="5" name="Content Placeholder 4"/>
          <p:cNvSpPr>
            <a:spLocks noGrp="1"/>
          </p:cNvSpPr>
          <p:nvPr>
            <p:ph idx="1"/>
          </p:nvPr>
        </p:nvSpPr>
        <p:spPr/>
        <p:txBody>
          <a:bodyPr/>
          <a:lstStyle/>
          <a:p>
            <a:pPr marL="0" indent="0">
              <a:buNone/>
            </a:pPr>
            <a:r>
              <a:rPr lang="en-AU" dirty="0" smtClean="0"/>
              <a:t>HTML Element Attributes</a:t>
            </a:r>
          </a:p>
          <a:p>
            <a:pPr marL="0" indent="0">
              <a:spcBef>
                <a:spcPts val="0"/>
              </a:spcBef>
              <a:buNone/>
            </a:pPr>
            <a:endParaRPr lang="en-AU" sz="2800" dirty="0" smtClean="0"/>
          </a:p>
          <a:p>
            <a:pPr marL="0" indent="0">
              <a:spcBef>
                <a:spcPts val="0"/>
              </a:spcBef>
              <a:buNone/>
            </a:pPr>
            <a:r>
              <a:rPr lang="en-AU" sz="3200" dirty="0" smtClean="0"/>
              <a:t>&lt;input type=“text” date-picker /&gt;</a:t>
            </a:r>
          </a:p>
        </p:txBody>
      </p:sp>
    </p:spTree>
    <p:extLst>
      <p:ext uri="{BB962C8B-B14F-4D97-AF65-F5344CB8AC3E}">
        <p14:creationId xmlns:p14="http://schemas.microsoft.com/office/powerpoint/2010/main" val="15537699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Directives</a:t>
            </a:r>
            <a:endParaRPr lang="en-AU" dirty="0"/>
          </a:p>
        </p:txBody>
      </p:sp>
      <p:sp>
        <p:nvSpPr>
          <p:cNvPr id="5" name="Content Placeholder 4"/>
          <p:cNvSpPr>
            <a:spLocks noGrp="1"/>
          </p:cNvSpPr>
          <p:nvPr>
            <p:ph idx="1"/>
          </p:nvPr>
        </p:nvSpPr>
        <p:spPr/>
        <p:txBody>
          <a:bodyPr/>
          <a:lstStyle/>
          <a:p>
            <a:pPr marL="0" indent="0">
              <a:buNone/>
            </a:pPr>
            <a:r>
              <a:rPr lang="en-AU" dirty="0" smtClean="0"/>
              <a:t>CSS Classes</a:t>
            </a:r>
          </a:p>
          <a:p>
            <a:pPr marL="0" indent="0">
              <a:spcBef>
                <a:spcPts val="0"/>
              </a:spcBef>
              <a:buNone/>
            </a:pPr>
            <a:endParaRPr lang="en-AU" sz="2800" dirty="0" smtClean="0"/>
          </a:p>
          <a:p>
            <a:pPr marL="0" indent="0">
              <a:spcBef>
                <a:spcPts val="0"/>
              </a:spcBef>
              <a:buNone/>
            </a:pPr>
            <a:r>
              <a:rPr lang="en-AU" sz="3200" dirty="0" smtClean="0"/>
              <a:t>&lt;input type=“text” class=“</a:t>
            </a:r>
            <a:r>
              <a:rPr lang="en-AU" sz="3200" dirty="0"/>
              <a:t>date-picker</a:t>
            </a:r>
            <a:r>
              <a:rPr lang="en-AU" sz="3200" dirty="0" smtClean="0"/>
              <a:t>” /&gt;</a:t>
            </a:r>
          </a:p>
        </p:txBody>
      </p:sp>
    </p:spTree>
    <p:extLst>
      <p:ext uri="{BB962C8B-B14F-4D97-AF65-F5344CB8AC3E}">
        <p14:creationId xmlns:p14="http://schemas.microsoft.com/office/powerpoint/2010/main" val="11533018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Directives</a:t>
            </a:r>
            <a:endParaRPr lang="en-AU" dirty="0"/>
          </a:p>
        </p:txBody>
      </p:sp>
      <p:sp>
        <p:nvSpPr>
          <p:cNvPr id="5" name="Content Placeholder 4"/>
          <p:cNvSpPr>
            <a:spLocks noGrp="1"/>
          </p:cNvSpPr>
          <p:nvPr>
            <p:ph idx="1"/>
          </p:nvPr>
        </p:nvSpPr>
        <p:spPr/>
        <p:txBody>
          <a:bodyPr/>
          <a:lstStyle/>
          <a:p>
            <a:pPr marL="0" indent="0">
              <a:buNone/>
            </a:pPr>
            <a:r>
              <a:rPr lang="en-AU" dirty="0" smtClean="0"/>
              <a:t>Comments</a:t>
            </a:r>
          </a:p>
          <a:p>
            <a:pPr marL="0" indent="0">
              <a:spcBef>
                <a:spcPts val="0"/>
              </a:spcBef>
              <a:buNone/>
            </a:pPr>
            <a:endParaRPr lang="en-AU" sz="2800" dirty="0" smtClean="0"/>
          </a:p>
          <a:p>
            <a:pPr marL="0" indent="0">
              <a:spcBef>
                <a:spcPts val="0"/>
              </a:spcBef>
              <a:buNone/>
            </a:pPr>
            <a:r>
              <a:rPr lang="en-AU" sz="3200" dirty="0" smtClean="0"/>
              <a:t>&lt;!-- </a:t>
            </a:r>
            <a:r>
              <a:rPr lang="en-AU" sz="3200" dirty="0" err="1" smtClean="0"/>
              <a:t>directive:date-picker</a:t>
            </a:r>
            <a:r>
              <a:rPr lang="en-AU" sz="3200" dirty="0" smtClean="0"/>
              <a:t> --&gt;</a:t>
            </a:r>
          </a:p>
        </p:txBody>
      </p:sp>
    </p:spTree>
    <p:extLst>
      <p:ext uri="{BB962C8B-B14F-4D97-AF65-F5344CB8AC3E}">
        <p14:creationId xmlns:p14="http://schemas.microsoft.com/office/powerpoint/2010/main" val="22098566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Directives</a:t>
            </a:r>
            <a:endParaRPr lang="en-AU" dirty="0"/>
          </a:p>
        </p:txBody>
      </p:sp>
      <p:sp>
        <p:nvSpPr>
          <p:cNvPr id="5" name="Content Placeholder 4"/>
          <p:cNvSpPr>
            <a:spLocks noGrp="1"/>
          </p:cNvSpPr>
          <p:nvPr>
            <p:ph idx="1"/>
          </p:nvPr>
        </p:nvSpPr>
        <p:spPr/>
        <p:txBody>
          <a:bodyPr/>
          <a:lstStyle/>
          <a:p>
            <a:pPr marL="0" indent="0">
              <a:buNone/>
            </a:pPr>
            <a:endParaRPr lang="en-AU" sz="3200" dirty="0" smtClean="0"/>
          </a:p>
        </p:txBody>
      </p:sp>
    </p:spTree>
    <p:extLst>
      <p:ext uri="{BB962C8B-B14F-4D97-AF65-F5344CB8AC3E}">
        <p14:creationId xmlns:p14="http://schemas.microsoft.com/office/powerpoint/2010/main" val="259736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Directives</a:t>
            </a:r>
            <a:endParaRPr lang="en-AU" dirty="0"/>
          </a:p>
        </p:txBody>
      </p:sp>
      <p:sp>
        <p:nvSpPr>
          <p:cNvPr id="5" name="Content Placeholder 4"/>
          <p:cNvSpPr>
            <a:spLocks noGrp="1"/>
          </p:cNvSpPr>
          <p:nvPr>
            <p:ph idx="1"/>
          </p:nvPr>
        </p:nvSpPr>
        <p:spPr/>
        <p:txBody>
          <a:bodyPr/>
          <a:lstStyle/>
          <a:p>
            <a:pPr marL="0" indent="0">
              <a:buNone/>
            </a:pPr>
            <a:endParaRPr lang="en-AU" sz="3200" dirty="0" smtClean="0"/>
          </a:p>
          <a:p>
            <a:pPr marL="0" indent="0">
              <a:buNone/>
            </a:pPr>
            <a:r>
              <a:rPr lang="en-AU" sz="3200" dirty="0" smtClean="0"/>
              <a:t>&lt;html ng-app=“</a:t>
            </a:r>
            <a:r>
              <a:rPr lang="en-AU" sz="3200" dirty="0" err="1" smtClean="0"/>
              <a:t>myApp</a:t>
            </a:r>
            <a:r>
              <a:rPr lang="en-AU" sz="3200" dirty="0" smtClean="0"/>
              <a:t>”&gt;</a:t>
            </a:r>
          </a:p>
          <a:p>
            <a:pPr marL="0" indent="0">
              <a:buNone/>
            </a:pPr>
            <a:r>
              <a:rPr lang="en-AU" sz="3200" dirty="0" smtClean="0"/>
              <a:t>	…</a:t>
            </a:r>
          </a:p>
          <a:p>
            <a:pPr marL="0" indent="0">
              <a:buNone/>
            </a:pPr>
            <a:r>
              <a:rPr lang="en-AU" sz="3200" dirty="0" smtClean="0"/>
              <a:t>&lt;/html&gt;</a:t>
            </a:r>
          </a:p>
        </p:txBody>
      </p:sp>
    </p:spTree>
    <p:extLst>
      <p:ext uri="{BB962C8B-B14F-4D97-AF65-F5344CB8AC3E}">
        <p14:creationId xmlns:p14="http://schemas.microsoft.com/office/powerpoint/2010/main" val="35812700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Directives</a:t>
            </a:r>
            <a:endParaRPr lang="en-AU" dirty="0"/>
          </a:p>
        </p:txBody>
      </p:sp>
      <p:sp>
        <p:nvSpPr>
          <p:cNvPr id="5" name="Content Placeholder 4"/>
          <p:cNvSpPr>
            <a:spLocks noGrp="1"/>
          </p:cNvSpPr>
          <p:nvPr>
            <p:ph idx="1"/>
          </p:nvPr>
        </p:nvSpPr>
        <p:spPr/>
        <p:txBody>
          <a:bodyPr/>
          <a:lstStyle/>
          <a:p>
            <a:pPr marL="0" indent="0">
              <a:buNone/>
            </a:pPr>
            <a:endParaRPr lang="en-AU" sz="3200" dirty="0" smtClean="0"/>
          </a:p>
          <a:p>
            <a:pPr marL="0" indent="0">
              <a:buNone/>
            </a:pPr>
            <a:r>
              <a:rPr lang="en-AU" sz="3200" dirty="0" smtClean="0"/>
              <a:t>&lt;div ng-controller=“</a:t>
            </a:r>
            <a:r>
              <a:rPr lang="en-AU" sz="3200" dirty="0" err="1" smtClean="0"/>
              <a:t>attendeeController</a:t>
            </a:r>
            <a:r>
              <a:rPr lang="en-AU" sz="3200" dirty="0" smtClean="0"/>
              <a:t>”&gt;</a:t>
            </a:r>
          </a:p>
          <a:p>
            <a:pPr marL="0" indent="0">
              <a:buNone/>
            </a:pPr>
            <a:r>
              <a:rPr lang="en-AU" sz="3200" dirty="0"/>
              <a:t>	</a:t>
            </a:r>
            <a:r>
              <a:rPr lang="en-AU" sz="3200" dirty="0" smtClean="0"/>
              <a:t>…</a:t>
            </a:r>
          </a:p>
          <a:p>
            <a:pPr marL="0" indent="0">
              <a:buNone/>
            </a:pPr>
            <a:r>
              <a:rPr lang="en-AU" sz="3200" dirty="0" smtClean="0"/>
              <a:t>&lt;/div&gt;</a:t>
            </a:r>
          </a:p>
        </p:txBody>
      </p:sp>
    </p:spTree>
    <p:extLst>
      <p:ext uri="{BB962C8B-B14F-4D97-AF65-F5344CB8AC3E}">
        <p14:creationId xmlns:p14="http://schemas.microsoft.com/office/powerpoint/2010/main" val="6446211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Directives</a:t>
            </a:r>
            <a:endParaRPr lang="en-AU" dirty="0"/>
          </a:p>
        </p:txBody>
      </p:sp>
      <p:sp>
        <p:nvSpPr>
          <p:cNvPr id="5" name="Content Placeholder 4"/>
          <p:cNvSpPr>
            <a:spLocks noGrp="1"/>
          </p:cNvSpPr>
          <p:nvPr>
            <p:ph idx="1"/>
          </p:nvPr>
        </p:nvSpPr>
        <p:spPr/>
        <p:txBody>
          <a:bodyPr/>
          <a:lstStyle/>
          <a:p>
            <a:pPr marL="0" indent="0">
              <a:buNone/>
            </a:pPr>
            <a:endParaRPr lang="en-AU" sz="3200" dirty="0" smtClean="0"/>
          </a:p>
          <a:p>
            <a:pPr marL="0" indent="0">
              <a:buNone/>
            </a:pPr>
            <a:r>
              <a:rPr lang="en-AU" sz="3200" dirty="0" smtClean="0"/>
              <a:t>&lt;input type=“text” ng-model=“attendee.name” /&gt;</a:t>
            </a:r>
          </a:p>
        </p:txBody>
      </p:sp>
    </p:spTree>
    <p:extLst>
      <p:ext uri="{BB962C8B-B14F-4D97-AF65-F5344CB8AC3E}">
        <p14:creationId xmlns:p14="http://schemas.microsoft.com/office/powerpoint/2010/main" val="32822454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Directives</a:t>
            </a:r>
            <a:endParaRPr lang="en-AU" dirty="0"/>
          </a:p>
        </p:txBody>
      </p:sp>
      <p:sp>
        <p:nvSpPr>
          <p:cNvPr id="5" name="Content Placeholder 4"/>
          <p:cNvSpPr>
            <a:spLocks noGrp="1"/>
          </p:cNvSpPr>
          <p:nvPr>
            <p:ph idx="1"/>
          </p:nvPr>
        </p:nvSpPr>
        <p:spPr/>
        <p:txBody>
          <a:bodyPr/>
          <a:lstStyle/>
          <a:p>
            <a:pPr marL="0" indent="0">
              <a:buNone/>
            </a:pPr>
            <a:endParaRPr lang="en-AU" sz="3200" dirty="0" smtClean="0"/>
          </a:p>
          <a:p>
            <a:pPr marL="0" indent="0">
              <a:buNone/>
            </a:pPr>
            <a:r>
              <a:rPr lang="en-AU" sz="3200" dirty="0" smtClean="0"/>
              <a:t>&lt;button type=“button” ng-click=“</a:t>
            </a:r>
            <a:r>
              <a:rPr lang="en-AU" sz="3200" dirty="0" err="1" smtClean="0"/>
              <a:t>doStuff</a:t>
            </a:r>
            <a:r>
              <a:rPr lang="en-AU" sz="3200" dirty="0" smtClean="0"/>
              <a:t>()” /&gt;</a:t>
            </a:r>
          </a:p>
        </p:txBody>
      </p:sp>
    </p:spTree>
    <p:extLst>
      <p:ext uri="{BB962C8B-B14F-4D97-AF65-F5344CB8AC3E}">
        <p14:creationId xmlns:p14="http://schemas.microsoft.com/office/powerpoint/2010/main" val="1224128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Directives</a:t>
            </a:r>
            <a:endParaRPr lang="en-AU" dirty="0"/>
          </a:p>
        </p:txBody>
      </p:sp>
      <p:sp>
        <p:nvSpPr>
          <p:cNvPr id="5" name="Content Placeholder 4"/>
          <p:cNvSpPr>
            <a:spLocks noGrp="1"/>
          </p:cNvSpPr>
          <p:nvPr>
            <p:ph idx="1"/>
          </p:nvPr>
        </p:nvSpPr>
        <p:spPr>
          <a:xfrm>
            <a:off x="838622" y="1557586"/>
            <a:ext cx="10048720" cy="4527011"/>
          </a:xfrm>
        </p:spPr>
        <p:txBody>
          <a:bodyPr/>
          <a:lstStyle/>
          <a:p>
            <a:pPr marL="0" indent="0">
              <a:buNone/>
            </a:pPr>
            <a:endParaRPr lang="en-AU" sz="3200" dirty="0" smtClean="0"/>
          </a:p>
          <a:p>
            <a:pPr marL="0" indent="0">
              <a:buNone/>
            </a:pPr>
            <a:r>
              <a:rPr lang="en-AU" sz="3200" dirty="0" smtClean="0"/>
              <a:t>&lt;div ng-if=“</a:t>
            </a:r>
            <a:r>
              <a:rPr lang="en-AU" sz="3200" dirty="0" err="1" smtClean="0"/>
              <a:t>isImportant</a:t>
            </a:r>
            <a:r>
              <a:rPr lang="en-AU" sz="3200" dirty="0" smtClean="0"/>
              <a:t>” &gt;</a:t>
            </a:r>
          </a:p>
          <a:p>
            <a:pPr marL="0" indent="0">
              <a:buNone/>
            </a:pPr>
            <a:r>
              <a:rPr lang="en-AU" sz="3200" dirty="0"/>
              <a:t>	</a:t>
            </a:r>
            <a:r>
              <a:rPr lang="en-AU" sz="3200" dirty="0" smtClean="0"/>
              <a:t>…</a:t>
            </a:r>
          </a:p>
          <a:p>
            <a:pPr marL="0" indent="0">
              <a:buNone/>
            </a:pPr>
            <a:r>
              <a:rPr lang="en-AU" sz="3200" dirty="0" smtClean="0"/>
              <a:t>&lt;div /&gt;</a:t>
            </a:r>
          </a:p>
        </p:txBody>
      </p:sp>
    </p:spTree>
    <p:extLst>
      <p:ext uri="{BB962C8B-B14F-4D97-AF65-F5344CB8AC3E}">
        <p14:creationId xmlns:p14="http://schemas.microsoft.com/office/powerpoint/2010/main" val="816846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Small</a:t>
            </a:r>
            <a:endParaRPr lang="en-AU" dirty="0"/>
          </a:p>
        </p:txBody>
      </p:sp>
    </p:spTree>
    <p:extLst>
      <p:ext uri="{BB962C8B-B14F-4D97-AF65-F5344CB8AC3E}">
        <p14:creationId xmlns:p14="http://schemas.microsoft.com/office/powerpoint/2010/main" val="39832695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Directives</a:t>
            </a:r>
            <a:endParaRPr lang="en-AU" dirty="0"/>
          </a:p>
        </p:txBody>
      </p:sp>
      <p:sp>
        <p:nvSpPr>
          <p:cNvPr id="5" name="Content Placeholder 4"/>
          <p:cNvSpPr>
            <a:spLocks noGrp="1"/>
          </p:cNvSpPr>
          <p:nvPr>
            <p:ph idx="1"/>
          </p:nvPr>
        </p:nvSpPr>
        <p:spPr>
          <a:xfrm>
            <a:off x="838622" y="1557586"/>
            <a:ext cx="10048720" cy="4527011"/>
          </a:xfrm>
        </p:spPr>
        <p:txBody>
          <a:bodyPr/>
          <a:lstStyle/>
          <a:p>
            <a:pPr marL="0" indent="0">
              <a:buNone/>
            </a:pPr>
            <a:endParaRPr lang="en-AU" sz="3200" dirty="0" smtClean="0"/>
          </a:p>
          <a:p>
            <a:pPr marL="0" indent="0">
              <a:buNone/>
            </a:pPr>
            <a:r>
              <a:rPr lang="en-AU" sz="3200" dirty="0" smtClean="0"/>
              <a:t>&lt;</a:t>
            </a:r>
            <a:r>
              <a:rPr lang="en-AU" sz="3200" dirty="0" err="1" smtClean="0"/>
              <a:t>ul</a:t>
            </a:r>
            <a:r>
              <a:rPr lang="en-AU" sz="3200" dirty="0" smtClean="0"/>
              <a:t> &gt;</a:t>
            </a:r>
          </a:p>
          <a:p>
            <a:pPr marL="0" indent="0">
              <a:buNone/>
            </a:pPr>
            <a:r>
              <a:rPr lang="en-AU" sz="3200" dirty="0"/>
              <a:t>	</a:t>
            </a:r>
            <a:r>
              <a:rPr lang="en-AU" sz="3200" dirty="0" smtClean="0"/>
              <a:t>&lt;li ng-repeat=“attendee in attendees”&gt;</a:t>
            </a:r>
          </a:p>
          <a:p>
            <a:pPr marL="0" indent="0">
              <a:buNone/>
            </a:pPr>
            <a:r>
              <a:rPr lang="en-AU" sz="3200" dirty="0"/>
              <a:t>	</a:t>
            </a:r>
            <a:r>
              <a:rPr lang="en-AU" sz="3200" dirty="0" smtClean="0"/>
              <a:t>	…</a:t>
            </a:r>
          </a:p>
          <a:p>
            <a:pPr marL="0" indent="0">
              <a:buNone/>
            </a:pPr>
            <a:r>
              <a:rPr lang="en-AU" sz="3200" dirty="0"/>
              <a:t>	</a:t>
            </a:r>
            <a:r>
              <a:rPr lang="en-AU" sz="3200" dirty="0" smtClean="0"/>
              <a:t>&lt;/li&gt;</a:t>
            </a:r>
          </a:p>
          <a:p>
            <a:pPr marL="0" indent="0">
              <a:buNone/>
            </a:pPr>
            <a:r>
              <a:rPr lang="en-AU" sz="3200" dirty="0" smtClean="0"/>
              <a:t>&lt;</a:t>
            </a:r>
            <a:r>
              <a:rPr lang="en-AU" sz="3200" dirty="0" err="1" smtClean="0"/>
              <a:t>ul</a:t>
            </a:r>
            <a:r>
              <a:rPr lang="en-AU" sz="3200" dirty="0" smtClean="0"/>
              <a:t> /&gt;</a:t>
            </a:r>
          </a:p>
        </p:txBody>
      </p:sp>
    </p:spTree>
    <p:extLst>
      <p:ext uri="{BB962C8B-B14F-4D97-AF65-F5344CB8AC3E}">
        <p14:creationId xmlns:p14="http://schemas.microsoft.com/office/powerpoint/2010/main" val="38428876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Directives</a:t>
            </a:r>
            <a:endParaRPr lang="en-AU" dirty="0"/>
          </a:p>
        </p:txBody>
      </p:sp>
      <p:sp>
        <p:nvSpPr>
          <p:cNvPr id="5" name="Content Placeholder 4"/>
          <p:cNvSpPr>
            <a:spLocks noGrp="1"/>
          </p:cNvSpPr>
          <p:nvPr>
            <p:ph idx="1"/>
          </p:nvPr>
        </p:nvSpPr>
        <p:spPr>
          <a:xfrm>
            <a:off x="838622" y="1557586"/>
            <a:ext cx="10048720" cy="4527011"/>
          </a:xfrm>
        </p:spPr>
        <p:txBody>
          <a:bodyPr/>
          <a:lstStyle/>
          <a:p>
            <a:r>
              <a:rPr lang="en-AU" sz="3200" dirty="0" smtClean="0"/>
              <a:t>ng-repeat</a:t>
            </a:r>
          </a:p>
          <a:p>
            <a:r>
              <a:rPr lang="en-AU" sz="3200" dirty="0" err="1" smtClean="0"/>
              <a:t>ng_repeat</a:t>
            </a:r>
            <a:endParaRPr lang="en-AU" sz="3200" dirty="0" smtClean="0"/>
          </a:p>
          <a:p>
            <a:r>
              <a:rPr lang="en-AU" sz="3200" dirty="0" err="1" smtClean="0"/>
              <a:t>ng:repeat</a:t>
            </a:r>
            <a:endParaRPr lang="en-AU" sz="3200" dirty="0" smtClean="0"/>
          </a:p>
          <a:p>
            <a:r>
              <a:rPr lang="en-AU" sz="3200" dirty="0" smtClean="0"/>
              <a:t>data-ng-repeat</a:t>
            </a:r>
          </a:p>
          <a:p>
            <a:r>
              <a:rPr lang="en-AU" sz="3200" dirty="0" smtClean="0"/>
              <a:t>x-ng-repeat</a:t>
            </a:r>
            <a:endParaRPr lang="en-AU" sz="3200" dirty="0"/>
          </a:p>
        </p:txBody>
      </p:sp>
    </p:spTree>
    <p:extLst>
      <p:ext uri="{BB962C8B-B14F-4D97-AF65-F5344CB8AC3E}">
        <p14:creationId xmlns:p14="http://schemas.microsoft.com/office/powerpoint/2010/main" val="37933408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Controllers</a:t>
            </a:r>
            <a:endParaRPr lang="en-AU" dirty="0"/>
          </a:p>
        </p:txBody>
      </p:sp>
      <p:sp>
        <p:nvSpPr>
          <p:cNvPr id="5" name="Content Placeholder 4"/>
          <p:cNvSpPr>
            <a:spLocks noGrp="1"/>
          </p:cNvSpPr>
          <p:nvPr>
            <p:ph idx="1"/>
          </p:nvPr>
        </p:nvSpPr>
        <p:spPr>
          <a:xfrm>
            <a:off x="262558" y="1773610"/>
            <a:ext cx="10624784" cy="4527011"/>
          </a:xfrm>
        </p:spPr>
        <p:txBody>
          <a:bodyPr/>
          <a:lstStyle/>
          <a:p>
            <a:pPr marL="0" indent="0" defTabSz="540000">
              <a:spcBef>
                <a:spcPts val="0"/>
              </a:spcBef>
              <a:buNone/>
            </a:pPr>
            <a:r>
              <a:rPr lang="en-AU" sz="2800" spc="0" dirty="0"/>
              <a:t>&lt;div ng-controller="</a:t>
            </a:r>
            <a:r>
              <a:rPr lang="en-AU" sz="2800" spc="0" dirty="0" err="1" smtClean="0"/>
              <a:t>attendeesController</a:t>
            </a:r>
            <a:r>
              <a:rPr lang="en-AU" sz="2800" spc="0" dirty="0" smtClean="0"/>
              <a:t>"&gt;</a:t>
            </a:r>
            <a:endParaRPr lang="en-AU" sz="2800" spc="0" dirty="0"/>
          </a:p>
          <a:p>
            <a:pPr marL="0" indent="0" defTabSz="540000">
              <a:spcBef>
                <a:spcPts val="0"/>
              </a:spcBef>
              <a:buNone/>
            </a:pPr>
            <a:r>
              <a:rPr lang="en-AU" dirty="0"/>
              <a:t>	</a:t>
            </a:r>
            <a:r>
              <a:rPr lang="en-AU" sz="2800" dirty="0" smtClean="0"/>
              <a:t>{{ name }}</a:t>
            </a:r>
          </a:p>
          <a:p>
            <a:pPr marL="0" indent="0" defTabSz="540000">
              <a:spcBef>
                <a:spcPts val="0"/>
              </a:spcBef>
              <a:buNone/>
            </a:pPr>
            <a:r>
              <a:rPr lang="en-AU" sz="2800" dirty="0" smtClean="0"/>
              <a:t>&lt;/div&gt;</a:t>
            </a:r>
          </a:p>
          <a:p>
            <a:pPr marL="0" indent="0" defTabSz="540000">
              <a:spcBef>
                <a:spcPts val="0"/>
              </a:spcBef>
              <a:buNone/>
            </a:pPr>
            <a:endParaRPr lang="en-AU" sz="2800" dirty="0" smtClean="0"/>
          </a:p>
          <a:p>
            <a:pPr marL="0" indent="0" defTabSz="540000">
              <a:spcBef>
                <a:spcPts val="0"/>
              </a:spcBef>
              <a:buNone/>
            </a:pPr>
            <a:r>
              <a:rPr lang="en-AU" sz="2800" spc="0" dirty="0" smtClean="0">
                <a:solidFill>
                  <a:schemeClr val="bg1">
                    <a:lumMod val="65000"/>
                  </a:schemeClr>
                </a:solidFill>
              </a:rPr>
              <a:t>angular.module(‘app’)</a:t>
            </a:r>
          </a:p>
          <a:p>
            <a:pPr marL="0" indent="0" defTabSz="540000">
              <a:spcBef>
                <a:spcPts val="0"/>
              </a:spcBef>
              <a:buNone/>
            </a:pPr>
            <a:r>
              <a:rPr lang="en-AU" sz="2800" spc="0" dirty="0">
                <a:solidFill>
                  <a:schemeClr val="bg1">
                    <a:lumMod val="65000"/>
                  </a:schemeClr>
                </a:solidFill>
              </a:rPr>
              <a:t>	</a:t>
            </a:r>
            <a:r>
              <a:rPr lang="en-AU" sz="2800" spc="0" dirty="0" smtClean="0">
                <a:solidFill>
                  <a:schemeClr val="bg1">
                    <a:lumMod val="65000"/>
                  </a:schemeClr>
                </a:solidFill>
              </a:rPr>
              <a:t>.controller(‘</a:t>
            </a:r>
            <a:r>
              <a:rPr lang="en-AU" sz="2800" spc="0" dirty="0" err="1" smtClean="0">
                <a:solidFill>
                  <a:schemeClr val="bg1">
                    <a:lumMod val="65000"/>
                  </a:schemeClr>
                </a:solidFill>
              </a:rPr>
              <a:t>attendeesController</a:t>
            </a:r>
            <a:r>
              <a:rPr lang="en-AU" sz="2800" spc="0" dirty="0" smtClean="0">
                <a:solidFill>
                  <a:schemeClr val="bg1">
                    <a:lumMod val="65000"/>
                  </a:schemeClr>
                </a:solidFill>
              </a:rPr>
              <a:t>’, [‘$scope’, </a:t>
            </a:r>
            <a:r>
              <a:rPr lang="en-AU" sz="2800" spc="0" dirty="0" err="1" smtClean="0">
                <a:solidFill>
                  <a:schemeClr val="bg1">
                    <a:lumMod val="65000"/>
                  </a:schemeClr>
                </a:solidFill>
              </a:rPr>
              <a:t>attendeesController</a:t>
            </a:r>
            <a:r>
              <a:rPr lang="en-AU" sz="2800" spc="0" dirty="0" smtClean="0">
                <a:solidFill>
                  <a:schemeClr val="bg1">
                    <a:lumMod val="65000"/>
                  </a:schemeClr>
                </a:solidFill>
              </a:rPr>
              <a:t>]);</a:t>
            </a:r>
            <a:endParaRPr lang="en-AU" sz="2800" spc="0" dirty="0">
              <a:solidFill>
                <a:schemeClr val="bg1">
                  <a:lumMod val="65000"/>
                </a:schemeClr>
              </a:solidFill>
            </a:endParaRPr>
          </a:p>
          <a:p>
            <a:pPr marL="0" indent="0" defTabSz="540000">
              <a:spcBef>
                <a:spcPts val="0"/>
              </a:spcBef>
              <a:buNone/>
            </a:pPr>
            <a:endParaRPr lang="en-AU" sz="2800" spc="0" dirty="0" smtClean="0">
              <a:solidFill>
                <a:schemeClr val="bg1">
                  <a:lumMod val="65000"/>
                </a:schemeClr>
              </a:solidFill>
            </a:endParaRPr>
          </a:p>
          <a:p>
            <a:pPr marL="0" indent="0" defTabSz="540000">
              <a:spcBef>
                <a:spcPts val="0"/>
              </a:spcBef>
              <a:buNone/>
            </a:pPr>
            <a:r>
              <a:rPr lang="en-AU" sz="2800" spc="0" dirty="0" smtClean="0">
                <a:solidFill>
                  <a:schemeClr val="bg1">
                    <a:lumMod val="65000"/>
                  </a:schemeClr>
                </a:solidFill>
              </a:rPr>
              <a:t>function </a:t>
            </a:r>
            <a:r>
              <a:rPr lang="en-AU" sz="2800" spc="0" dirty="0" err="1">
                <a:solidFill>
                  <a:schemeClr val="bg1">
                    <a:lumMod val="65000"/>
                  </a:schemeClr>
                </a:solidFill>
              </a:rPr>
              <a:t>attendeesController</a:t>
            </a:r>
            <a:r>
              <a:rPr lang="en-AU" sz="2800" spc="0" dirty="0" smtClean="0">
                <a:solidFill>
                  <a:schemeClr val="bg1">
                    <a:lumMod val="65000"/>
                  </a:schemeClr>
                </a:solidFill>
              </a:rPr>
              <a:t>($scope) </a:t>
            </a:r>
            <a:r>
              <a:rPr lang="en-AU" sz="2800" spc="0" dirty="0">
                <a:solidFill>
                  <a:schemeClr val="bg1">
                    <a:lumMod val="65000"/>
                  </a:schemeClr>
                </a:solidFill>
              </a:rPr>
              <a:t>{</a:t>
            </a:r>
          </a:p>
          <a:p>
            <a:pPr marL="0" indent="0" defTabSz="540000">
              <a:spcBef>
                <a:spcPts val="0"/>
              </a:spcBef>
              <a:buNone/>
            </a:pPr>
            <a:r>
              <a:rPr lang="en-AU" sz="2800" spc="0" dirty="0">
                <a:solidFill>
                  <a:schemeClr val="bg1">
                    <a:lumMod val="65000"/>
                  </a:schemeClr>
                </a:solidFill>
              </a:rPr>
              <a:t>	</a:t>
            </a:r>
            <a:r>
              <a:rPr lang="en-AU" sz="2800" spc="0" dirty="0" smtClean="0">
                <a:solidFill>
                  <a:schemeClr val="bg1">
                    <a:lumMod val="65000"/>
                  </a:schemeClr>
                </a:solidFill>
              </a:rPr>
              <a:t>$scope.name = “Brendan Graham”;</a:t>
            </a:r>
          </a:p>
          <a:p>
            <a:pPr marL="0" indent="0" defTabSz="540000">
              <a:spcBef>
                <a:spcPts val="0"/>
              </a:spcBef>
              <a:buNone/>
            </a:pPr>
            <a:r>
              <a:rPr lang="en-AU" sz="2800" dirty="0">
                <a:solidFill>
                  <a:schemeClr val="bg1">
                    <a:lumMod val="65000"/>
                  </a:schemeClr>
                </a:solidFill>
              </a:rPr>
              <a:t>}</a:t>
            </a:r>
            <a:r>
              <a:rPr lang="en-AU" sz="2800" dirty="0" smtClean="0">
                <a:solidFill>
                  <a:schemeClr val="bg1">
                    <a:lumMod val="65000"/>
                  </a:schemeClr>
                </a:solidFill>
              </a:rPr>
              <a:t> </a:t>
            </a:r>
            <a:endParaRPr lang="en-AU" sz="2800" dirty="0">
              <a:solidFill>
                <a:schemeClr val="bg1">
                  <a:lumMod val="65000"/>
                </a:schemeClr>
              </a:solidFill>
            </a:endParaRPr>
          </a:p>
        </p:txBody>
      </p:sp>
    </p:spTree>
    <p:extLst>
      <p:ext uri="{BB962C8B-B14F-4D97-AF65-F5344CB8AC3E}">
        <p14:creationId xmlns:p14="http://schemas.microsoft.com/office/powerpoint/2010/main" val="26809770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Controllers</a:t>
            </a:r>
            <a:endParaRPr lang="en-AU" dirty="0"/>
          </a:p>
        </p:txBody>
      </p:sp>
      <p:sp>
        <p:nvSpPr>
          <p:cNvPr id="5" name="Content Placeholder 4"/>
          <p:cNvSpPr>
            <a:spLocks noGrp="1"/>
          </p:cNvSpPr>
          <p:nvPr>
            <p:ph idx="1"/>
          </p:nvPr>
        </p:nvSpPr>
        <p:spPr>
          <a:xfrm>
            <a:off x="262558" y="1773610"/>
            <a:ext cx="10624784" cy="4527011"/>
          </a:xfrm>
        </p:spPr>
        <p:txBody>
          <a:bodyPr/>
          <a:lstStyle/>
          <a:p>
            <a:pPr marL="0" indent="0" defTabSz="540000">
              <a:spcBef>
                <a:spcPts val="0"/>
              </a:spcBef>
              <a:buNone/>
            </a:pPr>
            <a:r>
              <a:rPr lang="en-AU" sz="2800" spc="0" dirty="0">
                <a:solidFill>
                  <a:schemeClr val="bg1">
                    <a:lumMod val="65000"/>
                  </a:schemeClr>
                </a:solidFill>
              </a:rPr>
              <a:t>&lt;div ng-controller="</a:t>
            </a:r>
            <a:r>
              <a:rPr lang="en-AU" sz="2800" spc="0" dirty="0" err="1" smtClean="0">
                <a:solidFill>
                  <a:schemeClr val="bg1">
                    <a:lumMod val="65000"/>
                  </a:schemeClr>
                </a:solidFill>
              </a:rPr>
              <a:t>attendeesController</a:t>
            </a:r>
            <a:r>
              <a:rPr lang="en-AU" sz="2800" spc="0" dirty="0" smtClean="0">
                <a:solidFill>
                  <a:schemeClr val="bg1">
                    <a:lumMod val="65000"/>
                  </a:schemeClr>
                </a:solidFill>
              </a:rPr>
              <a:t>"&gt;</a:t>
            </a:r>
            <a:endParaRPr lang="en-AU" sz="2800" spc="0" dirty="0">
              <a:solidFill>
                <a:schemeClr val="bg1">
                  <a:lumMod val="65000"/>
                </a:schemeClr>
              </a:solidFill>
            </a:endParaRPr>
          </a:p>
          <a:p>
            <a:pPr marL="0" indent="0" defTabSz="540000">
              <a:spcBef>
                <a:spcPts val="0"/>
              </a:spcBef>
              <a:buNone/>
            </a:pPr>
            <a:r>
              <a:rPr lang="en-AU" dirty="0" smtClean="0">
                <a:solidFill>
                  <a:schemeClr val="bg1">
                    <a:lumMod val="65000"/>
                  </a:schemeClr>
                </a:solidFill>
              </a:rPr>
              <a:t>	</a:t>
            </a:r>
            <a:r>
              <a:rPr lang="en-AU" sz="2800" dirty="0" smtClean="0">
                <a:solidFill>
                  <a:schemeClr val="bg1">
                    <a:lumMod val="65000"/>
                  </a:schemeClr>
                </a:solidFill>
              </a:rPr>
              <a:t>{{ name }}</a:t>
            </a:r>
            <a:endParaRPr lang="en-AU" sz="3200" dirty="0" smtClean="0">
              <a:solidFill>
                <a:schemeClr val="bg1">
                  <a:lumMod val="65000"/>
                </a:schemeClr>
              </a:solidFill>
            </a:endParaRPr>
          </a:p>
          <a:p>
            <a:pPr marL="0" indent="0" defTabSz="540000">
              <a:spcBef>
                <a:spcPts val="0"/>
              </a:spcBef>
              <a:buNone/>
            </a:pPr>
            <a:r>
              <a:rPr lang="en-AU" sz="2800" dirty="0" smtClean="0">
                <a:solidFill>
                  <a:schemeClr val="bg1">
                    <a:lumMod val="65000"/>
                  </a:schemeClr>
                </a:solidFill>
              </a:rPr>
              <a:t>&lt;/div&gt;</a:t>
            </a:r>
          </a:p>
          <a:p>
            <a:pPr marL="0" indent="0" defTabSz="540000">
              <a:spcBef>
                <a:spcPts val="0"/>
              </a:spcBef>
              <a:buNone/>
            </a:pPr>
            <a:endParaRPr lang="en-AU" sz="2800" dirty="0" smtClean="0"/>
          </a:p>
          <a:p>
            <a:pPr marL="0" indent="0" defTabSz="540000">
              <a:spcBef>
                <a:spcPts val="0"/>
              </a:spcBef>
              <a:buNone/>
            </a:pPr>
            <a:r>
              <a:rPr lang="en-AU" sz="2800" spc="0" dirty="0" smtClean="0"/>
              <a:t>angular.module(‘app’)</a:t>
            </a:r>
          </a:p>
          <a:p>
            <a:pPr marL="0" indent="0" defTabSz="540000">
              <a:spcBef>
                <a:spcPts val="0"/>
              </a:spcBef>
              <a:buNone/>
            </a:pPr>
            <a:r>
              <a:rPr lang="en-AU" sz="2800" spc="0" dirty="0"/>
              <a:t>	</a:t>
            </a:r>
            <a:r>
              <a:rPr lang="en-AU" sz="2800" spc="0" dirty="0" smtClean="0"/>
              <a:t>.controller(‘</a:t>
            </a:r>
            <a:r>
              <a:rPr lang="en-AU" sz="2800" spc="0" dirty="0" err="1" smtClean="0"/>
              <a:t>attendeesController</a:t>
            </a:r>
            <a:r>
              <a:rPr lang="en-AU" sz="2800" spc="0" dirty="0" smtClean="0"/>
              <a:t>’, [‘$scope’, </a:t>
            </a:r>
            <a:r>
              <a:rPr lang="en-AU" sz="2800" spc="0" dirty="0" err="1" smtClean="0"/>
              <a:t>attendeesController</a:t>
            </a:r>
            <a:r>
              <a:rPr lang="en-AU" sz="2800" spc="0" dirty="0" smtClean="0"/>
              <a:t>]);</a:t>
            </a:r>
            <a:endParaRPr lang="en-AU" sz="2800" spc="0" dirty="0"/>
          </a:p>
          <a:p>
            <a:pPr marL="0" indent="0" defTabSz="540000">
              <a:spcBef>
                <a:spcPts val="0"/>
              </a:spcBef>
              <a:buNone/>
            </a:pPr>
            <a:endParaRPr lang="en-AU" sz="2800" spc="0" dirty="0" smtClean="0"/>
          </a:p>
          <a:p>
            <a:pPr marL="0" indent="0" defTabSz="540000">
              <a:spcBef>
                <a:spcPts val="0"/>
              </a:spcBef>
              <a:buNone/>
            </a:pPr>
            <a:r>
              <a:rPr lang="en-AU" sz="2800" spc="0" dirty="0" smtClean="0"/>
              <a:t>function </a:t>
            </a:r>
            <a:r>
              <a:rPr lang="en-AU" sz="2800" spc="0" dirty="0" err="1"/>
              <a:t>attendeesController</a:t>
            </a:r>
            <a:r>
              <a:rPr lang="en-AU" sz="2800" spc="0" dirty="0" smtClean="0"/>
              <a:t>($scope) </a:t>
            </a:r>
            <a:r>
              <a:rPr lang="en-AU" sz="2800" spc="0" dirty="0"/>
              <a:t>{</a:t>
            </a:r>
          </a:p>
          <a:p>
            <a:pPr marL="0" indent="0" defTabSz="540000">
              <a:spcBef>
                <a:spcPts val="0"/>
              </a:spcBef>
              <a:buNone/>
            </a:pPr>
            <a:r>
              <a:rPr lang="en-AU" sz="2800" spc="0" dirty="0"/>
              <a:t>	</a:t>
            </a:r>
            <a:r>
              <a:rPr lang="en-AU" sz="2800" spc="0" dirty="0" smtClean="0"/>
              <a:t>$scope = “Brendan Graham”;</a:t>
            </a:r>
          </a:p>
          <a:p>
            <a:pPr marL="0" indent="0" defTabSz="540000">
              <a:spcBef>
                <a:spcPts val="0"/>
              </a:spcBef>
              <a:buNone/>
            </a:pPr>
            <a:r>
              <a:rPr lang="en-AU" sz="2800" dirty="0"/>
              <a:t>}</a:t>
            </a:r>
            <a:r>
              <a:rPr lang="en-AU" sz="2800" dirty="0" smtClean="0"/>
              <a:t> </a:t>
            </a:r>
            <a:endParaRPr lang="en-AU" sz="2800" dirty="0"/>
          </a:p>
        </p:txBody>
      </p:sp>
    </p:spTree>
    <p:extLst>
      <p:ext uri="{BB962C8B-B14F-4D97-AF65-F5344CB8AC3E}">
        <p14:creationId xmlns:p14="http://schemas.microsoft.com/office/powerpoint/2010/main" val="22842546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Controllers</a:t>
            </a:r>
            <a:endParaRPr lang="en-AU" dirty="0"/>
          </a:p>
        </p:txBody>
      </p:sp>
      <p:sp>
        <p:nvSpPr>
          <p:cNvPr id="5" name="Content Placeholder 4"/>
          <p:cNvSpPr>
            <a:spLocks noGrp="1"/>
          </p:cNvSpPr>
          <p:nvPr>
            <p:ph idx="1"/>
          </p:nvPr>
        </p:nvSpPr>
        <p:spPr>
          <a:xfrm>
            <a:off x="262558" y="1773610"/>
            <a:ext cx="10624784" cy="4527011"/>
          </a:xfrm>
        </p:spPr>
        <p:txBody>
          <a:bodyPr/>
          <a:lstStyle/>
          <a:p>
            <a:pPr marL="0" indent="0" defTabSz="540000">
              <a:spcBef>
                <a:spcPts val="0"/>
              </a:spcBef>
              <a:buNone/>
            </a:pPr>
            <a:r>
              <a:rPr lang="en-AU" sz="2800" spc="0" dirty="0"/>
              <a:t>&lt;div ng-controller="</a:t>
            </a:r>
            <a:r>
              <a:rPr lang="en-AU" sz="2800" spc="0" dirty="0" err="1" smtClean="0"/>
              <a:t>attendeesController</a:t>
            </a:r>
            <a:r>
              <a:rPr lang="en-AU" sz="2800" spc="0" dirty="0" smtClean="0"/>
              <a:t> as </a:t>
            </a:r>
            <a:r>
              <a:rPr lang="en-AU" sz="2800" spc="0" dirty="0" err="1" smtClean="0"/>
              <a:t>vm</a:t>
            </a:r>
            <a:r>
              <a:rPr lang="en-AU" sz="2800" spc="0" dirty="0" smtClean="0"/>
              <a:t>"&gt;</a:t>
            </a:r>
            <a:endParaRPr lang="en-AU" sz="2800" spc="0" dirty="0"/>
          </a:p>
          <a:p>
            <a:pPr marL="0" indent="0" defTabSz="540000">
              <a:spcBef>
                <a:spcPts val="0"/>
              </a:spcBef>
              <a:buNone/>
            </a:pPr>
            <a:r>
              <a:rPr lang="en-AU" sz="2800" dirty="0" smtClean="0"/>
              <a:t>	{{ vm.name }}</a:t>
            </a:r>
          </a:p>
          <a:p>
            <a:pPr marL="0" indent="0" defTabSz="540000">
              <a:spcBef>
                <a:spcPts val="0"/>
              </a:spcBef>
              <a:buNone/>
            </a:pPr>
            <a:r>
              <a:rPr lang="en-AU" sz="2800" dirty="0" smtClean="0"/>
              <a:t>&lt;/div&gt;</a:t>
            </a:r>
          </a:p>
          <a:p>
            <a:pPr marL="0" indent="0" defTabSz="540000">
              <a:spcBef>
                <a:spcPts val="0"/>
              </a:spcBef>
              <a:buNone/>
            </a:pPr>
            <a:endParaRPr lang="en-AU" sz="2800" dirty="0" smtClean="0"/>
          </a:p>
          <a:p>
            <a:pPr marL="0" indent="0" defTabSz="540000">
              <a:spcBef>
                <a:spcPts val="0"/>
              </a:spcBef>
              <a:buNone/>
            </a:pPr>
            <a:r>
              <a:rPr lang="en-AU" sz="2800" spc="0" dirty="0" smtClean="0">
                <a:solidFill>
                  <a:schemeClr val="bg1">
                    <a:lumMod val="65000"/>
                  </a:schemeClr>
                </a:solidFill>
              </a:rPr>
              <a:t>angular.module(‘app’)</a:t>
            </a:r>
          </a:p>
          <a:p>
            <a:pPr marL="0" indent="0" defTabSz="540000">
              <a:spcBef>
                <a:spcPts val="0"/>
              </a:spcBef>
              <a:buNone/>
            </a:pPr>
            <a:r>
              <a:rPr lang="en-AU" sz="2800" spc="0" dirty="0">
                <a:solidFill>
                  <a:schemeClr val="bg1">
                    <a:lumMod val="65000"/>
                  </a:schemeClr>
                </a:solidFill>
              </a:rPr>
              <a:t>	</a:t>
            </a:r>
            <a:r>
              <a:rPr lang="en-AU" sz="2800" spc="0" dirty="0" smtClean="0">
                <a:solidFill>
                  <a:schemeClr val="bg1">
                    <a:lumMod val="65000"/>
                  </a:schemeClr>
                </a:solidFill>
              </a:rPr>
              <a:t>.controller(‘</a:t>
            </a:r>
            <a:r>
              <a:rPr lang="en-AU" sz="2800" spc="0" dirty="0" err="1" smtClean="0">
                <a:solidFill>
                  <a:schemeClr val="bg1">
                    <a:lumMod val="65000"/>
                  </a:schemeClr>
                </a:solidFill>
              </a:rPr>
              <a:t>attendeesController</a:t>
            </a:r>
            <a:r>
              <a:rPr lang="en-AU" sz="2800" spc="0" dirty="0" smtClean="0">
                <a:solidFill>
                  <a:schemeClr val="bg1">
                    <a:lumMod val="65000"/>
                  </a:schemeClr>
                </a:solidFill>
              </a:rPr>
              <a:t>’, [</a:t>
            </a:r>
            <a:r>
              <a:rPr lang="en-AU" sz="2800" spc="0" dirty="0" err="1" smtClean="0">
                <a:solidFill>
                  <a:schemeClr val="bg1">
                    <a:lumMod val="65000"/>
                  </a:schemeClr>
                </a:solidFill>
              </a:rPr>
              <a:t>attendeesController</a:t>
            </a:r>
            <a:r>
              <a:rPr lang="en-AU" sz="2800" spc="0" dirty="0" smtClean="0">
                <a:solidFill>
                  <a:schemeClr val="bg1">
                    <a:lumMod val="65000"/>
                  </a:schemeClr>
                </a:solidFill>
              </a:rPr>
              <a:t>]);</a:t>
            </a:r>
            <a:endParaRPr lang="en-AU" sz="2800" spc="0" dirty="0">
              <a:solidFill>
                <a:schemeClr val="bg1">
                  <a:lumMod val="65000"/>
                </a:schemeClr>
              </a:solidFill>
            </a:endParaRPr>
          </a:p>
          <a:p>
            <a:pPr marL="0" indent="0" defTabSz="540000">
              <a:spcBef>
                <a:spcPts val="0"/>
              </a:spcBef>
              <a:buNone/>
            </a:pPr>
            <a:endParaRPr lang="en-AU" sz="2800" spc="0" dirty="0" smtClean="0">
              <a:solidFill>
                <a:schemeClr val="bg1">
                  <a:lumMod val="65000"/>
                </a:schemeClr>
              </a:solidFill>
            </a:endParaRPr>
          </a:p>
          <a:p>
            <a:pPr marL="0" indent="0" defTabSz="540000">
              <a:spcBef>
                <a:spcPts val="0"/>
              </a:spcBef>
              <a:buNone/>
            </a:pPr>
            <a:r>
              <a:rPr lang="en-AU" sz="2800" spc="0" dirty="0" smtClean="0">
                <a:solidFill>
                  <a:schemeClr val="bg1">
                    <a:lumMod val="65000"/>
                  </a:schemeClr>
                </a:solidFill>
              </a:rPr>
              <a:t>function </a:t>
            </a:r>
            <a:r>
              <a:rPr lang="en-AU" sz="2800" spc="0" dirty="0" err="1">
                <a:solidFill>
                  <a:schemeClr val="bg1">
                    <a:lumMod val="65000"/>
                  </a:schemeClr>
                </a:solidFill>
              </a:rPr>
              <a:t>attendeesController</a:t>
            </a:r>
            <a:r>
              <a:rPr lang="en-AU" sz="2800" spc="0" dirty="0" smtClean="0">
                <a:solidFill>
                  <a:schemeClr val="bg1">
                    <a:lumMod val="65000"/>
                  </a:schemeClr>
                </a:solidFill>
              </a:rPr>
              <a:t>() {</a:t>
            </a:r>
          </a:p>
          <a:p>
            <a:pPr marL="0" indent="0" defTabSz="540000">
              <a:spcBef>
                <a:spcPts val="0"/>
              </a:spcBef>
              <a:buNone/>
            </a:pPr>
            <a:r>
              <a:rPr lang="en-AU" sz="2800" spc="0" dirty="0">
                <a:solidFill>
                  <a:schemeClr val="bg1">
                    <a:lumMod val="65000"/>
                  </a:schemeClr>
                </a:solidFill>
              </a:rPr>
              <a:t>	</a:t>
            </a:r>
            <a:r>
              <a:rPr lang="en-AU" sz="2800" spc="0" dirty="0" err="1" smtClean="0">
                <a:solidFill>
                  <a:schemeClr val="bg1">
                    <a:lumMod val="65000"/>
                  </a:schemeClr>
                </a:solidFill>
              </a:rPr>
              <a:t>var</a:t>
            </a:r>
            <a:r>
              <a:rPr lang="en-AU" sz="2800" spc="0" dirty="0" smtClean="0">
                <a:solidFill>
                  <a:schemeClr val="bg1">
                    <a:lumMod val="65000"/>
                  </a:schemeClr>
                </a:solidFill>
              </a:rPr>
              <a:t> </a:t>
            </a:r>
            <a:r>
              <a:rPr lang="en-AU" sz="2800" spc="0" dirty="0" err="1" smtClean="0">
                <a:solidFill>
                  <a:schemeClr val="bg1">
                    <a:lumMod val="65000"/>
                  </a:schemeClr>
                </a:solidFill>
              </a:rPr>
              <a:t>vm</a:t>
            </a:r>
            <a:r>
              <a:rPr lang="en-AU" sz="2800" spc="0" dirty="0" smtClean="0">
                <a:solidFill>
                  <a:schemeClr val="bg1">
                    <a:lumMod val="65000"/>
                  </a:schemeClr>
                </a:solidFill>
              </a:rPr>
              <a:t> = this;</a:t>
            </a:r>
            <a:endParaRPr lang="en-AU" sz="2800" spc="0" dirty="0">
              <a:solidFill>
                <a:schemeClr val="bg1">
                  <a:lumMod val="65000"/>
                </a:schemeClr>
              </a:solidFill>
            </a:endParaRPr>
          </a:p>
          <a:p>
            <a:pPr marL="0" indent="0" defTabSz="540000">
              <a:spcBef>
                <a:spcPts val="0"/>
              </a:spcBef>
              <a:buNone/>
            </a:pPr>
            <a:r>
              <a:rPr lang="en-AU" sz="2800" spc="0" dirty="0">
                <a:solidFill>
                  <a:schemeClr val="bg1">
                    <a:lumMod val="65000"/>
                  </a:schemeClr>
                </a:solidFill>
              </a:rPr>
              <a:t>	</a:t>
            </a:r>
            <a:r>
              <a:rPr lang="en-AU" sz="2800" spc="0" dirty="0" smtClean="0">
                <a:solidFill>
                  <a:schemeClr val="bg1">
                    <a:lumMod val="65000"/>
                  </a:schemeClr>
                </a:solidFill>
              </a:rPr>
              <a:t>vm.name = “Brendan Graham”;</a:t>
            </a:r>
          </a:p>
          <a:p>
            <a:pPr marL="0" indent="0" defTabSz="540000">
              <a:spcBef>
                <a:spcPts val="0"/>
              </a:spcBef>
              <a:buNone/>
            </a:pPr>
            <a:r>
              <a:rPr lang="en-AU" sz="2800" dirty="0">
                <a:solidFill>
                  <a:schemeClr val="bg1">
                    <a:lumMod val="65000"/>
                  </a:schemeClr>
                </a:solidFill>
              </a:rPr>
              <a:t>}</a:t>
            </a:r>
            <a:r>
              <a:rPr lang="en-AU" sz="2800" dirty="0" smtClean="0">
                <a:solidFill>
                  <a:schemeClr val="bg1">
                    <a:lumMod val="65000"/>
                  </a:schemeClr>
                </a:solidFill>
              </a:rPr>
              <a:t> </a:t>
            </a:r>
            <a:endParaRPr lang="en-AU" sz="2800" dirty="0">
              <a:solidFill>
                <a:schemeClr val="bg1">
                  <a:lumMod val="65000"/>
                </a:schemeClr>
              </a:solidFill>
            </a:endParaRPr>
          </a:p>
        </p:txBody>
      </p:sp>
    </p:spTree>
    <p:extLst>
      <p:ext uri="{BB962C8B-B14F-4D97-AF65-F5344CB8AC3E}">
        <p14:creationId xmlns:p14="http://schemas.microsoft.com/office/powerpoint/2010/main" val="15463585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Controllers</a:t>
            </a:r>
            <a:endParaRPr lang="en-AU" dirty="0"/>
          </a:p>
        </p:txBody>
      </p:sp>
      <p:sp>
        <p:nvSpPr>
          <p:cNvPr id="5" name="Content Placeholder 4"/>
          <p:cNvSpPr>
            <a:spLocks noGrp="1"/>
          </p:cNvSpPr>
          <p:nvPr>
            <p:ph idx="1"/>
          </p:nvPr>
        </p:nvSpPr>
        <p:spPr>
          <a:xfrm>
            <a:off x="262558" y="1773610"/>
            <a:ext cx="10624784" cy="4527011"/>
          </a:xfrm>
        </p:spPr>
        <p:txBody>
          <a:bodyPr/>
          <a:lstStyle/>
          <a:p>
            <a:pPr marL="0" indent="0" defTabSz="540000">
              <a:spcBef>
                <a:spcPts val="0"/>
              </a:spcBef>
              <a:buNone/>
            </a:pPr>
            <a:r>
              <a:rPr lang="en-AU" sz="2800" spc="0" dirty="0">
                <a:solidFill>
                  <a:schemeClr val="bg1">
                    <a:lumMod val="65000"/>
                  </a:schemeClr>
                </a:solidFill>
              </a:rPr>
              <a:t>&lt;div ng-controller="</a:t>
            </a:r>
            <a:r>
              <a:rPr lang="en-AU" sz="2800" spc="0" dirty="0" err="1" smtClean="0">
                <a:solidFill>
                  <a:schemeClr val="bg1">
                    <a:lumMod val="65000"/>
                  </a:schemeClr>
                </a:solidFill>
              </a:rPr>
              <a:t>attendeesController</a:t>
            </a:r>
            <a:r>
              <a:rPr lang="en-AU" sz="2800" spc="0" dirty="0" smtClean="0">
                <a:solidFill>
                  <a:schemeClr val="bg1">
                    <a:lumMod val="65000"/>
                  </a:schemeClr>
                </a:solidFill>
              </a:rPr>
              <a:t> as </a:t>
            </a:r>
            <a:r>
              <a:rPr lang="en-AU" sz="2800" spc="0" dirty="0" err="1" smtClean="0">
                <a:solidFill>
                  <a:schemeClr val="bg1">
                    <a:lumMod val="65000"/>
                  </a:schemeClr>
                </a:solidFill>
              </a:rPr>
              <a:t>vm</a:t>
            </a:r>
            <a:r>
              <a:rPr lang="en-AU" sz="2800" spc="0" dirty="0" smtClean="0">
                <a:solidFill>
                  <a:schemeClr val="bg1">
                    <a:lumMod val="65000"/>
                  </a:schemeClr>
                </a:solidFill>
              </a:rPr>
              <a:t>"&gt;</a:t>
            </a:r>
            <a:endParaRPr lang="en-AU" sz="2800" spc="0" dirty="0">
              <a:solidFill>
                <a:schemeClr val="bg1">
                  <a:lumMod val="65000"/>
                </a:schemeClr>
              </a:solidFill>
            </a:endParaRPr>
          </a:p>
          <a:p>
            <a:pPr marL="0" indent="0" defTabSz="540000">
              <a:spcBef>
                <a:spcPts val="0"/>
              </a:spcBef>
              <a:buNone/>
            </a:pPr>
            <a:r>
              <a:rPr lang="en-AU" sz="2800" dirty="0" smtClean="0">
                <a:solidFill>
                  <a:schemeClr val="bg1">
                    <a:lumMod val="65000"/>
                  </a:schemeClr>
                </a:solidFill>
              </a:rPr>
              <a:t>	{{ vm.name }}</a:t>
            </a:r>
          </a:p>
          <a:p>
            <a:pPr marL="0" indent="0" defTabSz="540000">
              <a:spcBef>
                <a:spcPts val="0"/>
              </a:spcBef>
              <a:buNone/>
            </a:pPr>
            <a:r>
              <a:rPr lang="en-AU" sz="2800" dirty="0" smtClean="0">
                <a:solidFill>
                  <a:schemeClr val="bg1">
                    <a:lumMod val="65000"/>
                  </a:schemeClr>
                </a:solidFill>
              </a:rPr>
              <a:t>&lt;/div&gt;</a:t>
            </a:r>
          </a:p>
          <a:p>
            <a:pPr marL="0" indent="0" defTabSz="540000">
              <a:spcBef>
                <a:spcPts val="0"/>
              </a:spcBef>
              <a:buNone/>
            </a:pPr>
            <a:endParaRPr lang="en-AU" sz="2800" dirty="0" smtClean="0"/>
          </a:p>
          <a:p>
            <a:pPr marL="0" indent="0" defTabSz="540000">
              <a:spcBef>
                <a:spcPts val="0"/>
              </a:spcBef>
              <a:buNone/>
            </a:pPr>
            <a:r>
              <a:rPr lang="en-AU" sz="2800" spc="0" dirty="0" smtClean="0"/>
              <a:t>angular.module(‘app’)</a:t>
            </a:r>
          </a:p>
          <a:p>
            <a:pPr marL="0" indent="0" defTabSz="540000">
              <a:spcBef>
                <a:spcPts val="0"/>
              </a:spcBef>
              <a:buNone/>
            </a:pPr>
            <a:r>
              <a:rPr lang="en-AU" sz="2800" spc="0" dirty="0"/>
              <a:t>	</a:t>
            </a:r>
            <a:r>
              <a:rPr lang="en-AU" sz="2800" spc="0" dirty="0" smtClean="0"/>
              <a:t>.controller(‘</a:t>
            </a:r>
            <a:r>
              <a:rPr lang="en-AU" sz="2800" spc="0" dirty="0" err="1" smtClean="0"/>
              <a:t>attendeesController</a:t>
            </a:r>
            <a:r>
              <a:rPr lang="en-AU" sz="2800" spc="0" dirty="0" smtClean="0"/>
              <a:t>’, [</a:t>
            </a:r>
            <a:r>
              <a:rPr lang="en-AU" sz="2800" spc="0" dirty="0" err="1" smtClean="0"/>
              <a:t>attendeesController</a:t>
            </a:r>
            <a:r>
              <a:rPr lang="en-AU" sz="2800" spc="0" dirty="0" smtClean="0"/>
              <a:t>]);</a:t>
            </a:r>
            <a:endParaRPr lang="en-AU" sz="2800" spc="0" dirty="0"/>
          </a:p>
          <a:p>
            <a:pPr marL="0" indent="0" defTabSz="540000">
              <a:spcBef>
                <a:spcPts val="0"/>
              </a:spcBef>
              <a:buNone/>
            </a:pPr>
            <a:endParaRPr lang="en-AU" sz="2800" spc="0" dirty="0" smtClean="0"/>
          </a:p>
          <a:p>
            <a:pPr marL="0" indent="0" defTabSz="540000">
              <a:spcBef>
                <a:spcPts val="0"/>
              </a:spcBef>
              <a:buNone/>
            </a:pPr>
            <a:r>
              <a:rPr lang="en-AU" sz="2800" spc="0" dirty="0" smtClean="0"/>
              <a:t>function </a:t>
            </a:r>
            <a:r>
              <a:rPr lang="en-AU" sz="2800" spc="0" dirty="0" err="1"/>
              <a:t>attendeesController</a:t>
            </a:r>
            <a:r>
              <a:rPr lang="en-AU" sz="2800" spc="0" dirty="0" smtClean="0"/>
              <a:t>() {</a:t>
            </a:r>
          </a:p>
          <a:p>
            <a:pPr marL="0" indent="0" defTabSz="540000">
              <a:spcBef>
                <a:spcPts val="0"/>
              </a:spcBef>
              <a:buNone/>
            </a:pPr>
            <a:r>
              <a:rPr lang="en-AU" sz="2800" spc="0" dirty="0"/>
              <a:t>	</a:t>
            </a:r>
            <a:r>
              <a:rPr lang="en-AU" sz="2800" spc="0" dirty="0" err="1" smtClean="0"/>
              <a:t>var</a:t>
            </a:r>
            <a:r>
              <a:rPr lang="en-AU" sz="2800" spc="0" dirty="0" smtClean="0"/>
              <a:t> </a:t>
            </a:r>
            <a:r>
              <a:rPr lang="en-AU" sz="2800" spc="0" dirty="0" err="1" smtClean="0"/>
              <a:t>vm</a:t>
            </a:r>
            <a:r>
              <a:rPr lang="en-AU" sz="2800" spc="0" dirty="0" smtClean="0"/>
              <a:t> = this;</a:t>
            </a:r>
            <a:endParaRPr lang="en-AU" sz="2800" spc="0" dirty="0"/>
          </a:p>
          <a:p>
            <a:pPr marL="0" indent="0" defTabSz="540000">
              <a:spcBef>
                <a:spcPts val="0"/>
              </a:spcBef>
              <a:buNone/>
            </a:pPr>
            <a:r>
              <a:rPr lang="en-AU" sz="2800" spc="0" dirty="0"/>
              <a:t>	</a:t>
            </a:r>
            <a:r>
              <a:rPr lang="en-AU" sz="2800" spc="0" dirty="0" smtClean="0"/>
              <a:t>vm.name = “Brendan Graham”;</a:t>
            </a:r>
          </a:p>
          <a:p>
            <a:pPr marL="0" indent="0" defTabSz="540000">
              <a:spcBef>
                <a:spcPts val="0"/>
              </a:spcBef>
              <a:buNone/>
            </a:pPr>
            <a:r>
              <a:rPr lang="en-AU" sz="2800" dirty="0"/>
              <a:t>}</a:t>
            </a:r>
            <a:r>
              <a:rPr lang="en-AU" sz="2800" dirty="0" smtClean="0"/>
              <a:t> </a:t>
            </a:r>
            <a:endParaRPr lang="en-AU" sz="2800" dirty="0"/>
          </a:p>
        </p:txBody>
      </p:sp>
    </p:spTree>
    <p:extLst>
      <p:ext uri="{BB962C8B-B14F-4D97-AF65-F5344CB8AC3E}">
        <p14:creationId xmlns:p14="http://schemas.microsoft.com/office/powerpoint/2010/main" val="28548179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Scope</a:t>
            </a:r>
            <a:endParaRPr lang="en-AU" dirty="0"/>
          </a:p>
        </p:txBody>
      </p:sp>
      <p:sp>
        <p:nvSpPr>
          <p:cNvPr id="5" name="Content Placeholder 4"/>
          <p:cNvSpPr>
            <a:spLocks noGrp="1"/>
          </p:cNvSpPr>
          <p:nvPr>
            <p:ph idx="1"/>
          </p:nvPr>
        </p:nvSpPr>
        <p:spPr>
          <a:xfrm>
            <a:off x="262558" y="1773610"/>
            <a:ext cx="10624784" cy="4527011"/>
          </a:xfrm>
        </p:spPr>
        <p:txBody>
          <a:bodyPr/>
          <a:lstStyle/>
          <a:p>
            <a:pPr marL="0" indent="0" defTabSz="540000">
              <a:spcBef>
                <a:spcPts val="0"/>
              </a:spcBef>
              <a:buNone/>
            </a:pPr>
            <a:r>
              <a:rPr lang="en-AU" sz="2800" spc="0" dirty="0"/>
              <a:t>&lt;div ng-controller="</a:t>
            </a:r>
            <a:r>
              <a:rPr lang="en-AU" sz="2800" spc="0" dirty="0" err="1" smtClean="0"/>
              <a:t>attendeesController</a:t>
            </a:r>
            <a:r>
              <a:rPr lang="en-AU" sz="2800" spc="0" dirty="0" smtClean="0"/>
              <a:t>"&gt;</a:t>
            </a:r>
            <a:endParaRPr lang="en-AU" sz="2800" spc="0" dirty="0"/>
          </a:p>
          <a:p>
            <a:pPr marL="0" indent="0" defTabSz="540000">
              <a:spcBef>
                <a:spcPts val="0"/>
              </a:spcBef>
              <a:buNone/>
            </a:pPr>
            <a:r>
              <a:rPr lang="en-AU" sz="2800" dirty="0" smtClean="0"/>
              <a:t>	{{ name }}</a:t>
            </a:r>
          </a:p>
          <a:p>
            <a:pPr marL="0" indent="0" defTabSz="540000">
              <a:spcBef>
                <a:spcPts val="0"/>
              </a:spcBef>
              <a:buNone/>
            </a:pPr>
            <a:r>
              <a:rPr lang="en-AU" sz="2800" dirty="0"/>
              <a:t>	</a:t>
            </a:r>
            <a:r>
              <a:rPr lang="en-AU" sz="2800" dirty="0" smtClean="0"/>
              <a:t>&lt;custom-date-picker ng-model=“</a:t>
            </a:r>
            <a:r>
              <a:rPr lang="en-AU" sz="2800" dirty="0" err="1" smtClean="0"/>
              <a:t>dateOfBirth</a:t>
            </a:r>
            <a:r>
              <a:rPr lang="en-AU" sz="2800" dirty="0" smtClean="0"/>
              <a:t>”&gt;</a:t>
            </a:r>
          </a:p>
          <a:p>
            <a:pPr marL="0" indent="0" defTabSz="540000">
              <a:spcBef>
                <a:spcPts val="0"/>
              </a:spcBef>
              <a:buNone/>
            </a:pPr>
            <a:r>
              <a:rPr lang="en-AU" sz="2800" dirty="0"/>
              <a:t>	</a:t>
            </a:r>
            <a:r>
              <a:rPr lang="en-AU" sz="2800" dirty="0" smtClean="0"/>
              <a:t>	{{ </a:t>
            </a:r>
            <a:r>
              <a:rPr lang="en-AU" sz="2800" dirty="0" err="1" smtClean="0"/>
              <a:t>birthYear</a:t>
            </a:r>
            <a:r>
              <a:rPr lang="en-AU" sz="2800" dirty="0" smtClean="0"/>
              <a:t> }}</a:t>
            </a:r>
          </a:p>
          <a:p>
            <a:pPr marL="0" indent="0" defTabSz="540000">
              <a:spcBef>
                <a:spcPts val="0"/>
              </a:spcBef>
              <a:buNone/>
            </a:pPr>
            <a:r>
              <a:rPr lang="en-AU" sz="2800" dirty="0"/>
              <a:t>	</a:t>
            </a:r>
            <a:r>
              <a:rPr lang="en-AU" sz="2800" dirty="0" smtClean="0"/>
              <a:t>&lt;/div&gt;	</a:t>
            </a:r>
          </a:p>
          <a:p>
            <a:pPr marL="0" indent="0" defTabSz="540000">
              <a:spcBef>
                <a:spcPts val="0"/>
              </a:spcBef>
              <a:buNone/>
            </a:pPr>
            <a:r>
              <a:rPr lang="en-AU" sz="2800" dirty="0" smtClean="0"/>
              <a:t>&lt;/div&gt;</a:t>
            </a:r>
          </a:p>
          <a:p>
            <a:pPr marL="0" indent="0" defTabSz="540000">
              <a:spcBef>
                <a:spcPts val="0"/>
              </a:spcBef>
              <a:buNone/>
            </a:pPr>
            <a:endParaRPr lang="en-AU" sz="2800" dirty="0" smtClean="0"/>
          </a:p>
        </p:txBody>
      </p:sp>
    </p:spTree>
    <p:extLst>
      <p:ext uri="{BB962C8B-B14F-4D97-AF65-F5344CB8AC3E}">
        <p14:creationId xmlns:p14="http://schemas.microsoft.com/office/powerpoint/2010/main" val="14250149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Scope</a:t>
            </a:r>
            <a:endParaRPr lang="en-AU" dirty="0"/>
          </a:p>
        </p:txBody>
      </p:sp>
      <p:sp>
        <p:nvSpPr>
          <p:cNvPr id="5" name="Content Placeholder 4"/>
          <p:cNvSpPr>
            <a:spLocks noGrp="1"/>
          </p:cNvSpPr>
          <p:nvPr>
            <p:ph idx="1"/>
          </p:nvPr>
        </p:nvSpPr>
        <p:spPr>
          <a:xfrm>
            <a:off x="262558" y="1773610"/>
            <a:ext cx="10624784" cy="4527011"/>
          </a:xfrm>
        </p:spPr>
        <p:txBody>
          <a:bodyPr/>
          <a:lstStyle/>
          <a:p>
            <a:pPr marL="0" indent="0" defTabSz="540000">
              <a:spcBef>
                <a:spcPts val="0"/>
              </a:spcBef>
              <a:buNone/>
            </a:pPr>
            <a:r>
              <a:rPr lang="en-AU" sz="2800" spc="0" dirty="0"/>
              <a:t>&lt;div ng-controller="</a:t>
            </a:r>
            <a:r>
              <a:rPr lang="en-AU" sz="2800" spc="0" dirty="0" err="1" smtClean="0"/>
              <a:t>attendeesController</a:t>
            </a:r>
            <a:r>
              <a:rPr lang="en-AU" sz="2800" spc="0" dirty="0" smtClean="0"/>
              <a:t> as </a:t>
            </a:r>
            <a:r>
              <a:rPr lang="en-AU" sz="2800" spc="0" dirty="0" err="1" smtClean="0"/>
              <a:t>attendeesVm</a:t>
            </a:r>
            <a:r>
              <a:rPr lang="en-AU" sz="2800" spc="0" dirty="0" smtClean="0"/>
              <a:t>"&gt;</a:t>
            </a:r>
            <a:endParaRPr lang="en-AU" sz="2800" spc="0" dirty="0"/>
          </a:p>
          <a:p>
            <a:pPr marL="0" indent="0" defTabSz="540000">
              <a:spcBef>
                <a:spcPts val="0"/>
              </a:spcBef>
              <a:buNone/>
            </a:pPr>
            <a:r>
              <a:rPr lang="en-AU" sz="2800" dirty="0" smtClean="0"/>
              <a:t>	{{ attendeesVm.name }}</a:t>
            </a:r>
          </a:p>
          <a:p>
            <a:pPr marL="0" indent="0" defTabSz="540000">
              <a:spcBef>
                <a:spcPts val="0"/>
              </a:spcBef>
              <a:buNone/>
            </a:pPr>
            <a:r>
              <a:rPr lang="en-AU" sz="2800" dirty="0"/>
              <a:t>	</a:t>
            </a:r>
            <a:r>
              <a:rPr lang="en-AU" sz="2800" dirty="0" smtClean="0"/>
              <a:t>&lt;custom-date-picker ng-model=“</a:t>
            </a:r>
            <a:r>
              <a:rPr lang="en-AU" sz="2800" dirty="0" err="1" smtClean="0"/>
              <a:t>attendeesVm.dateOfBirth</a:t>
            </a:r>
            <a:r>
              <a:rPr lang="en-AU" sz="2800" dirty="0" smtClean="0"/>
              <a:t>”&gt;</a:t>
            </a:r>
          </a:p>
          <a:p>
            <a:pPr marL="0" indent="0" defTabSz="540000">
              <a:spcBef>
                <a:spcPts val="0"/>
              </a:spcBef>
              <a:buNone/>
            </a:pPr>
            <a:r>
              <a:rPr lang="en-AU" sz="2800" dirty="0"/>
              <a:t>	</a:t>
            </a:r>
            <a:r>
              <a:rPr lang="en-AU" sz="2800" dirty="0" smtClean="0"/>
              <a:t>	{{ </a:t>
            </a:r>
            <a:r>
              <a:rPr lang="en-AU" sz="2800" dirty="0" err="1" smtClean="0"/>
              <a:t>dpVm.birthYear</a:t>
            </a:r>
            <a:r>
              <a:rPr lang="en-AU" sz="2800" dirty="0" smtClean="0"/>
              <a:t> }}</a:t>
            </a:r>
          </a:p>
          <a:p>
            <a:pPr marL="0" indent="0" defTabSz="540000">
              <a:spcBef>
                <a:spcPts val="0"/>
              </a:spcBef>
              <a:buNone/>
            </a:pPr>
            <a:r>
              <a:rPr lang="en-AU" sz="2800" dirty="0"/>
              <a:t>	</a:t>
            </a:r>
            <a:r>
              <a:rPr lang="en-AU" sz="2800" dirty="0" smtClean="0"/>
              <a:t>&lt;/div&gt;	</a:t>
            </a:r>
          </a:p>
          <a:p>
            <a:pPr marL="0" indent="0" defTabSz="540000">
              <a:spcBef>
                <a:spcPts val="0"/>
              </a:spcBef>
              <a:buNone/>
            </a:pPr>
            <a:r>
              <a:rPr lang="en-AU" sz="2800" dirty="0" smtClean="0"/>
              <a:t>&lt;/div&gt;</a:t>
            </a:r>
          </a:p>
        </p:txBody>
      </p:sp>
    </p:spTree>
    <p:extLst>
      <p:ext uri="{BB962C8B-B14F-4D97-AF65-F5344CB8AC3E}">
        <p14:creationId xmlns:p14="http://schemas.microsoft.com/office/powerpoint/2010/main" val="26177708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622" y="2853730"/>
            <a:ext cx="10047600" cy="1080121"/>
          </a:xfrm>
        </p:spPr>
        <p:txBody>
          <a:bodyPr/>
          <a:lstStyle/>
          <a:p>
            <a:r>
              <a:rPr lang="en-AU" dirty="0" smtClean="0"/>
              <a:t>Code Demo</a:t>
            </a:r>
            <a:endParaRPr lang="en-AU" dirty="0"/>
          </a:p>
        </p:txBody>
      </p:sp>
    </p:spTree>
    <p:extLst>
      <p:ext uri="{BB962C8B-B14F-4D97-AF65-F5344CB8AC3E}">
        <p14:creationId xmlns:p14="http://schemas.microsoft.com/office/powerpoint/2010/main" val="4426760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t>More Information</a:t>
            </a:r>
            <a:endParaRPr lang="en-AU" dirty="0"/>
          </a:p>
        </p:txBody>
      </p:sp>
      <p:sp>
        <p:nvSpPr>
          <p:cNvPr id="4" name="Content Placeholder 3"/>
          <p:cNvSpPr>
            <a:spLocks noGrp="1"/>
          </p:cNvSpPr>
          <p:nvPr>
            <p:ph idx="1"/>
          </p:nvPr>
        </p:nvSpPr>
        <p:spPr>
          <a:xfrm>
            <a:off x="838622" y="1694577"/>
            <a:ext cx="10048720" cy="4039473"/>
          </a:xfrm>
        </p:spPr>
        <p:txBody>
          <a:bodyPr/>
          <a:lstStyle/>
          <a:p>
            <a:r>
              <a:rPr lang="en-AU" sz="2800" dirty="0" smtClean="0">
                <a:hlinkClick r:id="rId3"/>
              </a:rPr>
              <a:t>http://nancyfx.org</a:t>
            </a:r>
            <a:endParaRPr lang="en-AU" sz="2800" dirty="0" smtClean="0"/>
          </a:p>
          <a:p>
            <a:r>
              <a:rPr lang="en-AU" sz="2800" dirty="0" smtClean="0">
                <a:hlinkClick r:id="rId4"/>
              </a:rPr>
              <a:t>https://jabbr.net/#/rooms/nancyfx</a:t>
            </a:r>
            <a:endParaRPr lang="en-AU" sz="2800" dirty="0" smtClean="0"/>
          </a:p>
          <a:p>
            <a:r>
              <a:rPr lang="en-AU" sz="2800" dirty="0" smtClean="0"/>
              <a:t>#</a:t>
            </a:r>
            <a:r>
              <a:rPr lang="en-AU" sz="2800" dirty="0" err="1" smtClean="0"/>
              <a:t>nancyfx</a:t>
            </a:r>
            <a:r>
              <a:rPr lang="en-AU" sz="2800" dirty="0" smtClean="0"/>
              <a:t> or @</a:t>
            </a:r>
            <a:r>
              <a:rPr lang="en-AU" sz="2800" dirty="0" err="1" smtClean="0"/>
              <a:t>nancyfx</a:t>
            </a:r>
            <a:r>
              <a:rPr lang="en-AU" sz="2800" dirty="0" smtClean="0"/>
              <a:t> on twitter</a:t>
            </a:r>
          </a:p>
          <a:p>
            <a:pPr marL="0" indent="0">
              <a:buNone/>
            </a:pPr>
            <a:endParaRPr lang="en-AU" sz="2800" dirty="0" smtClean="0"/>
          </a:p>
          <a:p>
            <a:r>
              <a:rPr lang="en-AU" sz="2800" dirty="0" smtClean="0">
                <a:hlinkClick r:id="rId5"/>
              </a:rPr>
              <a:t>http://angularjs.org</a:t>
            </a:r>
            <a:endParaRPr lang="en-AU" dirty="0"/>
          </a:p>
          <a:p>
            <a:r>
              <a:rPr lang="en-AU" sz="2800" dirty="0">
                <a:hlinkClick r:id="rId6"/>
              </a:rPr>
              <a:t>https://</a:t>
            </a:r>
            <a:r>
              <a:rPr lang="en-AU" sz="2800" dirty="0" smtClean="0">
                <a:hlinkClick r:id="rId6"/>
              </a:rPr>
              <a:t>github.com/johnpapa/angularjs-styleguide</a:t>
            </a:r>
            <a:r>
              <a:rPr lang="en-AU" sz="2800" dirty="0" smtClean="0"/>
              <a:t> </a:t>
            </a:r>
          </a:p>
          <a:p>
            <a:r>
              <a:rPr lang="en-AU" sz="2800" dirty="0"/>
              <a:t>@</a:t>
            </a:r>
            <a:r>
              <a:rPr lang="en-AU" sz="2800" dirty="0" err="1" smtClean="0"/>
              <a:t>angularjs</a:t>
            </a:r>
            <a:r>
              <a:rPr lang="en-AU" sz="2800" dirty="0" smtClean="0"/>
              <a:t> on twitter</a:t>
            </a:r>
          </a:p>
        </p:txBody>
      </p:sp>
    </p:spTree>
    <p:extLst>
      <p:ext uri="{BB962C8B-B14F-4D97-AF65-F5344CB8AC3E}">
        <p14:creationId xmlns:p14="http://schemas.microsoft.com/office/powerpoint/2010/main" val="40617965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Simple</a:t>
            </a:r>
            <a:endParaRPr lang="en-AU" dirty="0"/>
          </a:p>
        </p:txBody>
      </p:sp>
    </p:spTree>
    <p:extLst>
      <p:ext uri="{BB962C8B-B14F-4D97-AF65-F5344CB8AC3E}">
        <p14:creationId xmlns:p14="http://schemas.microsoft.com/office/powerpoint/2010/main" val="172970634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4606" y="1989634"/>
            <a:ext cx="6264696" cy="1368152"/>
          </a:xfrm>
        </p:spPr>
        <p:txBody>
          <a:bodyPr/>
          <a:lstStyle/>
          <a:p>
            <a:r>
              <a:rPr lang="en-AU" dirty="0" smtClean="0"/>
              <a:t>Thank you</a:t>
            </a:r>
            <a:endParaRPr lang="en-AU" dirty="0"/>
          </a:p>
        </p:txBody>
      </p:sp>
    </p:spTree>
    <p:extLst>
      <p:ext uri="{BB962C8B-B14F-4D97-AF65-F5344CB8AC3E}">
        <p14:creationId xmlns:p14="http://schemas.microsoft.com/office/powerpoint/2010/main" val="344277085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332" y="26473"/>
            <a:ext cx="7093009" cy="1143265"/>
          </a:xfrm>
        </p:spPr>
        <p:txBody>
          <a:bodyPr/>
          <a:lstStyle/>
          <a:p>
            <a:r>
              <a:rPr lang="en-AU" dirty="0"/>
              <a:t>Contact</a:t>
            </a:r>
          </a:p>
        </p:txBody>
      </p:sp>
      <p:sp>
        <p:nvSpPr>
          <p:cNvPr id="3" name="Content Placeholder 2"/>
          <p:cNvSpPr>
            <a:spLocks noGrp="1"/>
          </p:cNvSpPr>
          <p:nvPr>
            <p:ph idx="1"/>
          </p:nvPr>
        </p:nvSpPr>
        <p:spPr>
          <a:xfrm>
            <a:off x="3775309" y="1341562"/>
            <a:ext cx="7093009" cy="4527011"/>
          </a:xfrm>
        </p:spPr>
        <p:txBody>
          <a:bodyPr/>
          <a:lstStyle/>
          <a:p>
            <a:r>
              <a:rPr lang="en-AU" dirty="0" smtClean="0">
                <a:hlinkClick r:id="rId2"/>
              </a:rPr>
              <a:t>Brendan.graham@readify.net</a:t>
            </a:r>
            <a:endParaRPr lang="en-AU" dirty="0" smtClean="0"/>
          </a:p>
          <a:p>
            <a:r>
              <a:rPr lang="en-AU" dirty="0" smtClean="0"/>
              <a:t>@</a:t>
            </a:r>
            <a:r>
              <a:rPr lang="en-AU" dirty="0" err="1" smtClean="0"/>
              <a:t>turtlator</a:t>
            </a:r>
            <a:endParaRPr lang="en-AU" dirty="0"/>
          </a:p>
          <a:p>
            <a:endParaRPr lang="en-AU" dirty="0"/>
          </a:p>
        </p:txBody>
      </p:sp>
      <p:pic>
        <p:nvPicPr>
          <p:cNvPr id="8" name="Picture Placeholder 7"/>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t="5635" b="5635"/>
          <a:stretch>
            <a:fillRect/>
          </a:stretch>
        </p:blipFill>
        <p:spPr>
          <a:xfrm>
            <a:off x="622598" y="1125538"/>
            <a:ext cx="2306637" cy="2728912"/>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2766" y="2637706"/>
            <a:ext cx="8834747" cy="4159169"/>
          </a:xfrm>
          <a:prstGeom prst="rect">
            <a:avLst/>
          </a:prstGeom>
        </p:spPr>
      </p:pic>
    </p:spTree>
    <p:extLst>
      <p:ext uri="{BB962C8B-B14F-4D97-AF65-F5344CB8AC3E}">
        <p14:creationId xmlns:p14="http://schemas.microsoft.com/office/powerpoint/2010/main" val="33748790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10830" y="1773610"/>
            <a:ext cx="4945809" cy="2705334"/>
          </a:xfrm>
          <a:prstGeom prst="rect">
            <a:avLst/>
          </a:prstGeom>
        </p:spPr>
      </p:pic>
    </p:spTree>
    <p:extLst>
      <p:ext uri="{BB962C8B-B14F-4D97-AF65-F5344CB8AC3E}">
        <p14:creationId xmlns:p14="http://schemas.microsoft.com/office/powerpoint/2010/main" val="658911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t>Self Contained</a:t>
            </a:r>
            <a:endParaRPr lang="en-AU" dirty="0"/>
          </a:p>
        </p:txBody>
      </p:sp>
    </p:spTree>
    <p:extLst>
      <p:ext uri="{BB962C8B-B14F-4D97-AF65-F5344CB8AC3E}">
        <p14:creationId xmlns:p14="http://schemas.microsoft.com/office/powerpoint/2010/main" val="2813413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Flexible</a:t>
            </a:r>
            <a:endParaRPr lang="en-AU" dirty="0"/>
          </a:p>
        </p:txBody>
      </p:sp>
    </p:spTree>
    <p:extLst>
      <p:ext uri="{BB962C8B-B14F-4D97-AF65-F5344CB8AC3E}">
        <p14:creationId xmlns:p14="http://schemas.microsoft.com/office/powerpoint/2010/main" val="296145706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adify Theme">
  <a:themeElements>
    <a:clrScheme name="Readify">
      <a:dk1>
        <a:srgbClr val="000000"/>
      </a:dk1>
      <a:lt1>
        <a:srgbClr val="FFFFFF"/>
      </a:lt1>
      <a:dk2>
        <a:srgbClr val="000000"/>
      </a:dk2>
      <a:lt2>
        <a:srgbClr val="FFFFFF"/>
      </a:lt2>
      <a:accent1>
        <a:srgbClr val="00AEEF"/>
      </a:accent1>
      <a:accent2>
        <a:srgbClr val="00A651"/>
      </a:accent2>
      <a:accent3>
        <a:srgbClr val="9B47C2"/>
      </a:accent3>
      <a:accent4>
        <a:srgbClr val="ED1C24"/>
      </a:accent4>
      <a:accent5>
        <a:srgbClr val="F7941D"/>
      </a:accent5>
      <a:accent6>
        <a:srgbClr val="CDFF00"/>
      </a:accent6>
      <a:hlink>
        <a:srgbClr val="000000"/>
      </a:hlink>
      <a:folHlink>
        <a:srgbClr val="000000"/>
      </a:folHlink>
    </a:clrScheme>
    <a:fontScheme name="Readify">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adify PPT Template" id="{D3A8159E-EC5E-4BE2-A53D-4F41700401BB}" vid="{5675FB5C-C390-422A-BB07-322425CFE3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7F4577662BC9B459680E989E26340F8" ma:contentTypeVersion="0" ma:contentTypeDescription="Create a new document." ma:contentTypeScope="" ma:versionID="95f147e19c97aa4289eebe4aae59e79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9FA1EF-CD23-4139-920B-9EDB05CD48C7}">
  <ds:schemaRefs>
    <ds:schemaRef ds:uri="http://www.w3.org/XML/1998/namespace"/>
    <ds:schemaRef ds:uri="http://schemas.microsoft.com/office/infopath/2007/PartnerControls"/>
    <ds:schemaRef ds:uri="http://purl.org/dc/dcmitype/"/>
    <ds:schemaRef ds:uri="http://purl.org/dc/elements/1.1/"/>
    <ds:schemaRef ds:uri="http://schemas.microsoft.com/office/2006/documentManagement/types"/>
    <ds:schemaRef ds:uri="http://schemas.openxmlformats.org/package/2006/metadata/core-propertie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97810AD4-83FA-41A8-B6F1-9A798FABEB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72FCBA9-0E7F-4D64-B543-2B2870B85E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6626</TotalTime>
  <Words>2386</Words>
  <Application>Microsoft Office PowerPoint</Application>
  <PresentationFormat>Custom</PresentationFormat>
  <Paragraphs>399</Paragraphs>
  <Slides>61</Slides>
  <Notes>52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Arial</vt:lpstr>
      <vt:lpstr>Calibri</vt:lpstr>
      <vt:lpstr>Segoe UI</vt:lpstr>
      <vt:lpstr>SegoeUI</vt:lpstr>
      <vt:lpstr>SegoeUI-Bold</vt:lpstr>
      <vt:lpstr>SegoeUI-Semilight</vt:lpstr>
      <vt:lpstr>Readify Theme</vt:lpstr>
      <vt:lpstr>Nancy &amp; Angular: The Warm Hug of Web Development</vt:lpstr>
      <vt:lpstr>Agenda</vt:lpstr>
      <vt:lpstr>Agenda</vt:lpstr>
      <vt:lpstr>What is Nancy?</vt:lpstr>
      <vt:lpstr>Small</vt:lpstr>
      <vt:lpstr>Simple</vt:lpstr>
      <vt:lpstr>PowerPoint Presentation</vt:lpstr>
      <vt:lpstr>Self Contained</vt:lpstr>
      <vt:lpstr>Flexible</vt:lpstr>
      <vt:lpstr>Why Choose Nancy?</vt:lpstr>
      <vt:lpstr>Customisable</vt:lpstr>
      <vt:lpstr>Easy to test</vt:lpstr>
      <vt:lpstr>Community</vt:lpstr>
      <vt:lpstr>How Do I Nancy?</vt:lpstr>
      <vt:lpstr>Modules</vt:lpstr>
      <vt:lpstr>Routing</vt:lpstr>
      <vt:lpstr>Routing</vt:lpstr>
      <vt:lpstr>Route Parameters</vt:lpstr>
      <vt:lpstr>Route Parameters</vt:lpstr>
      <vt:lpstr>Parameter Constraints</vt:lpstr>
      <vt:lpstr>Parameter Constraints</vt:lpstr>
      <vt:lpstr>Parameter Constraints</vt:lpstr>
      <vt:lpstr>Model Binding</vt:lpstr>
      <vt:lpstr>Code Demo</vt:lpstr>
      <vt:lpstr>What is AngularJS?</vt:lpstr>
      <vt:lpstr>Single Page Apps</vt:lpstr>
      <vt:lpstr>MV*</vt:lpstr>
      <vt:lpstr>What can it do?</vt:lpstr>
      <vt:lpstr>Routing</vt:lpstr>
      <vt:lpstr>Views</vt:lpstr>
      <vt:lpstr>2-way Data Binding</vt:lpstr>
      <vt:lpstr>Factories</vt:lpstr>
      <vt:lpstr>Services</vt:lpstr>
      <vt:lpstr>Controllers</vt:lpstr>
      <vt:lpstr>Dependency Injection</vt:lpstr>
      <vt:lpstr>jqLite</vt:lpstr>
      <vt:lpstr>Testing</vt:lpstr>
      <vt:lpstr>How does it do it?</vt:lpstr>
      <vt:lpstr>Directives</vt:lpstr>
      <vt:lpstr>Directives</vt:lpstr>
      <vt:lpstr>Directives</vt:lpstr>
      <vt:lpstr>Directives</vt:lpstr>
      <vt:lpstr>Directives</vt:lpstr>
      <vt:lpstr>Directives</vt:lpstr>
      <vt:lpstr>Directives</vt:lpstr>
      <vt:lpstr>Directives</vt:lpstr>
      <vt:lpstr>Directives</vt:lpstr>
      <vt:lpstr>Directives</vt:lpstr>
      <vt:lpstr>Directives</vt:lpstr>
      <vt:lpstr>Directives</vt:lpstr>
      <vt:lpstr>Directives</vt:lpstr>
      <vt:lpstr>Controllers</vt:lpstr>
      <vt:lpstr>Controllers</vt:lpstr>
      <vt:lpstr>Controllers</vt:lpstr>
      <vt:lpstr>Controllers</vt:lpstr>
      <vt:lpstr>Scope</vt:lpstr>
      <vt:lpstr>Scope</vt:lpstr>
      <vt:lpstr>Code Demo</vt:lpstr>
      <vt:lpstr>More Information</vt:lpstr>
      <vt:lpstr>Thank you</vt:lpstr>
      <vt:lpstr>Contact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brendan@graham.im</dc:creator>
  <cp:lastModifiedBy>brendan@graham.im</cp:lastModifiedBy>
  <cp:revision>86</cp:revision>
  <dcterms:created xsi:type="dcterms:W3CDTF">2014-11-14T03:23:24Z</dcterms:created>
  <dcterms:modified xsi:type="dcterms:W3CDTF">2014-12-06T06:55:10Z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0x01010017F4577662BC9B459680E989E26340F8</vt:lpwstr>
  </property>
</Properties>
</file>