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0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6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9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45AC-2E59-40E9-BF21-5A4672DF024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E446-83D4-4E2F-B7AA-DD6436394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ts.ox.ac.uk/~vgg/data/vgg_face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</a:t>
            </a:r>
            <a:r>
              <a:rPr lang="zh-CN" altLang="en-US" dirty="0" smtClean="0"/>
              <a:t>脸识别大作业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0" y="1425574"/>
            <a:ext cx="10515600" cy="495236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 V n</a:t>
            </a:r>
            <a:r>
              <a:rPr lang="zh-CN" altLang="en-US" dirty="0" smtClean="0"/>
              <a:t>人脸识别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给定一张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人脸图，在库里面返回属于同一个人的人脸图。比如，给定用户编号为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的人脸图</a:t>
            </a:r>
            <a:r>
              <a:rPr lang="en-US" altLang="zh-CN" dirty="0" smtClean="0"/>
              <a:t>1_1.jpg</a:t>
            </a:r>
            <a:r>
              <a:rPr lang="zh-CN" altLang="en-US" dirty="0" smtClean="0"/>
              <a:t>，需要返回</a:t>
            </a:r>
            <a:r>
              <a:rPr lang="en-US" altLang="zh-CN" dirty="0" smtClean="0"/>
              <a:t>1_2.jpg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评测：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1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5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r>
              <a:rPr lang="zh-CN" altLang="en-US" dirty="0" smtClean="0"/>
              <a:t>测试集：网络学堂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课程作业</a:t>
            </a:r>
            <a:endParaRPr lang="en-US" altLang="zh-CN" dirty="0" smtClean="0"/>
          </a:p>
          <a:p>
            <a:r>
              <a:rPr lang="zh-CN" altLang="en-US" dirty="0" smtClean="0"/>
              <a:t>训练集：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VGG_face2: </a:t>
            </a:r>
            <a:r>
              <a:rPr lang="en-US" altLang="zh-CN" dirty="0" smtClean="0">
                <a:hlinkClick r:id="rId2"/>
              </a:rPr>
              <a:t>http://www.robots.ox.ac.uk/~vgg/data/vgg_face2/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zh-CN" altLang="en-US" dirty="0" smtClean="0">
                <a:solidFill>
                  <a:srgbClr val="FF0000"/>
                </a:solidFill>
              </a:rPr>
              <a:t>除了</a:t>
            </a:r>
            <a:r>
              <a:rPr lang="en-US" altLang="zh-CN" dirty="0">
                <a:solidFill>
                  <a:srgbClr val="FF0000"/>
                </a:solidFill>
              </a:rPr>
              <a:t>CASIA-</a:t>
            </a:r>
            <a:r>
              <a:rPr lang="en-US" altLang="zh-CN" dirty="0" err="1">
                <a:solidFill>
                  <a:srgbClr val="FF0000"/>
                </a:solidFill>
              </a:rPr>
              <a:t>WebFace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给定的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张人脸图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用其他大型人脸数据集上训练模型</a:t>
            </a:r>
            <a:endParaRPr lang="en-US" altLang="zh-CN" dirty="0"/>
          </a:p>
          <a:p>
            <a:pPr lvl="1"/>
            <a:r>
              <a:rPr lang="zh-CN" altLang="en-US" dirty="0" smtClean="0"/>
              <a:t>在给定的数据上做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，规定使用</a:t>
            </a:r>
            <a:r>
              <a:rPr lang="en-US" altLang="zh-CN" dirty="0" smtClean="0"/>
              <a:t>*_1.jpg</a:t>
            </a:r>
            <a:r>
              <a:rPr lang="zh-CN" altLang="en-US" dirty="0" smtClean="0"/>
              <a:t>做</a:t>
            </a:r>
            <a:r>
              <a:rPr lang="en-US" altLang="zh-CN" dirty="0" smtClean="0"/>
              <a:t>fine-tune</a:t>
            </a:r>
          </a:p>
          <a:p>
            <a:pPr lvl="1"/>
            <a:r>
              <a:rPr lang="zh-CN" altLang="en-US" dirty="0" smtClean="0"/>
              <a:t>在给定的数据上做测试，规定使用</a:t>
            </a:r>
            <a:r>
              <a:rPr lang="en-US" altLang="zh-CN" dirty="0" smtClean="0"/>
              <a:t>*_2.jpg</a:t>
            </a:r>
            <a:r>
              <a:rPr lang="zh-CN" altLang="en-US" dirty="0" smtClean="0"/>
              <a:t>做测试，测试时，索引的数据库是*</a:t>
            </a:r>
            <a:r>
              <a:rPr lang="en-US" altLang="zh-CN" dirty="0" smtClean="0"/>
              <a:t>_1.jpg</a:t>
            </a:r>
          </a:p>
        </p:txBody>
      </p:sp>
    </p:spTree>
    <p:extLst>
      <p:ext uri="{BB962C8B-B14F-4D97-AF65-F5344CB8AC3E}">
        <p14:creationId xmlns:p14="http://schemas.microsoft.com/office/powerpoint/2010/main" val="9036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测试数据集总过有</a:t>
            </a:r>
            <a:r>
              <a:rPr lang="en-US" altLang="zh-CN" dirty="0"/>
              <a:t>2000</a:t>
            </a:r>
            <a:r>
              <a:rPr lang="zh-CN" altLang="en-US" dirty="0"/>
              <a:t>个人，每个人各自有两张人脸图像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张图像的</a:t>
            </a:r>
            <a:r>
              <a:rPr lang="en-US" altLang="zh-CN" dirty="0"/>
              <a:t>title</a:t>
            </a:r>
            <a:r>
              <a:rPr lang="zh-CN" altLang="en-US" dirty="0"/>
              <a:t>形式为：</a:t>
            </a:r>
            <a:r>
              <a:rPr lang="en-US" altLang="zh-CN" dirty="0"/>
              <a:t>id_1.jpg</a:t>
            </a:r>
            <a:r>
              <a:rPr lang="zh-CN" altLang="en-US" dirty="0"/>
              <a:t>和</a:t>
            </a:r>
            <a:r>
              <a:rPr lang="en-US" altLang="zh-CN" dirty="0"/>
              <a:t>id_2.jpg</a:t>
            </a:r>
            <a:r>
              <a:rPr lang="zh-CN" altLang="en-US" dirty="0"/>
              <a:t>。</a:t>
            </a:r>
            <a:r>
              <a:rPr lang="en-US" altLang="zh-CN" dirty="0"/>
              <a:t>id</a:t>
            </a:r>
            <a:r>
              <a:rPr lang="zh-CN" altLang="en-US" dirty="0"/>
              <a:t>是人的编号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*</a:t>
            </a:r>
            <a:r>
              <a:rPr lang="en-US" altLang="zh-CN" dirty="0" smtClean="0"/>
              <a:t>_1.jpg</a:t>
            </a:r>
            <a:r>
              <a:rPr lang="zh-CN" altLang="en-US" dirty="0" smtClean="0"/>
              <a:t>用做训练以及测试时的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*_2.jpg</a:t>
            </a:r>
            <a:r>
              <a:rPr lang="zh-CN" altLang="en-US" dirty="0" smtClean="0"/>
              <a:t>用作测试，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0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提供源代码以及</a:t>
            </a:r>
            <a:r>
              <a:rPr lang="en-US" altLang="zh-CN" dirty="0" smtClean="0"/>
              <a:t>Read me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Readme</a:t>
            </a:r>
            <a:r>
              <a:rPr lang="zh-CN" altLang="en-US" dirty="0" smtClean="0"/>
              <a:t>文件中描述：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如何训练模型？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如何测试模型？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如何做可视化？（可选）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文档：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篇幅不能太长，能说清楚所做的工作即可。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文档结构清楚，推荐但不限于：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related work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experiment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conclusion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6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260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人脸识别大作业</vt:lpstr>
      <vt:lpstr>实验要求</vt:lpstr>
      <vt:lpstr>测试数据集</vt:lpstr>
      <vt:lpstr>作业要求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人脸识别大作业</dc:title>
  <dc:creator>Miracle24</dc:creator>
  <cp:lastModifiedBy>Miracle24</cp:lastModifiedBy>
  <cp:revision>31</cp:revision>
  <dcterms:created xsi:type="dcterms:W3CDTF">2018-04-03T14:19:23Z</dcterms:created>
  <dcterms:modified xsi:type="dcterms:W3CDTF">2018-04-04T02:09:15Z</dcterms:modified>
</cp:coreProperties>
</file>