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9CB0B7-D81E-4EA2-B0BD-48ED069D2593}">
  <a:tblStyle styleId="{F49CB0B7-D81E-4EA2-B0BD-48ED069D25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B 2017 Lesson 7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b7706a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b7706a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Beth will copy in code blocks either by getting them from code.org or getting Minh toedit them. When run, N, S, E,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grass background + grid + instructions are in slide master so that people can’t drag it around. To go to slide master: Top menu -&gt; Slide -&gt; Edit master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e5d0feb6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e5d0feb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Beth will copy in code blocks either by getting them from code.org or getting Minh toedit them. When run, N, S, E,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grass background + grid + instructions are in slide master so that people can’t drag it around. To go to slide master: Top menu -&gt; Slide -&gt; Edit master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c7d1ca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78c7d1ca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Beth will copy in code blocks either by getting them from code.org or getting Minh toedit them. When run, N, S, E, 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 grass background + grid + instructions are in slide master so that people can’t drag it around. To go to slide master: Top menu -&gt; Slide -&gt; Edit master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e26b7c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e26b7c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eb406f39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eb406f39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e2ca7c4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e2ca7c4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3f387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3f387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ss grid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2276" t="0"/>
          <a:stretch/>
        </p:blipFill>
        <p:spPr>
          <a:xfrm>
            <a:off x="152400" y="152400"/>
            <a:ext cx="4800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871" y="4019525"/>
            <a:ext cx="466550" cy="4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8725" y="2231009"/>
            <a:ext cx="647700" cy="59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5" y="1621409"/>
            <a:ext cx="647700" cy="59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90509"/>
            <a:ext cx="647700" cy="59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2979984"/>
            <a:ext cx="647700" cy="59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4373059"/>
            <a:ext cx="647700" cy="59656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5267850" y="152400"/>
            <a:ext cx="3490200" cy="71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Copy and paste the code blocks as needed below to get the bird to the pig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5" y="1024834"/>
            <a:ext cx="647700" cy="59656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" name="Google Shape;24;p3"/>
          <p:cNvGraphicFramePr/>
          <p:nvPr/>
        </p:nvGraphicFramePr>
        <p:xfrm>
          <a:off x="152400" y="171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{F49CB0B7-D81E-4EA2-B0BD-48ED069D2593}</a:tableStyleId>
              </a:tblPr>
              <a:tblGrid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  <a:gridCol w="600075"/>
              </a:tblGrid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udio.code.org/s/courseb-2017/stage/7/puzzle/1" TargetMode="Externa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0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1.png"/><Relationship Id="rId13" Type="http://schemas.openxmlformats.org/officeDocument/2006/relationships/image" Target="../media/image7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5" Type="http://schemas.openxmlformats.org/officeDocument/2006/relationships/image" Target="../media/image12.png"/><Relationship Id="rId14" Type="http://schemas.openxmlformats.org/officeDocument/2006/relationships/image" Target="../media/image6.png"/><Relationship Id="rId16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5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77150" y="1479500"/>
            <a:ext cx="8189700" cy="272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Set the background: </a:t>
            </a:r>
            <a:r>
              <a:rPr lang="en"/>
              <a:t>Duplicate the next for each quiz question.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Build your world:</a:t>
            </a:r>
            <a:r>
              <a:rPr lang="en"/>
              <a:t> From slide 2, c</a:t>
            </a:r>
            <a:r>
              <a:rPr lang="en"/>
              <a:t>opy and move </a:t>
            </a:r>
            <a:r>
              <a:rPr b="1" lang="en"/>
              <a:t>sprites</a:t>
            </a:r>
            <a:r>
              <a:rPr lang="en"/>
              <a:t> (angry birds and pigs) and </a:t>
            </a:r>
            <a:r>
              <a:rPr b="1" lang="en"/>
              <a:t>background blocks</a:t>
            </a:r>
            <a:r>
              <a:rPr lang="en"/>
              <a:t> (wooden block, metal block) on each template grass field to create your starter world.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Choose the code block: </a:t>
            </a:r>
            <a:r>
              <a:rPr lang="en"/>
              <a:t>On slide 2, c</a:t>
            </a:r>
            <a:r>
              <a:rPr lang="en"/>
              <a:t>hoose how you want code blocks to be available to students. Options might be: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 one copy of each block type, tell student to copy and organize as needed to create their solution.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 exactly the number and type of blocks needed, tell students to simply reorder the blocks to create their solution.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77150" y="520125"/>
            <a:ext cx="81897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Angry Bird Assessment Builder: </a:t>
            </a:r>
            <a:endParaRPr b="1" sz="24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Teacher Template</a:t>
            </a:r>
            <a:endParaRPr sz="2400"/>
          </a:p>
        </p:txBody>
      </p:sp>
      <p:sp>
        <p:nvSpPr>
          <p:cNvPr id="68" name="Google Shape;68;p14"/>
          <p:cNvSpPr txBox="1"/>
          <p:nvPr/>
        </p:nvSpPr>
        <p:spPr>
          <a:xfrm>
            <a:off x="5455950" y="4405750"/>
            <a:ext cx="3210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Course B 2017 Lesson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0" y="1985925"/>
            <a:ext cx="58585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838" y="1376663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 flipH="1" rot="10800000">
            <a:off x="1656600" y="1777250"/>
            <a:ext cx="3300" cy="1110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726" y="717070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7177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7177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13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253331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613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58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253331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68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7713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5362150" y="1043975"/>
            <a:ext cx="3215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QQ: Use the code blocks below to get the bird to the pig.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2150" y="1672738"/>
            <a:ext cx="1581421" cy="5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5"/>
          <p:cNvGrpSpPr/>
          <p:nvPr/>
        </p:nvGrpSpPr>
        <p:grpSpPr>
          <a:xfrm>
            <a:off x="7517575" y="1839577"/>
            <a:ext cx="1148950" cy="988640"/>
            <a:chOff x="3306775" y="1054902"/>
            <a:chExt cx="1148950" cy="988640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362150" y="2828227"/>
            <a:ext cx="1148950" cy="988640"/>
            <a:chOff x="3306775" y="1054902"/>
            <a:chExt cx="1148950" cy="988640"/>
          </a:xfrm>
        </p:grpSpPr>
        <p:pic>
          <p:nvPicPr>
            <p:cNvPr id="99" name="Google Shape;99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5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pic>
        <p:nvPicPr>
          <p:cNvPr id="101" name="Google Shape;10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3565" y="3138376"/>
            <a:ext cx="918310" cy="6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77500" y="4033732"/>
            <a:ext cx="918310" cy="60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50091" y="4123677"/>
            <a:ext cx="918310" cy="600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5"/>
          <p:cNvCxnSpPr/>
          <p:nvPr/>
        </p:nvCxnSpPr>
        <p:spPr>
          <a:xfrm rot="10800000">
            <a:off x="1656250" y="2889150"/>
            <a:ext cx="1221000" cy="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5"/>
          <p:cNvCxnSpPr/>
          <p:nvPr/>
        </p:nvCxnSpPr>
        <p:spPr>
          <a:xfrm flipH="1" rot="10800000">
            <a:off x="2866350" y="2214250"/>
            <a:ext cx="900" cy="695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0" y="1985925"/>
            <a:ext cx="58585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838" y="1376663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1441" y="3371652"/>
            <a:ext cx="918310" cy="60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5040" y="1795426"/>
            <a:ext cx="918310" cy="6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5050" y="2693182"/>
            <a:ext cx="918310" cy="60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1249" y="1054861"/>
            <a:ext cx="1581421" cy="5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16"/>
          <p:cNvGrpSpPr/>
          <p:nvPr/>
        </p:nvGrpSpPr>
        <p:grpSpPr>
          <a:xfrm>
            <a:off x="5359650" y="1528352"/>
            <a:ext cx="1148950" cy="988640"/>
            <a:chOff x="3306775" y="1054902"/>
            <a:chExt cx="1148950" cy="988640"/>
          </a:xfrm>
        </p:grpSpPr>
        <p:pic>
          <p:nvPicPr>
            <p:cNvPr id="118" name="Google Shape;118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6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pic>
        <p:nvPicPr>
          <p:cNvPr id="120" name="Google Shape;12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3776" y="728661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7177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7177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013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253331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63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6613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458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3138362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253331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653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1688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7713" y="1318788"/>
            <a:ext cx="667151" cy="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7256025" y="2571738"/>
            <a:ext cx="15813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5359650" y="2428752"/>
            <a:ext cx="1148950" cy="988640"/>
            <a:chOff x="3306775" y="1054902"/>
            <a:chExt cx="1148950" cy="988640"/>
          </a:xfrm>
        </p:grpSpPr>
        <p:pic>
          <p:nvPicPr>
            <p:cNvPr id="138" name="Google Shape;138;p1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6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cxnSp>
        <p:nvCxnSpPr>
          <p:cNvPr id="140" name="Google Shape;140;p16"/>
          <p:cNvCxnSpPr/>
          <p:nvPr/>
        </p:nvCxnSpPr>
        <p:spPr>
          <a:xfrm flipH="1" rot="10800000">
            <a:off x="1656600" y="1777250"/>
            <a:ext cx="3300" cy="1110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 rot="10800000">
            <a:off x="1656250" y="2889150"/>
            <a:ext cx="1221000" cy="99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 flipH="1" rot="10800000">
            <a:off x="2866350" y="2214250"/>
            <a:ext cx="900" cy="695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250" y="1985925"/>
            <a:ext cx="58585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00" y="1985938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6588" y="1928063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26" y="1981054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3442" y="2537325"/>
            <a:ext cx="558442" cy="622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7"/>
          <p:cNvCxnSpPr>
            <a:stCxn id="148" idx="0"/>
          </p:cNvCxnSpPr>
          <p:nvPr/>
        </p:nvCxnSpPr>
        <p:spPr>
          <a:xfrm rot="10800000">
            <a:off x="1028565" y="1653238"/>
            <a:ext cx="14100" cy="332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/>
          <p:nvPr/>
        </p:nvCxnSpPr>
        <p:spPr>
          <a:xfrm>
            <a:off x="1028575" y="1528350"/>
            <a:ext cx="1873800" cy="807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 flipH="1">
            <a:off x="2880200" y="1675300"/>
            <a:ext cx="22200" cy="536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5" name="Google Shape;15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8151" y="1981054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401" y="7868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8151" y="7868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9901" y="7868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8951" y="7868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26" y="14198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22075" y="1528350"/>
            <a:ext cx="918310" cy="60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02890" y="3002551"/>
            <a:ext cx="918310" cy="6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4200" y="2345657"/>
            <a:ext cx="918310" cy="60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275650" y="1074363"/>
            <a:ext cx="1581421" cy="5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7"/>
          <p:cNvGrpSpPr/>
          <p:nvPr/>
        </p:nvGrpSpPr>
        <p:grpSpPr>
          <a:xfrm>
            <a:off x="5364175" y="2077427"/>
            <a:ext cx="1148950" cy="988640"/>
            <a:chOff x="3306775" y="1054902"/>
            <a:chExt cx="1148950" cy="988640"/>
          </a:xfrm>
        </p:grpSpPr>
        <p:pic>
          <p:nvPicPr>
            <p:cNvPr id="166" name="Google Shape;166;p1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7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</a:t>
              </a:r>
              <a:endParaRPr sz="1000"/>
            </a:p>
          </p:txBody>
        </p:sp>
      </p:grpSp>
      <p:sp>
        <p:nvSpPr>
          <p:cNvPr id="168" name="Google Shape;168;p17"/>
          <p:cNvSpPr txBox="1"/>
          <p:nvPr/>
        </p:nvSpPr>
        <p:spPr>
          <a:xfrm>
            <a:off x="7406650" y="1116875"/>
            <a:ext cx="147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328950" y="264825"/>
            <a:ext cx="1728600" cy="54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Code</a:t>
            </a:r>
            <a:r>
              <a:rPr b="1" lang="en" sz="2000"/>
              <a:t> Blocks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74" name="Google Shape;174;p18"/>
          <p:cNvSpPr txBox="1"/>
          <p:nvPr/>
        </p:nvSpPr>
        <p:spPr>
          <a:xfrm>
            <a:off x="6274325" y="149625"/>
            <a:ext cx="2625600" cy="77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Sprites &amp; 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Background Blocks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cxnSp>
        <p:nvCxnSpPr>
          <p:cNvPr id="175" name="Google Shape;175;p18"/>
          <p:cNvCxnSpPr/>
          <p:nvPr/>
        </p:nvCxnSpPr>
        <p:spPr>
          <a:xfrm>
            <a:off x="6087625" y="4650"/>
            <a:ext cx="56100" cy="51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150" y="1420150"/>
            <a:ext cx="58585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4375" y="1456750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5713" y="3788814"/>
            <a:ext cx="585850" cy="539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2488" y="2754200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39426" y="280717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6854" y="3705575"/>
            <a:ext cx="558442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8400" y="1054900"/>
            <a:ext cx="918310" cy="60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2515" y="1731376"/>
            <a:ext cx="918310" cy="633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2515" y="3289754"/>
            <a:ext cx="918310" cy="610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8400" y="2524607"/>
            <a:ext cx="918310" cy="605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09075" y="1054888"/>
            <a:ext cx="1581421" cy="54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18"/>
          <p:cNvGrpSpPr/>
          <p:nvPr/>
        </p:nvGrpSpPr>
        <p:grpSpPr>
          <a:xfrm>
            <a:off x="3306775" y="1054902"/>
            <a:ext cx="1148950" cy="988640"/>
            <a:chOff x="3306775" y="1054902"/>
            <a:chExt cx="1148950" cy="988640"/>
          </a:xfrm>
        </p:grpSpPr>
        <p:pic>
          <p:nvPicPr>
            <p:cNvPr id="188" name="Google Shape;188;p18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8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</a:t>
              </a:r>
              <a:endParaRPr sz="1000"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3306775" y="2364688"/>
            <a:ext cx="1148950" cy="2211999"/>
            <a:chOff x="3306775" y="2364688"/>
            <a:chExt cx="1148950" cy="2211999"/>
          </a:xfrm>
        </p:grpSpPr>
        <p:pic>
          <p:nvPicPr>
            <p:cNvPr id="191" name="Google Shape;191;p18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306775" y="2364688"/>
              <a:ext cx="1148950" cy="2211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8"/>
            <p:cNvSpPr/>
            <p:nvPr/>
          </p:nvSpPr>
          <p:spPr>
            <a:xfrm>
              <a:off x="4011375" y="2461250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</a:t>
              </a:r>
              <a:endParaRPr sz="1000"/>
            </a:p>
          </p:txBody>
        </p:sp>
      </p:grpSp>
      <p:grpSp>
        <p:nvGrpSpPr>
          <p:cNvPr id="193" name="Google Shape;193;p18"/>
          <p:cNvGrpSpPr/>
          <p:nvPr/>
        </p:nvGrpSpPr>
        <p:grpSpPr>
          <a:xfrm>
            <a:off x="1754328" y="1844975"/>
            <a:ext cx="1148950" cy="2867010"/>
            <a:chOff x="1754328" y="1844975"/>
            <a:chExt cx="1148950" cy="2867010"/>
          </a:xfrm>
        </p:grpSpPr>
        <p:pic>
          <p:nvPicPr>
            <p:cNvPr id="194" name="Google Shape;194;p18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1754328" y="1844975"/>
              <a:ext cx="1148950" cy="2867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18"/>
            <p:cNvSpPr/>
            <p:nvPr/>
          </p:nvSpPr>
          <p:spPr>
            <a:xfrm>
              <a:off x="2456125" y="2043550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#</a:t>
              </a:r>
              <a:endParaRPr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r>
              <a:rPr lang="en"/>
              <a:t>QUIZ QUESTION </a:t>
            </a:r>
            <a:br>
              <a:rPr lang="en"/>
            </a:br>
            <a:r>
              <a:rPr lang="en"/>
              <a:t>AND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875" y="823425"/>
            <a:ext cx="58585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0125" y="3178613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413" y="1904625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438" y="1937275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63" y="3120737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4804" y="2533638"/>
            <a:ext cx="558442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6729" y="2533638"/>
            <a:ext cx="558442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2426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/>
          <p:nvPr/>
        </p:nvSpPr>
        <p:spPr>
          <a:xfrm>
            <a:off x="5351100" y="2147100"/>
            <a:ext cx="3792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QQ: For the given picture, which of the following code will help the angry bird reach the pig? </a:t>
            </a:r>
            <a:endParaRPr b="1" sz="1200"/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2001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1576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0351" y="77002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863" y="257173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438" y="1331188"/>
            <a:ext cx="667151" cy="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750" y="3178600"/>
            <a:ext cx="518730" cy="5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413" y="1904625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438" y="1937275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63" y="3120737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804" y="2533638"/>
            <a:ext cx="558442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6729" y="2533638"/>
            <a:ext cx="558442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2426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2001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1576" y="770017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0351" y="770029"/>
            <a:ext cx="558442" cy="56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863" y="2571738"/>
            <a:ext cx="667151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0438" y="1331188"/>
            <a:ext cx="667151" cy="66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21"/>
          <p:cNvCxnSpPr>
            <a:stCxn id="223" idx="1"/>
          </p:cNvCxnSpPr>
          <p:nvPr/>
        </p:nvCxnSpPr>
        <p:spPr>
          <a:xfrm flipH="1">
            <a:off x="2838850" y="3454300"/>
            <a:ext cx="984900" cy="30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2860963" y="1686900"/>
            <a:ext cx="18300" cy="1794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1"/>
          <p:cNvCxnSpPr/>
          <p:nvPr/>
        </p:nvCxnSpPr>
        <p:spPr>
          <a:xfrm rot="10800000">
            <a:off x="1014650" y="1719975"/>
            <a:ext cx="1864500" cy="66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1"/>
          <p:cNvCxnSpPr/>
          <p:nvPr/>
        </p:nvCxnSpPr>
        <p:spPr>
          <a:xfrm flipH="1">
            <a:off x="1010950" y="1209100"/>
            <a:ext cx="3600" cy="549900"/>
          </a:xfrm>
          <a:prstGeom prst="straightConnector1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875" y="823425"/>
            <a:ext cx="585850" cy="5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6979400" y="1044388"/>
            <a:ext cx="1795500" cy="25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highlight>
                  <a:srgbClr val="D9EAD3"/>
                </a:highlight>
              </a:rPr>
              <a:t>CORRECT ANSWER</a:t>
            </a:r>
            <a:endParaRPr b="1" sz="1200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FF: The angry bird was able to reach the pig without hitting any of the obstacles. The bird had to repeat moving in one direction several times.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41" name="Google Shape;24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4424" y="990625"/>
            <a:ext cx="913739" cy="312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4326" y="1411226"/>
            <a:ext cx="530597" cy="352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21"/>
          <p:cNvGrpSpPr/>
          <p:nvPr/>
        </p:nvGrpSpPr>
        <p:grpSpPr>
          <a:xfrm>
            <a:off x="5304379" y="1256692"/>
            <a:ext cx="663863" cy="571236"/>
            <a:chOff x="3306775" y="1054902"/>
            <a:chExt cx="1148950" cy="988640"/>
          </a:xfrm>
        </p:grpSpPr>
        <p:pic>
          <p:nvPicPr>
            <p:cNvPr id="244" name="Google Shape;244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21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2</a:t>
              </a:r>
              <a:endParaRPr sz="1000"/>
            </a:p>
          </p:txBody>
        </p:sp>
      </p:grpSp>
      <p:grpSp>
        <p:nvGrpSpPr>
          <p:cNvPr id="246" name="Google Shape;246;p21"/>
          <p:cNvGrpSpPr/>
          <p:nvPr/>
        </p:nvGrpSpPr>
        <p:grpSpPr>
          <a:xfrm>
            <a:off x="5304379" y="1798726"/>
            <a:ext cx="663863" cy="571236"/>
            <a:chOff x="3306775" y="1054902"/>
            <a:chExt cx="1148950" cy="988640"/>
          </a:xfrm>
        </p:grpSpPr>
        <p:pic>
          <p:nvPicPr>
            <p:cNvPr id="247" name="Google Shape;247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21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</p:grpSp>
      <p:pic>
        <p:nvPicPr>
          <p:cNvPr id="249" name="Google Shape;249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04332" y="1966966"/>
            <a:ext cx="530597" cy="3466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21"/>
          <p:cNvGrpSpPr/>
          <p:nvPr/>
        </p:nvGrpSpPr>
        <p:grpSpPr>
          <a:xfrm>
            <a:off x="5304379" y="2340789"/>
            <a:ext cx="663863" cy="571236"/>
            <a:chOff x="3306775" y="1054902"/>
            <a:chExt cx="1148950" cy="988640"/>
          </a:xfrm>
        </p:grpSpPr>
        <p:pic>
          <p:nvPicPr>
            <p:cNvPr id="251" name="Google Shape;251;p2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06775" y="1054902"/>
              <a:ext cx="1148950" cy="988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1"/>
            <p:cNvSpPr/>
            <p:nvPr/>
          </p:nvSpPr>
          <p:spPr>
            <a:xfrm>
              <a:off x="4011375" y="1152375"/>
              <a:ext cx="372000" cy="1536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3</a:t>
              </a:r>
              <a:endParaRPr sz="1000"/>
            </a:p>
          </p:txBody>
        </p:sp>
      </p:grpSp>
      <p:pic>
        <p:nvPicPr>
          <p:cNvPr id="253" name="Google Shape;253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4326" y="2516673"/>
            <a:ext cx="530597" cy="352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23449" y="2892183"/>
            <a:ext cx="530597" cy="346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