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d333b586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d333b586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f2c0e3e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f2c0e3e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f2c0e3e1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f2c0e3e1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ca0b36a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ca0b36a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f2c0e3e1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f2c0e3e1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ca0b36a5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ca0b36a5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f2c0e3e1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f2c0e3e1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d333b586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d333b586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f2c0e3e1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f2c0e3e1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1130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220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326619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498" y="0"/>
            <a:ext cx="4261503" cy="7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0076" y="4651000"/>
            <a:ext cx="5593925" cy="4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0671" y="2871996"/>
            <a:ext cx="1253325" cy="198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" y="0"/>
            <a:ext cx="1467200" cy="293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42" name="Google Shape;4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25"/>
            <a:ext cx="9144000" cy="94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9"/>
          <p:cNvSpPr txBox="1"/>
          <p:nvPr/>
        </p:nvSpPr>
        <p:spPr>
          <a:xfrm>
            <a:off x="212550" y="-125"/>
            <a:ext cx="37593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Scrambled </a:t>
            </a:r>
            <a:endParaRPr b="1" sz="2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5219400" y="21938"/>
            <a:ext cx="37593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Unscrambled</a:t>
            </a:r>
            <a:endParaRPr b="1" sz="2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47.png"/><Relationship Id="rId10" Type="http://schemas.openxmlformats.org/officeDocument/2006/relationships/image" Target="../media/image43.png"/><Relationship Id="rId13" Type="http://schemas.openxmlformats.org/officeDocument/2006/relationships/image" Target="../media/image30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48.png"/><Relationship Id="rId15" Type="http://schemas.openxmlformats.org/officeDocument/2006/relationships/image" Target="../media/image42.png"/><Relationship Id="rId14" Type="http://schemas.openxmlformats.org/officeDocument/2006/relationships/image" Target="../media/image24.png"/><Relationship Id="rId17" Type="http://schemas.openxmlformats.org/officeDocument/2006/relationships/image" Target="../media/image46.png"/><Relationship Id="rId16" Type="http://schemas.openxmlformats.org/officeDocument/2006/relationships/image" Target="../media/image39.png"/><Relationship Id="rId5" Type="http://schemas.openxmlformats.org/officeDocument/2006/relationships/image" Target="../media/image33.png"/><Relationship Id="rId6" Type="http://schemas.openxmlformats.org/officeDocument/2006/relationships/image" Target="../media/image11.png"/><Relationship Id="rId7" Type="http://schemas.openxmlformats.org/officeDocument/2006/relationships/image" Target="../media/image32.png"/><Relationship Id="rId8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JIgWEqSxFbM" TargetMode="External"/><Relationship Id="rId4" Type="http://schemas.openxmlformats.org/officeDocument/2006/relationships/image" Target="../media/image1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11.png"/><Relationship Id="rId7" Type="http://schemas.openxmlformats.org/officeDocument/2006/relationships/image" Target="../media/image15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5" Type="http://schemas.openxmlformats.org/officeDocument/2006/relationships/hyperlink" Target="http://www.youtube.com/watch?v=l-H0QGqQ9VQ" TargetMode="External"/><Relationship Id="rId6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11" Type="http://schemas.openxmlformats.org/officeDocument/2006/relationships/image" Target="../media/image27.png"/><Relationship Id="rId10" Type="http://schemas.openxmlformats.org/officeDocument/2006/relationships/image" Target="../media/image14.png"/><Relationship Id="rId9" Type="http://schemas.openxmlformats.org/officeDocument/2006/relationships/image" Target="../media/image19.png"/><Relationship Id="rId5" Type="http://schemas.openxmlformats.org/officeDocument/2006/relationships/image" Target="../media/image7.png"/><Relationship Id="rId6" Type="http://schemas.openxmlformats.org/officeDocument/2006/relationships/image" Target="../media/image21.png"/><Relationship Id="rId7" Type="http://schemas.openxmlformats.org/officeDocument/2006/relationships/image" Target="../media/image29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fC4FrGTNPMs" TargetMode="External"/><Relationship Id="rId4" Type="http://schemas.openxmlformats.org/officeDocument/2006/relationships/image" Target="../media/image23.jpg"/><Relationship Id="rId5" Type="http://schemas.openxmlformats.org/officeDocument/2006/relationships/image" Target="../media/image22.png"/><Relationship Id="rId6" Type="http://schemas.openxmlformats.org/officeDocument/2006/relationships/image" Target="../media/image4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4.png"/><Relationship Id="rId4" Type="http://schemas.openxmlformats.org/officeDocument/2006/relationships/image" Target="../media/image40.png"/><Relationship Id="rId11" Type="http://schemas.openxmlformats.org/officeDocument/2006/relationships/image" Target="../media/image41.png"/><Relationship Id="rId10" Type="http://schemas.openxmlformats.org/officeDocument/2006/relationships/image" Target="../media/image22.png"/><Relationship Id="rId9" Type="http://schemas.openxmlformats.org/officeDocument/2006/relationships/image" Target="../media/image6.png"/><Relationship Id="rId5" Type="http://schemas.openxmlformats.org/officeDocument/2006/relationships/image" Target="../media/image45.png"/><Relationship Id="rId6" Type="http://schemas.openxmlformats.org/officeDocument/2006/relationships/image" Target="../media/image11.png"/><Relationship Id="rId7" Type="http://schemas.openxmlformats.org/officeDocument/2006/relationships/image" Target="../media/image26.png"/><Relationship Id="rId8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l7_xaifnADg" TargetMode="External"/><Relationship Id="rId4" Type="http://schemas.openxmlformats.org/officeDocument/2006/relationships/image" Target="../media/image25.jpg"/><Relationship Id="rId5" Type="http://schemas.openxmlformats.org/officeDocument/2006/relationships/image" Target="../media/image30.png"/><Relationship Id="rId6" Type="http://schemas.openxmlformats.org/officeDocument/2006/relationships/image" Target="../media/image24.png"/><Relationship Id="rId7" Type="http://schemas.openxmlformats.org/officeDocument/2006/relationships/image" Target="../media/image42.png"/><Relationship Id="rId8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8" y="1130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525" y="1762912"/>
            <a:ext cx="2567532" cy="320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000" y="4806369"/>
            <a:ext cx="2082589" cy="312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534" y="3069015"/>
            <a:ext cx="2149529" cy="29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6388" y="2717175"/>
            <a:ext cx="1210505" cy="312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73027" y="3713094"/>
            <a:ext cx="2486505" cy="312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41409" y="3350513"/>
            <a:ext cx="2121637" cy="312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34193" y="4480977"/>
            <a:ext cx="2564187" cy="325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6375" y="4168598"/>
            <a:ext cx="1210505" cy="312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32513" y="2424925"/>
            <a:ext cx="2314024" cy="29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32534" y="2083848"/>
            <a:ext cx="2030524" cy="312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832525" y="1079375"/>
            <a:ext cx="1318225" cy="68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 rotWithShape="1">
          <a:blip r:embed="rId13">
            <a:alphaModFix/>
          </a:blip>
          <a:srcRect b="7236" l="0" r="0" t="2763"/>
          <a:stretch/>
        </p:blipFill>
        <p:spPr>
          <a:xfrm>
            <a:off x="3098400" y="892934"/>
            <a:ext cx="729652" cy="72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 rotWithShape="1">
          <a:blip r:embed="rId14">
            <a:alphaModFix/>
          </a:blip>
          <a:srcRect b="6163" l="0" r="0" t="2927"/>
          <a:stretch/>
        </p:blipFill>
        <p:spPr>
          <a:xfrm>
            <a:off x="3863252" y="892934"/>
            <a:ext cx="729652" cy="72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 rotWithShape="1">
          <a:blip r:embed="rId15">
            <a:alphaModFix/>
          </a:blip>
          <a:srcRect b="5772" l="5204" r="0" t="3318"/>
          <a:stretch/>
        </p:blipFill>
        <p:spPr>
          <a:xfrm>
            <a:off x="3098388" y="131625"/>
            <a:ext cx="729652" cy="72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859254" y="131629"/>
            <a:ext cx="737671" cy="721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39148" y="711327"/>
            <a:ext cx="2264996" cy="68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to do: </a:t>
            </a:r>
            <a:endParaRPr b="1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Log into your Google Drive account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Make a copy</a:t>
            </a:r>
            <a:r>
              <a:rPr lang="en">
                <a:solidFill>
                  <a:srgbClr val="000000"/>
                </a:solidFill>
              </a:rPr>
              <a:t> of these slides and save to your own Google Drive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File → Make a Copy and save with appropriate name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Watch the </a:t>
            </a:r>
            <a:r>
              <a:rPr b="1" lang="en">
                <a:solidFill>
                  <a:srgbClr val="000000"/>
                </a:solidFill>
              </a:rPr>
              <a:t>video</a:t>
            </a:r>
            <a:r>
              <a:rPr lang="en">
                <a:solidFill>
                  <a:srgbClr val="000000"/>
                </a:solidFill>
              </a:rPr>
              <a:t> for each program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</a:rPr>
              <a:t>Move scrambled blocks</a:t>
            </a:r>
            <a:r>
              <a:rPr lang="en">
                <a:solidFill>
                  <a:srgbClr val="000000"/>
                </a:solidFill>
              </a:rPr>
              <a:t> on left side of the slide to the right side of the slide under                     block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Use the video and comment to figure out the </a:t>
            </a:r>
            <a:r>
              <a:rPr b="1" lang="en">
                <a:solidFill>
                  <a:srgbClr val="000000"/>
                </a:solidFill>
              </a:rPr>
              <a:t>correct ordering and placement of instructions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775" y="3105025"/>
            <a:ext cx="955075" cy="49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88800" y="450150"/>
            <a:ext cx="2614200" cy="4090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Program #1</a:t>
            </a:r>
            <a:r>
              <a:rPr lang="en" sz="3000"/>
              <a:t>: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Beetle goes to cactus </a:t>
            </a:r>
            <a:endParaRPr sz="3000"/>
          </a:p>
        </p:txBody>
      </p:sp>
      <p:pic>
        <p:nvPicPr>
          <p:cNvPr id="72" name="Google Shape;72;p15" title="Static 1.1 Sequence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1925" y="301275"/>
            <a:ext cx="5851400" cy="43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513" y="1762900"/>
            <a:ext cx="1348160" cy="26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529" y="2308200"/>
            <a:ext cx="1207938" cy="26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525" y="2589925"/>
            <a:ext cx="2163494" cy="26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2523" y="2026450"/>
            <a:ext cx="1021353" cy="26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6719" y="1078225"/>
            <a:ext cx="273367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32525" y="1079375"/>
            <a:ext cx="1318225" cy="68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32525" y="2931725"/>
            <a:ext cx="1589725" cy="3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8800" y="450150"/>
            <a:ext cx="2614200" cy="20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Program #2</a:t>
            </a:r>
            <a:r>
              <a:rPr lang="en" sz="3000"/>
              <a:t>: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Elephant sneezes</a:t>
            </a:r>
            <a:endParaRPr sz="30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00" y="2757800"/>
            <a:ext cx="1243366" cy="1004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4">
            <a:alphaModFix/>
          </a:blip>
          <a:srcRect b="0" l="0" r="0" t="5979"/>
          <a:stretch/>
        </p:blipFill>
        <p:spPr>
          <a:xfrm>
            <a:off x="1693500" y="2757800"/>
            <a:ext cx="1179179" cy="100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 title="Static 1.2 Sequences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5400" y="318875"/>
            <a:ext cx="5749276" cy="43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648" y="4568525"/>
            <a:ext cx="1207950" cy="263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660" y="1762900"/>
            <a:ext cx="1207950" cy="263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7650" y="2663963"/>
            <a:ext cx="1625232" cy="26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7650" y="2955138"/>
            <a:ext cx="1950275" cy="26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7650" y="2345225"/>
            <a:ext cx="1950275" cy="26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660" y="3883862"/>
            <a:ext cx="1207950" cy="263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2550" y="532613"/>
            <a:ext cx="240982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32525" y="1079375"/>
            <a:ext cx="1318225" cy="68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99875" y="567175"/>
            <a:ext cx="804250" cy="64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 rotWithShape="1">
          <a:blip r:embed="rId10">
            <a:alphaModFix/>
          </a:blip>
          <a:srcRect b="0" l="0" r="0" t="5979"/>
          <a:stretch/>
        </p:blipFill>
        <p:spPr>
          <a:xfrm>
            <a:off x="3646075" y="567175"/>
            <a:ext cx="762731" cy="64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87650" y="3565038"/>
            <a:ext cx="1021353" cy="26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87650" y="4202650"/>
            <a:ext cx="1021353" cy="26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87650" y="2081650"/>
            <a:ext cx="1021353" cy="2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88800" y="450150"/>
            <a:ext cx="26142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Program #3</a:t>
            </a:r>
            <a:r>
              <a:rPr lang="en" sz="3000"/>
              <a:t>: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Parrot</a:t>
            </a:r>
            <a:r>
              <a:rPr lang="en" sz="3000"/>
              <a:t> in Berkeley</a:t>
            </a:r>
            <a:endParaRPr sz="3000"/>
          </a:p>
        </p:txBody>
      </p:sp>
      <p:pic>
        <p:nvPicPr>
          <p:cNvPr id="114" name="Google Shape;114;p19" title="Static 1.3 Sequenci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5250" y="402725"/>
            <a:ext cx="5580866" cy="418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 rotWithShape="1">
          <a:blip r:embed="rId5">
            <a:alphaModFix/>
          </a:blip>
          <a:srcRect b="0" l="0" r="0" t="3297"/>
          <a:stretch/>
        </p:blipFill>
        <p:spPr>
          <a:xfrm>
            <a:off x="526200" y="3612346"/>
            <a:ext cx="1053661" cy="976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214" y="2571750"/>
            <a:ext cx="1053661" cy="97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275" y="3381350"/>
            <a:ext cx="1232575" cy="26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350" y="1800962"/>
            <a:ext cx="1232575" cy="26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350" y="2610175"/>
            <a:ext cx="1232575" cy="26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7800" y="3783662"/>
            <a:ext cx="1850204" cy="26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525" y="2107937"/>
            <a:ext cx="1850204" cy="26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550" y="2881562"/>
            <a:ext cx="1850147" cy="26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2526" y="2341242"/>
            <a:ext cx="1042085" cy="26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2526" y="3112417"/>
            <a:ext cx="1042085" cy="26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5300" y="4152513"/>
            <a:ext cx="1535212" cy="26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7276" y="664175"/>
            <a:ext cx="2664194" cy="68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32525" y="1079375"/>
            <a:ext cx="1318225" cy="68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 rotWithShape="1">
          <a:blip r:embed="rId10">
            <a:alphaModFix/>
          </a:blip>
          <a:srcRect b="0" l="0" r="0" t="3297"/>
          <a:stretch/>
        </p:blipFill>
        <p:spPr>
          <a:xfrm>
            <a:off x="3227350" y="1529559"/>
            <a:ext cx="876275" cy="8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27361" y="664175"/>
            <a:ext cx="876275" cy="811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88800" y="450150"/>
            <a:ext cx="2614200" cy="20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Program #4</a:t>
            </a:r>
            <a:r>
              <a:rPr lang="en" sz="3000"/>
              <a:t>: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AZ’s dance moves</a:t>
            </a:r>
            <a:endParaRPr sz="3000"/>
          </a:p>
        </p:txBody>
      </p:sp>
      <p:pic>
        <p:nvPicPr>
          <p:cNvPr id="139" name="Google Shape;139;p21" title="Static 1.4 Sequenci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5975" y="404500"/>
            <a:ext cx="5576134" cy="41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 rotWithShape="1">
          <a:blip r:embed="rId5">
            <a:alphaModFix/>
          </a:blip>
          <a:srcRect b="7236" l="0" r="0" t="2763"/>
          <a:stretch/>
        </p:blipFill>
        <p:spPr>
          <a:xfrm>
            <a:off x="388800" y="3523731"/>
            <a:ext cx="1036687" cy="1025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 rotWithShape="1">
          <a:blip r:embed="rId6">
            <a:alphaModFix/>
          </a:blip>
          <a:srcRect b="6163" l="0" r="0" t="2927"/>
          <a:stretch/>
        </p:blipFill>
        <p:spPr>
          <a:xfrm>
            <a:off x="1484218" y="3523731"/>
            <a:ext cx="1036687" cy="1025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 rotWithShape="1">
          <a:blip r:embed="rId7">
            <a:alphaModFix/>
          </a:blip>
          <a:srcRect b="5772" l="5204" r="0" t="3318"/>
          <a:stretch/>
        </p:blipFill>
        <p:spPr>
          <a:xfrm>
            <a:off x="388800" y="2404700"/>
            <a:ext cx="1036687" cy="1025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78520" y="2404705"/>
            <a:ext cx="1048080" cy="1025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