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568768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568768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a410b1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a410b1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[ZACH]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conduct more research we will conclude a valid service and database provider for the website.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(Alan is next)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a410b18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a410b18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410b18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a410b18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a410b18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a410b18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8e518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8e518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1d6bb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1d6bb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[Joe]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1d6bb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1d6bb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Opportunity is a guaranteed website, but for an unspecified branch of the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is next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1d6bb5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1d6bb5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[ZACH]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Hodson’s Bay Company is a small, family owned bike shop that can provide all your biking essentials. They desire a current but old fashion website that informs customers on what Hodson’s Bay Company will do for them.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56876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56876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[ZACH]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conduct more research we will conclude a valid service and database provider for the website.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(Alan is next)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1d6bb5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1d6bb5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8e5182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8e5182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568768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568768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568768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568768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64A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Drop Studio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CGT 411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50" y="2996573"/>
            <a:ext cx="1174500" cy="19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0" y="2982200"/>
            <a:ext cx="9144000" cy="447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IKMF Indiana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Wants to keep a strong feel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like more organization and appeal to visitors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Web Page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Upcoming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Apparel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475" y="1"/>
            <a:ext cx="2235825" cy="499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48534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IKMF Indiana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 Mendenhall -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Advisor - Perry Cox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Provider - TBD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/>
              <a:t>Krav Maga Students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25" y="878150"/>
            <a:ext cx="3674100" cy="2852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7445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3147900"/>
            <a:ext cx="4497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 informed us that some of his clients informed him the current state of the website almost prevented them from attending the gym.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58509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areas for 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 ideas for new features if needed/wanted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Desired </a:t>
            </a:r>
            <a:r>
              <a:rPr lang="en"/>
              <a:t>New </a:t>
            </a:r>
            <a:r>
              <a:rPr lang="en"/>
              <a:t>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carousel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Condensed Gallery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Digital Logo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Newsletter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“Contact Us” popup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Delivering a functional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stability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approval from Stakeholders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0" y="-7325"/>
            <a:ext cx="2069000" cy="49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752375"/>
            <a:ext cx="43533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landing and about page for the IKMF Indiana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contain the new image carousel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detailed information about signing up for classes and their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feed of information about special upcoming events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749525" y="752375"/>
            <a:ext cx="40827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Apparel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Apparel inventory listings and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Links out to third party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Gallery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grid structured page containing a bulk of the images and media from their previous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page that would allow users to get in touch with the gym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3897750"/>
            <a:ext cx="85206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deliverable will be a functioning website with approved images/files being uploaded to the selected hosting service, and access completely turned over to the client.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325"/>
            <a:ext cx="9144001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4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173" name="Google Shape;173;p27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1450" y="1170125"/>
            <a:ext cx="82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McBee - Senior: Web Programming &amp; Video Compositing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 Carpenter - Senior: Web Programming &amp; Data Visualization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Zach Vallow - Senior: Web Programming &amp; Minor in Management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Joseph Hoggatt - Senior: UX Design &amp; Minor in Psychology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Firm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Currently Planned Projects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Hodson’s Bay Company - Bike Rental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IKMF Indiana - Krav Maga 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Client with Project Opportunity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Nectar Company - Cannabis Dispensary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planned for roughly one month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Hodson’s Bay Company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Outdoorsy feel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Gallery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Community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425" y="1677887"/>
            <a:ext cx="5289425" cy="27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8534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Hodson’s Bay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David Meadows - Co-Owner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Jennifer Meadows - Co-Owner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Advisor - Perry Cox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Provider - Unknown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Provider - Unknown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/>
              <a:t>Cyclists of the Lafayette/West Lafayette area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00" y="1017725"/>
            <a:ext cx="3674102" cy="244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58509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Analyse</a:t>
            </a:r>
            <a:r>
              <a:rPr lang="en"/>
              <a:t> the current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their needs and wants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Formulate</a:t>
            </a:r>
            <a:r>
              <a:rPr lang="en"/>
              <a:t> a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Delivering a functional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stability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approval from Hodson’s Bay Company owners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9106" l="0" r="0" t="0"/>
          <a:stretch/>
        </p:blipFill>
        <p:spPr>
          <a:xfrm>
            <a:off x="6162675" y="0"/>
            <a:ext cx="2313062" cy="50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00075"/>
            <a:ext cx="58509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Showcases service that Hodson’s Bay Company Provides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depth 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Descriptions</a:t>
            </a:r>
            <a:r>
              <a:rPr lang="en"/>
              <a:t> of current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Gallery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of the current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List/Descriptions of all possible repairs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of different repairs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community businesses or clubs affiliated with Hodson’s Bay Company.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925" y="1872875"/>
            <a:ext cx="3108374" cy="245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729"/>
            <a:ext cx="9144001" cy="200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644950" y="1349275"/>
            <a:ext cx="2499000" cy="2424600"/>
          </a:xfrm>
          <a:prstGeom prst="rect">
            <a:avLst/>
          </a:prstGeom>
          <a:solidFill>
            <a:srgbClr val="000000">
              <a:alpha val="225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Outdoorsy feel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Pleasing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approved by Hodson’s Bay Company’s owners.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50" y="527175"/>
            <a:ext cx="3246403" cy="37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224925" y="4248700"/>
            <a:ext cx="2604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* Not the final design</a:t>
            </a:r>
            <a:endParaRPr b="1" sz="1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