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3" r:id="rId4"/>
    <p:sldId id="268" r:id="rId5"/>
    <p:sldId id="269" r:id="rId6"/>
    <p:sldId id="265" r:id="rId7"/>
    <p:sldId id="266" r:id="rId8"/>
    <p:sldId id="256" r:id="rId9"/>
    <p:sldId id="257" r:id="rId10"/>
    <p:sldId id="258" r:id="rId11"/>
    <p:sldId id="259" r:id="rId12"/>
    <p:sldId id="260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2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75054" y="4984124"/>
            <a:ext cx="30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luke</a:t>
            </a:r>
            <a:r>
              <a:rPr lang="en-US" b="1" dirty="0" smtClean="0">
                <a:solidFill>
                  <a:srgbClr val="FF0000"/>
                </a:solidFill>
              </a:rPr>
              <a:t>” is </a:t>
            </a:r>
            <a:r>
              <a:rPr lang="en-US" b="1" dirty="0" smtClean="0">
                <a:solidFill>
                  <a:srgbClr val="FF0000"/>
                </a:solidFill>
              </a:rPr>
              <a:t>an administrator user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744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 to add the option the insert the employees participating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0415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493949" y="5447763"/>
            <a:ext cx="1365161" cy="7292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32631" y="4790941"/>
            <a:ext cx="405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david</a:t>
            </a:r>
            <a:r>
              <a:rPr lang="en-US" b="1" dirty="0" smtClean="0">
                <a:solidFill>
                  <a:srgbClr val="FF0000"/>
                </a:solidFill>
              </a:rPr>
              <a:t>” is an ordinary employee account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3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have direita 4"/>
          <p:cNvSpPr/>
          <p:nvPr/>
        </p:nvSpPr>
        <p:spPr>
          <a:xfrm>
            <a:off x="2884868" y="4031087"/>
            <a:ext cx="412124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3696237" y="4303621"/>
            <a:ext cx="518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 of projects that this employee is participating in.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69701" y="4134118"/>
            <a:ext cx="2060620" cy="3670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have direita 4"/>
          <p:cNvSpPr/>
          <p:nvPr/>
        </p:nvSpPr>
        <p:spPr>
          <a:xfrm>
            <a:off x="2472746" y="4108360"/>
            <a:ext cx="592428" cy="117197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3288893" y="4514045"/>
            <a:ext cx="26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Peers in the same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51297" y="4146997"/>
            <a:ext cx="2060620" cy="3670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476518" y="5537915"/>
            <a:ext cx="1197736" cy="978794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947042" y="4018208"/>
            <a:ext cx="695459" cy="57955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9092484" y="4123317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Confirmation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56822" y="4237150"/>
            <a:ext cx="1867437" cy="6697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4050" y="3334486"/>
            <a:ext cx="377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 of all open projects in the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15721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43943" y="4932609"/>
            <a:ext cx="1867437" cy="6697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08338" y="5642199"/>
            <a:ext cx="1867437" cy="6697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32631" y="4790941"/>
            <a:ext cx="319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is a supervisor account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76482" y="4548320"/>
            <a:ext cx="417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 of the projects supervised by this user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21217" y="5859887"/>
            <a:ext cx="1880315" cy="60530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ave direita 8"/>
          <p:cNvSpPr/>
          <p:nvPr/>
        </p:nvSpPr>
        <p:spPr>
          <a:xfrm>
            <a:off x="3348507" y="3760631"/>
            <a:ext cx="347730" cy="19447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Fellipe Gurgel</dc:creator>
  <cp:lastModifiedBy>Fellipe Gurgel</cp:lastModifiedBy>
  <cp:revision>6</cp:revision>
  <dcterms:created xsi:type="dcterms:W3CDTF">2015-04-12T03:06:41Z</dcterms:created>
  <dcterms:modified xsi:type="dcterms:W3CDTF">2015-04-14T02:26:24Z</dcterms:modified>
</cp:coreProperties>
</file>