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-60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2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BF7A-05F6-459F-9B84-30CD87B54E44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8725-E8D3-4A93-B944-E12BD5AD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32631" y="4790941"/>
            <a:ext cx="153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 logs in.</a:t>
            </a:r>
          </a:p>
        </p:txBody>
      </p:sp>
    </p:spTree>
    <p:extLst>
      <p:ext uri="{BB962C8B-B14F-4D97-AF65-F5344CB8AC3E}">
        <p14:creationId xmlns:p14="http://schemas.microsoft.com/office/powerpoint/2010/main" val="1020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12747" y="2515259"/>
            <a:ext cx="897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clicks on “Create new Account.” Now he can add a new employee, supervisor, or admin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6523" y="5267459"/>
            <a:ext cx="414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Confirmation page tells Luke it succeeded</a:t>
            </a:r>
          </a:p>
        </p:txBody>
      </p:sp>
    </p:spTree>
    <p:extLst>
      <p:ext uri="{BB962C8B-B14F-4D97-AF65-F5344CB8AC3E}">
        <p14:creationId xmlns:p14="http://schemas.microsoft.com/office/powerpoint/2010/main" val="26882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32631" y="4790941"/>
            <a:ext cx="13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David logs in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have direita 4"/>
          <p:cNvSpPr/>
          <p:nvPr/>
        </p:nvSpPr>
        <p:spPr>
          <a:xfrm>
            <a:off x="2884868" y="4031087"/>
            <a:ext cx="412124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3696237" y="4303621"/>
            <a:ext cx="518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List of projects that this employee is participating in.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669701" y="4134118"/>
            <a:ext cx="2060620" cy="3670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5"/>
          <p:cNvSpPr txBox="1"/>
          <p:nvPr/>
        </p:nvSpPr>
        <p:spPr>
          <a:xfrm>
            <a:off x="3848637" y="3592421"/>
            <a:ext cx="653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David is an ordinary employee. He only sees his own open projects.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have direita 4"/>
          <p:cNvSpPr/>
          <p:nvPr/>
        </p:nvSpPr>
        <p:spPr>
          <a:xfrm>
            <a:off x="2472746" y="4108360"/>
            <a:ext cx="592428" cy="117197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3288893" y="4514045"/>
            <a:ext cx="26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Peers in the same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451297" y="4146997"/>
            <a:ext cx="2060620" cy="3670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96237" y="442821"/>
            <a:ext cx="29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David can evaluate his peers.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476518" y="5537915"/>
            <a:ext cx="1197736" cy="978794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2121437" y="5842646"/>
            <a:ext cx="302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David submits </a:t>
            </a:r>
            <a:r>
              <a:rPr lang="en-US" b="1" smtClean="0">
                <a:solidFill>
                  <a:srgbClr val="FF0000"/>
                </a:solidFill>
              </a:rPr>
              <a:t>the evaluation.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947042" y="4018208"/>
            <a:ext cx="695459" cy="57955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917484" y="4065857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David sees that the evaluation is complete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96992" y="4340180"/>
            <a:ext cx="721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can only see the projects for now. After we fix how to add employees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to the projects (into the DB and through the form), we will be able to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click on the project and see a list of the employees in it.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348507" y="5924282"/>
            <a:ext cx="321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Only the supervisor can see this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aixaDeTexto 4"/>
          <p:cNvSpPr txBox="1"/>
          <p:nvPr/>
        </p:nvSpPr>
        <p:spPr>
          <a:xfrm>
            <a:off x="3348507" y="3738910"/>
            <a:ext cx="22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 is a supervisor</a:t>
            </a:r>
          </a:p>
        </p:txBody>
      </p:sp>
    </p:spTree>
    <p:extLst>
      <p:ext uri="{BB962C8B-B14F-4D97-AF65-F5344CB8AC3E}">
        <p14:creationId xmlns:p14="http://schemas.microsoft.com/office/powerpoint/2010/main" val="3437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6523" y="5267459"/>
            <a:ext cx="631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yet implemented: list the employees working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0415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493949" y="5447763"/>
            <a:ext cx="1365161" cy="7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4"/>
          <p:cNvSpPr txBox="1"/>
          <p:nvPr/>
        </p:nvSpPr>
        <p:spPr>
          <a:xfrm>
            <a:off x="3132065" y="559157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 clicks create</a:t>
            </a:r>
          </a:p>
        </p:txBody>
      </p:sp>
    </p:spTree>
    <p:extLst>
      <p:ext uri="{BB962C8B-B14F-4D97-AF65-F5344CB8AC3E}">
        <p14:creationId xmlns:p14="http://schemas.microsoft.com/office/powerpoint/2010/main" val="8439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6523" y="5267459"/>
            <a:ext cx="432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Confirmation page tells </a:t>
            </a:r>
            <a:r>
              <a:rPr lang="en-US" b="1" dirty="0" err="1" smtClean="0">
                <a:solidFill>
                  <a:srgbClr val="FF0000"/>
                </a:solidFill>
              </a:rPr>
              <a:t>Fellipe</a:t>
            </a:r>
            <a:r>
              <a:rPr lang="en-US" b="1" dirty="0" smtClean="0">
                <a:solidFill>
                  <a:srgbClr val="FF0000"/>
                </a:solidFill>
              </a:rPr>
              <a:t> it succeeded</a:t>
            </a:r>
          </a:p>
        </p:txBody>
      </p:sp>
    </p:spTree>
    <p:extLst>
      <p:ext uri="{BB962C8B-B14F-4D97-AF65-F5344CB8AC3E}">
        <p14:creationId xmlns:p14="http://schemas.microsoft.com/office/powerpoint/2010/main" val="1783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75054" y="4984124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logs in.</a:t>
            </a:r>
          </a:p>
        </p:txBody>
      </p:sp>
    </p:spTree>
    <p:extLst>
      <p:ext uri="{BB962C8B-B14F-4D97-AF65-F5344CB8AC3E}">
        <p14:creationId xmlns:p14="http://schemas.microsoft.com/office/powerpoint/2010/main" val="3909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51108" y="5082793"/>
            <a:ext cx="591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can manage projects and accounts from his home page</a:t>
            </a:r>
          </a:p>
        </p:txBody>
      </p:sp>
      <p:sp>
        <p:nvSpPr>
          <p:cNvPr id="6" name="CaixaDeTexto 4"/>
          <p:cNvSpPr txBox="1"/>
          <p:nvPr/>
        </p:nvSpPr>
        <p:spPr>
          <a:xfrm>
            <a:off x="6901346" y="3429000"/>
            <a:ext cx="17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is an admin</a:t>
            </a:r>
          </a:p>
        </p:txBody>
      </p:sp>
    </p:spTree>
    <p:extLst>
      <p:ext uri="{BB962C8B-B14F-4D97-AF65-F5344CB8AC3E}">
        <p14:creationId xmlns:p14="http://schemas.microsoft.com/office/powerpoint/2010/main" val="20866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34050" y="3334486"/>
            <a:ext cx="327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 clicks on “Manage Projects”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0473" y="4752304"/>
            <a:ext cx="682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yet implemented: clicking on a project goes to a project edit page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34050" y="3461570"/>
            <a:ext cx="34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Luke clicks on “Manage Accounts”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20473" y="4752304"/>
            <a:ext cx="683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yet implemented: clicking on a </a:t>
            </a:r>
            <a:r>
              <a:rPr lang="en-US" b="1" dirty="0" smtClean="0">
                <a:solidFill>
                  <a:srgbClr val="FF0000"/>
                </a:solidFill>
              </a:rPr>
              <a:t>name goes </a:t>
            </a:r>
            <a:r>
              <a:rPr lang="en-US" b="1" dirty="0">
                <a:solidFill>
                  <a:srgbClr val="FF0000"/>
                </a:solidFill>
              </a:rPr>
              <a:t>to </a:t>
            </a:r>
            <a:r>
              <a:rPr lang="en-US" b="1" dirty="0" smtClean="0">
                <a:solidFill>
                  <a:srgbClr val="FF0000"/>
                </a:solidFill>
              </a:rPr>
              <a:t>an account edit </a:t>
            </a:r>
            <a:r>
              <a:rPr lang="en-US" b="1" dirty="0">
                <a:solidFill>
                  <a:srgbClr val="FF0000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894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Office PowerPoint</Application>
  <PresentationFormat>Custom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Fellipe Gurgel</dc:creator>
  <cp:lastModifiedBy>David</cp:lastModifiedBy>
  <cp:revision>5</cp:revision>
  <dcterms:created xsi:type="dcterms:W3CDTF">2015-04-12T03:06:41Z</dcterms:created>
  <dcterms:modified xsi:type="dcterms:W3CDTF">2015-04-14T03:22:18Z</dcterms:modified>
</cp:coreProperties>
</file>