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BF7A-05F6-459F-9B84-30CD87B54E44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8725-E8D3-4A93-B944-E12BD5AD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53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BF7A-05F6-459F-9B84-30CD87B54E44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8725-E8D3-4A93-B944-E12BD5AD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74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BF7A-05F6-459F-9B84-30CD87B54E44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8725-E8D3-4A93-B944-E12BD5AD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5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BF7A-05F6-459F-9B84-30CD87B54E44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8725-E8D3-4A93-B944-E12BD5AD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80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BF7A-05F6-459F-9B84-30CD87B54E44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8725-E8D3-4A93-B944-E12BD5AD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85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BF7A-05F6-459F-9B84-30CD87B54E44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8725-E8D3-4A93-B944-E12BD5AD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87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BF7A-05F6-459F-9B84-30CD87B54E44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8725-E8D3-4A93-B944-E12BD5AD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90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BF7A-05F6-459F-9B84-30CD87B54E44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8725-E8D3-4A93-B944-E12BD5AD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23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BF7A-05F6-459F-9B84-30CD87B54E44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8725-E8D3-4A93-B944-E12BD5AD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4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BF7A-05F6-459F-9B84-30CD87B54E44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8725-E8D3-4A93-B944-E12BD5AD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4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BF7A-05F6-459F-9B84-30CD87B54E44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8725-E8D3-4A93-B944-E12BD5AD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3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7BF7A-05F6-459F-9B84-30CD87B54E44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B8725-E8D3-4A93-B944-E12BD5AD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22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332631" y="4790941"/>
            <a:ext cx="1535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Fellipe</a:t>
            </a:r>
            <a:r>
              <a:rPr lang="en-US" b="1" dirty="0" smtClean="0">
                <a:solidFill>
                  <a:srgbClr val="FF0000"/>
                </a:solidFill>
              </a:rPr>
              <a:t> logs in.</a:t>
            </a:r>
            <a:endParaRPr 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9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212747" y="2515259"/>
            <a:ext cx="8979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Luke clicks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on “Create new </a:t>
            </a:r>
            <a:r>
              <a:rPr lang="en-US" b="1" dirty="0" smtClean="0">
                <a:solidFill>
                  <a:srgbClr val="FF0000"/>
                </a:solidFill>
              </a:rPr>
              <a:t>Account.” Now he can add a new employee, supervisor, or admin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64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326523" y="5267459"/>
            <a:ext cx="414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Confirmation page tells Luke it succeeded</a:t>
            </a:r>
            <a:endParaRPr 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22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296992" y="4340180"/>
            <a:ext cx="72113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We can only see the projects for now. After we fix how to add employees 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to the projects (into the DB and through the form), we will be able to 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click on the project and see a list of the employees in it.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348507" y="5924282"/>
            <a:ext cx="3217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Only the supervisor can see this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CaixaDeTexto 4"/>
          <p:cNvSpPr txBox="1"/>
          <p:nvPr/>
        </p:nvSpPr>
        <p:spPr>
          <a:xfrm>
            <a:off x="3348507" y="3738910"/>
            <a:ext cx="2228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Fellipe</a:t>
            </a:r>
            <a:r>
              <a:rPr lang="en-US" b="1" dirty="0" smtClean="0">
                <a:solidFill>
                  <a:srgbClr val="FF0000"/>
                </a:solidFill>
              </a:rPr>
              <a:t> is a supervisor</a:t>
            </a:r>
            <a:endParaRPr 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76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326523" y="5267459"/>
            <a:ext cx="6310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Not yet implemented: </a:t>
            </a:r>
            <a:r>
              <a:rPr lang="en-US" b="1" dirty="0" smtClean="0">
                <a:solidFill>
                  <a:srgbClr val="FF0000"/>
                </a:solidFill>
              </a:rPr>
              <a:t>list the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employees </a:t>
            </a:r>
            <a:r>
              <a:rPr lang="en-US" b="1" dirty="0" smtClean="0">
                <a:solidFill>
                  <a:srgbClr val="FF0000"/>
                </a:solidFill>
              </a:rPr>
              <a:t>working on </a:t>
            </a:r>
            <a:r>
              <a:rPr lang="en-US" b="1" dirty="0" smtClean="0">
                <a:solidFill>
                  <a:srgbClr val="FF0000"/>
                </a:solidFill>
              </a:rPr>
              <a:t>the project</a:t>
            </a:r>
          </a:p>
        </p:txBody>
      </p:sp>
    </p:spTree>
    <p:extLst>
      <p:ext uri="{BB962C8B-B14F-4D97-AF65-F5344CB8AC3E}">
        <p14:creationId xmlns:p14="http://schemas.microsoft.com/office/powerpoint/2010/main" val="304155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1493949" y="5447763"/>
            <a:ext cx="1365161" cy="729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xaDeTexto 4"/>
          <p:cNvSpPr txBox="1"/>
          <p:nvPr/>
        </p:nvSpPr>
        <p:spPr>
          <a:xfrm>
            <a:off x="3132065" y="5591573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Fellipe</a:t>
            </a:r>
            <a:r>
              <a:rPr lang="en-US" b="1" dirty="0" smtClean="0">
                <a:solidFill>
                  <a:srgbClr val="FF0000"/>
                </a:solidFill>
              </a:rPr>
              <a:t> clicks create</a:t>
            </a:r>
            <a:endParaRPr 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97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326523" y="5267459"/>
            <a:ext cx="4327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Confirmation page tells </a:t>
            </a:r>
            <a:r>
              <a:rPr lang="en-US" b="1" dirty="0" err="1" smtClean="0">
                <a:solidFill>
                  <a:srgbClr val="FF0000"/>
                </a:solidFill>
              </a:rPr>
              <a:t>Fellipe</a:t>
            </a:r>
            <a:r>
              <a:rPr lang="en-US" b="1" dirty="0" smtClean="0">
                <a:solidFill>
                  <a:srgbClr val="FF0000"/>
                </a:solidFill>
              </a:rPr>
              <a:t> it succeeded</a:t>
            </a:r>
            <a:endParaRPr 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87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075054" y="4984124"/>
            <a:ext cx="1351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Luke </a:t>
            </a:r>
            <a:r>
              <a:rPr lang="en-US" b="1" dirty="0" smtClean="0">
                <a:solidFill>
                  <a:srgbClr val="FF0000"/>
                </a:solidFill>
              </a:rPr>
              <a:t>logs in.</a:t>
            </a:r>
            <a:endParaRPr 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7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551108" y="5082793"/>
            <a:ext cx="5911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Luke can manage projects and accounts from his home page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6" name="CaixaDeTexto 4"/>
          <p:cNvSpPr txBox="1"/>
          <p:nvPr/>
        </p:nvSpPr>
        <p:spPr>
          <a:xfrm>
            <a:off x="6901346" y="3429000"/>
            <a:ext cx="1773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Luke is an admin</a:t>
            </a:r>
            <a:endParaRPr 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68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234050" y="3334486"/>
            <a:ext cx="3277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He clicks </a:t>
            </a:r>
            <a:r>
              <a:rPr lang="en-US" b="1" dirty="0" smtClean="0">
                <a:solidFill>
                  <a:srgbClr val="FF0000"/>
                </a:solidFill>
              </a:rPr>
              <a:t>on </a:t>
            </a:r>
            <a:r>
              <a:rPr lang="en-US" b="1" dirty="0" smtClean="0">
                <a:solidFill>
                  <a:srgbClr val="FF0000"/>
                </a:solidFill>
              </a:rPr>
              <a:t>“Manage Projects”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820473" y="4752304"/>
            <a:ext cx="682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Not yet implemented: clicking on a project goes to a project edit page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37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234050" y="3461570"/>
            <a:ext cx="3436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Luke clicks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on “Manage Accounts”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820473" y="4752304"/>
            <a:ext cx="6830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Not yet implemented: clicking on a </a:t>
            </a:r>
            <a:r>
              <a:rPr lang="en-US" b="1" dirty="0" smtClean="0">
                <a:solidFill>
                  <a:srgbClr val="FF0000"/>
                </a:solidFill>
              </a:rPr>
              <a:t>name goes </a:t>
            </a:r>
            <a:r>
              <a:rPr lang="en-US" b="1" dirty="0">
                <a:solidFill>
                  <a:srgbClr val="FF0000"/>
                </a:solidFill>
              </a:rPr>
              <a:t>to </a:t>
            </a:r>
            <a:r>
              <a:rPr lang="en-US" b="1" dirty="0" smtClean="0">
                <a:solidFill>
                  <a:srgbClr val="FF0000"/>
                </a:solidFill>
              </a:rPr>
              <a:t>an account edit </a:t>
            </a:r>
            <a:r>
              <a:rPr lang="en-US" b="1" dirty="0">
                <a:solidFill>
                  <a:srgbClr val="FF0000"/>
                </a:solidFill>
              </a:rPr>
              <a:t>page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40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136</Words>
  <Application>Microsoft Office PowerPoint</Application>
  <PresentationFormat>Custom</PresentationFormat>
  <Paragraphs>16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Fellipe Gurgel</dc:creator>
  <cp:lastModifiedBy>David</cp:lastModifiedBy>
  <cp:revision>4</cp:revision>
  <dcterms:created xsi:type="dcterms:W3CDTF">2015-04-12T03:06:41Z</dcterms:created>
  <dcterms:modified xsi:type="dcterms:W3CDTF">2015-04-14T03:15:15Z</dcterms:modified>
</cp:coreProperties>
</file>