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8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2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BF7A-05F6-459F-9B84-30CD87B54E44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8725-E8D3-4A93-B944-E12BD5AD84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32631" y="4790941"/>
            <a:ext cx="21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fellipe</a:t>
            </a:r>
            <a:r>
              <a:rPr lang="en-US" dirty="0" smtClean="0">
                <a:solidFill>
                  <a:srgbClr val="FF0000"/>
                </a:solidFill>
              </a:rPr>
              <a:t>” a supervisor</a:t>
            </a:r>
          </a:p>
        </p:txBody>
      </p:sp>
    </p:spTree>
    <p:extLst>
      <p:ext uri="{BB962C8B-B14F-4D97-AF65-F5344CB8AC3E}">
        <p14:creationId xmlns:p14="http://schemas.microsoft.com/office/powerpoint/2010/main" val="1020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90850" y="2284413"/>
            <a:ext cx="34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 clicked on “Create new Account”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3296992" y="4340180"/>
            <a:ext cx="721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can only see the projects for now. After we fix how to add employees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to the projects (into the DB and through the form), we will be able to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click on the project and see a list of the employees in it.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48507" y="5924282"/>
            <a:ext cx="321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Only the supervisor can see this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6523" y="5267459"/>
            <a:ext cx="744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Need to add the option the insert the employees participating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0415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493949" y="5447763"/>
            <a:ext cx="1365161" cy="72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75054" y="4984124"/>
            <a:ext cx="19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“Luke” is an admin</a:t>
            </a:r>
          </a:p>
        </p:txBody>
      </p:sp>
    </p:spTree>
    <p:extLst>
      <p:ext uri="{BB962C8B-B14F-4D97-AF65-F5344CB8AC3E}">
        <p14:creationId xmlns:p14="http://schemas.microsoft.com/office/powerpoint/2010/main" val="3909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34050" y="3334486"/>
            <a:ext cx="314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 clicked on “Manage Projects”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20473" y="4752304"/>
            <a:ext cx="493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Missing: after click in a name, go a editable profile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73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34050" y="3334486"/>
            <a:ext cx="319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 clicked on “Manage Accounts”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20473" y="4752304"/>
            <a:ext cx="493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Missing: after click in a name, go a editable profile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4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Fellipe Gurgel</dc:creator>
  <cp:lastModifiedBy>Fellipe Gurgel</cp:lastModifiedBy>
  <cp:revision>3</cp:revision>
  <dcterms:created xsi:type="dcterms:W3CDTF">2015-04-12T03:06:41Z</dcterms:created>
  <dcterms:modified xsi:type="dcterms:W3CDTF">2015-04-12T03:27:27Z</dcterms:modified>
</cp:coreProperties>
</file>