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629" r:id="rId2"/>
    <p:sldId id="630" r:id="rId3"/>
    <p:sldId id="631" r:id="rId4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642" r:id="rId15"/>
    <p:sldId id="643" r:id="rId16"/>
    <p:sldId id="644" r:id="rId17"/>
    <p:sldId id="645" r:id="rId18"/>
    <p:sldId id="646" r:id="rId19"/>
    <p:sldId id="647" r:id="rId20"/>
    <p:sldId id="648" r:id="rId21"/>
    <p:sldId id="649" r:id="rId22"/>
    <p:sldId id="650" r:id="rId23"/>
    <p:sldId id="651" r:id="rId24"/>
    <p:sldId id="652" r:id="rId25"/>
    <p:sldId id="653" r:id="rId26"/>
    <p:sldId id="654" r:id="rId27"/>
    <p:sldId id="655" r:id="rId28"/>
    <p:sldId id="656" r:id="rId29"/>
    <p:sldId id="657" r:id="rId30"/>
    <p:sldId id="658" r:id="rId31"/>
    <p:sldId id="659" r:id="rId32"/>
    <p:sldId id="660" r:id="rId33"/>
    <p:sldId id="661" r:id="rId34"/>
    <p:sldId id="662" r:id="rId35"/>
    <p:sldId id="663" r:id="rId36"/>
    <p:sldId id="664" r:id="rId37"/>
    <p:sldId id="665" r:id="rId38"/>
    <p:sldId id="666" r:id="rId39"/>
    <p:sldId id="667" r:id="rId40"/>
    <p:sldId id="668" r:id="rId41"/>
    <p:sldId id="669" r:id="rId42"/>
    <p:sldId id="670" r:id="rId43"/>
    <p:sldId id="671" r:id="rId44"/>
    <p:sldId id="672" r:id="rId45"/>
    <p:sldId id="673" r:id="rId46"/>
    <p:sldId id="674" r:id="rId47"/>
    <p:sldId id="675" r:id="rId48"/>
    <p:sldId id="676" r:id="rId49"/>
    <p:sldId id="677" r:id="rId50"/>
    <p:sldId id="678" r:id="rId51"/>
    <p:sldId id="679" r:id="rId52"/>
    <p:sldId id="680" r:id="rId53"/>
    <p:sldId id="681" r:id="rId54"/>
    <p:sldId id="682" r:id="rId55"/>
    <p:sldId id="683" r:id="rId56"/>
    <p:sldId id="684" r:id="rId57"/>
    <p:sldId id="685" r:id="rId58"/>
    <p:sldId id="686" r:id="rId59"/>
    <p:sldId id="687" r:id="rId60"/>
    <p:sldId id="688" r:id="rId61"/>
    <p:sldId id="689" r:id="rId62"/>
    <p:sldId id="690" r:id="rId63"/>
    <p:sldId id="691" r:id="rId6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5" autoAdjust="0"/>
    <p:restoredTop sz="92932" autoAdjust="0"/>
  </p:normalViewPr>
  <p:slideViewPr>
    <p:cSldViewPr>
      <p:cViewPr varScale="1">
        <p:scale>
          <a:sx n="58" d="100"/>
          <a:sy n="58" d="100"/>
        </p:scale>
        <p:origin x="1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#2" loCatId="hierarchy" qsTypeId="urn:microsoft.com/office/officeart/2005/8/quickstyle/simple1#2" qsCatId="simple" csTypeId="urn:microsoft.com/office/officeart/2005/8/colors/accent1_2#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b="1" i="0" u="none" strike="noStrike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</dgm:pt>
    <dgm:pt modelId="{0CEBC24F-1328-4FAC-B379-2BCA120E4D72}" type="pres">
      <dgm:prSet presAssocID="{608A1EC2-01AF-4247-A15B-978D125804F9}" presName="rootConnector1" presStyleLbl="node1" presStyleIdx="0" presStyleCnt="0"/>
      <dgm:spPr/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</dgm:pt>
    <dgm:pt modelId="{7AC48386-9656-4EC6-8821-0F7E07CC2F1A}" type="pres">
      <dgm:prSet presAssocID="{F11842CF-EC60-488E-9D4F-0DFED0CB0380}" presName="rootConnector" presStyleLbl="node2" presStyleIdx="0" presStyleCnt="4"/>
      <dgm:spPr/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</dgm:pt>
    <dgm:pt modelId="{B65AC824-25E8-455D-B1AC-2FD0E904FF64}" type="pres">
      <dgm:prSet presAssocID="{D7329EF1-07F8-4005-AE62-EAC2F38A0754}" presName="rootConnector" presStyleLbl="node2" presStyleIdx="1" presStyleCnt="4"/>
      <dgm:spPr/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</dgm:pt>
    <dgm:pt modelId="{7740B1A0-9157-4545-97EB-368FEB272624}" type="pres">
      <dgm:prSet presAssocID="{7C7AC4B4-D3B9-4CC2-B87A-839316F25AF2}" presName="rootConnector" presStyleLbl="node2" presStyleIdx="2" presStyleCnt="4"/>
      <dgm:spPr/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</dgm:pt>
    <dgm:pt modelId="{59A91F38-2289-4DEA-8B70-9AC77A7B4494}" type="pres">
      <dgm:prSet presAssocID="{B7609963-D7B9-4B17-AF9E-F6B62543970C}" presName="rootConnector" presStyleLbl="node2" presStyleIdx="3" presStyleCnt="4"/>
      <dgm:spPr/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7140C02-B430-42D7-9063-8852F3C07B09}" type="presOf" srcId="{7C7AC4B4-D3B9-4CC2-B87A-839316F25AF2}" destId="{7740B1A0-9157-4545-97EB-368FEB272624}" srcOrd="1" destOrd="0" presId="urn:microsoft.com/office/officeart/2005/8/layout/orgChart1#2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50112C11-F6C7-47FE-B4A0-B5E57E10D39E}" type="presOf" srcId="{D7329EF1-07F8-4005-AE62-EAC2F38A0754}" destId="{B65AC824-25E8-455D-B1AC-2FD0E904FF64}" srcOrd="1" destOrd="0" presId="urn:microsoft.com/office/officeart/2005/8/layout/orgChart1#2"/>
    <dgm:cxn modelId="{C767B520-C8C2-4954-A5DB-8675F6AC6513}" type="presOf" srcId="{F11842CF-EC60-488E-9D4F-0DFED0CB0380}" destId="{7AC48386-9656-4EC6-8821-0F7E07CC2F1A}" srcOrd="1" destOrd="0" presId="urn:microsoft.com/office/officeart/2005/8/layout/orgChart1#2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E99DB529-1D1F-440D-A641-C9CDF56E8E3E}" type="presOf" srcId="{5263E22A-86A7-4D05-BF79-78924EC4E0A3}" destId="{6F556916-3134-4938-BB1B-C7ACC88A39E8}" srcOrd="0" destOrd="0" presId="urn:microsoft.com/office/officeart/2005/8/layout/orgChart1#2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3D8FE436-C881-4C57-A86F-008DE655D35D}" type="presOf" srcId="{0AB9111E-23F7-47BC-9307-7D65CADBF6D7}" destId="{C79BA2E6-7BA1-4DF0-8AC0-F79C40B6D60B}" srcOrd="0" destOrd="0" presId="urn:microsoft.com/office/officeart/2005/8/layout/orgChart1#2"/>
    <dgm:cxn modelId="{7DBB3F3C-3925-49F1-B528-34553CF325D1}" type="presOf" srcId="{608A1EC2-01AF-4247-A15B-978D125804F9}" destId="{3FACA039-696D-4C69-9B35-11AADEC858A2}" srcOrd="0" destOrd="0" presId="urn:microsoft.com/office/officeart/2005/8/layout/orgChart1#2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70078D57-B254-44AB-A0DF-2B908B3CCEA3}" type="presOf" srcId="{F11842CF-EC60-488E-9D4F-0DFED0CB0380}" destId="{228FE6FC-7259-4B67-82C5-9C0076AD3ACA}" srcOrd="0" destOrd="0" presId="urn:microsoft.com/office/officeart/2005/8/layout/orgChart1#2"/>
    <dgm:cxn modelId="{C3154F58-AC29-4815-926D-62E1E407EDD6}" type="presOf" srcId="{608A1EC2-01AF-4247-A15B-978D125804F9}" destId="{0CEBC24F-1328-4FAC-B379-2BCA120E4D72}" srcOrd="1" destOrd="0" presId="urn:microsoft.com/office/officeart/2005/8/layout/orgChart1#2"/>
    <dgm:cxn modelId="{69263160-7C77-4EFC-B532-E94A9D534F40}" type="presOf" srcId="{A4AAF88C-2F9E-4D8B-8972-305B152AE0D7}" destId="{7F3FFE69-D75F-44A3-893C-E8756AA89EAC}" srcOrd="0" destOrd="0" presId="urn:microsoft.com/office/officeart/2005/8/layout/orgChart1#2"/>
    <dgm:cxn modelId="{D2F73D71-3529-4939-8FE3-179DC32873CA}" type="presOf" srcId="{B7609963-D7B9-4B17-AF9E-F6B62543970C}" destId="{1A6408F8-093E-474D-AB6F-BF0938FAFF71}" srcOrd="0" destOrd="0" presId="urn:microsoft.com/office/officeart/2005/8/layout/orgChart1#2"/>
    <dgm:cxn modelId="{C45E5E7E-D4A0-4DC6-8DC6-5DE192B35DA7}" type="presOf" srcId="{9B8098CB-6BB8-4AC2-B11B-D5E6DFCC87EB}" destId="{45E166D6-D565-4268-934A-48C967E831B3}" srcOrd="0" destOrd="0" presId="urn:microsoft.com/office/officeart/2005/8/layout/orgChart1#2"/>
    <dgm:cxn modelId="{BA48A4A1-4DDB-4848-871F-954ACB8468CC}" type="presOf" srcId="{DD15F589-53FA-4308-A591-28A8C2968B35}" destId="{FA41F8B3-D593-47C9-A931-F79544E76C04}" srcOrd="0" destOrd="0" presId="urn:microsoft.com/office/officeart/2005/8/layout/orgChart1#2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B9B53CDA-710A-4798-9B88-A86F01958C18}" type="presOf" srcId="{7C7AC4B4-D3B9-4CC2-B87A-839316F25AF2}" destId="{84BDF9D7-71AF-478A-8992-78E523D21C63}" srcOrd="0" destOrd="0" presId="urn:microsoft.com/office/officeart/2005/8/layout/orgChart1#2"/>
    <dgm:cxn modelId="{DFD1D6EA-1001-47EF-BAC5-0FE37E9E81CA}" type="presOf" srcId="{D7329EF1-07F8-4005-AE62-EAC2F38A0754}" destId="{1A61650A-88F6-4148-943F-62A660FF946A}" srcOrd="0" destOrd="0" presId="urn:microsoft.com/office/officeart/2005/8/layout/orgChart1#2"/>
    <dgm:cxn modelId="{198E97F8-5123-40ED-BB51-84809FD2B29D}" type="presOf" srcId="{B7609963-D7B9-4B17-AF9E-F6B62543970C}" destId="{59A91F38-2289-4DEA-8B70-9AC77A7B4494}" srcOrd="1" destOrd="0" presId="urn:microsoft.com/office/officeart/2005/8/layout/orgChart1#2"/>
    <dgm:cxn modelId="{C9BD1B36-9935-4301-833E-C7DF1F279B8B}" type="presParOf" srcId="{FA41F8B3-D593-47C9-A931-F79544E76C04}" destId="{1876C163-5C32-42B3-8D5D-16E15B8DBB2B}" srcOrd="0" destOrd="0" presId="urn:microsoft.com/office/officeart/2005/8/layout/orgChart1#2"/>
    <dgm:cxn modelId="{08242A2C-6EE9-4D80-A3D8-3CEF7F9CE83B}" type="presParOf" srcId="{1876C163-5C32-42B3-8D5D-16E15B8DBB2B}" destId="{A929C0FD-7584-4926-BCB9-FE67EB0E1C1C}" srcOrd="0" destOrd="0" presId="urn:microsoft.com/office/officeart/2005/8/layout/orgChart1#2"/>
    <dgm:cxn modelId="{664C0233-8285-4FB1-B3F1-7AE1D56AB4C6}" type="presParOf" srcId="{A929C0FD-7584-4926-BCB9-FE67EB0E1C1C}" destId="{3FACA039-696D-4C69-9B35-11AADEC858A2}" srcOrd="0" destOrd="0" presId="urn:microsoft.com/office/officeart/2005/8/layout/orgChart1#2"/>
    <dgm:cxn modelId="{0690DC98-0715-49BF-A4D3-2104ACE1BFAE}" type="presParOf" srcId="{A929C0FD-7584-4926-BCB9-FE67EB0E1C1C}" destId="{0CEBC24F-1328-4FAC-B379-2BCA120E4D72}" srcOrd="1" destOrd="0" presId="urn:microsoft.com/office/officeart/2005/8/layout/orgChart1#2"/>
    <dgm:cxn modelId="{7347A11B-F4DE-4D98-B8E2-D5DCBF2CC807}" type="presParOf" srcId="{1876C163-5C32-42B3-8D5D-16E15B8DBB2B}" destId="{874CA8BE-F061-48CF-B676-467D315F616D}" srcOrd="1" destOrd="0" presId="urn:microsoft.com/office/officeart/2005/8/layout/orgChart1#2"/>
    <dgm:cxn modelId="{4E89AA4E-C8E5-4F43-9603-0AE0AFC33546}" type="presParOf" srcId="{874CA8BE-F061-48CF-B676-467D315F616D}" destId="{6F556916-3134-4938-BB1B-C7ACC88A39E8}" srcOrd="0" destOrd="0" presId="urn:microsoft.com/office/officeart/2005/8/layout/orgChart1#2"/>
    <dgm:cxn modelId="{E0855788-2E02-4FFA-81B8-3C6C4CDCF4F8}" type="presParOf" srcId="{874CA8BE-F061-48CF-B676-467D315F616D}" destId="{26FE4D88-8094-40F2-A9A5-C1E40706E701}" srcOrd="1" destOrd="0" presId="urn:microsoft.com/office/officeart/2005/8/layout/orgChart1#2"/>
    <dgm:cxn modelId="{17E2921A-A50A-4F63-A985-FAF3744504E0}" type="presParOf" srcId="{26FE4D88-8094-40F2-A9A5-C1E40706E701}" destId="{88EEB339-45F0-44D3-9877-0C78F0C47C89}" srcOrd="0" destOrd="0" presId="urn:microsoft.com/office/officeart/2005/8/layout/orgChart1#2"/>
    <dgm:cxn modelId="{CD50FF5E-3264-4E21-9ECF-3D4A06B1BCEF}" type="presParOf" srcId="{88EEB339-45F0-44D3-9877-0C78F0C47C89}" destId="{228FE6FC-7259-4B67-82C5-9C0076AD3ACA}" srcOrd="0" destOrd="0" presId="urn:microsoft.com/office/officeart/2005/8/layout/orgChart1#2"/>
    <dgm:cxn modelId="{7AF13026-4D31-4442-88A2-2C4BDF422C0D}" type="presParOf" srcId="{88EEB339-45F0-44D3-9877-0C78F0C47C89}" destId="{7AC48386-9656-4EC6-8821-0F7E07CC2F1A}" srcOrd="1" destOrd="0" presId="urn:microsoft.com/office/officeart/2005/8/layout/orgChart1#2"/>
    <dgm:cxn modelId="{9089E9B9-4B05-4CDE-9A0D-61E5A17C97BB}" type="presParOf" srcId="{26FE4D88-8094-40F2-A9A5-C1E40706E701}" destId="{BB0E37DB-4683-4DD3-8E46-BC42C2FA3E6B}" srcOrd="1" destOrd="0" presId="urn:microsoft.com/office/officeart/2005/8/layout/orgChart1#2"/>
    <dgm:cxn modelId="{221DB4DE-08E1-42BA-BE7C-15D4091DF0A5}" type="presParOf" srcId="{26FE4D88-8094-40F2-A9A5-C1E40706E701}" destId="{8385983F-E726-4C0E-92A4-E4221A5E0E05}" srcOrd="2" destOrd="0" presId="urn:microsoft.com/office/officeart/2005/8/layout/orgChart1#2"/>
    <dgm:cxn modelId="{EBD1FB90-5BE8-403D-A071-678480292050}" type="presParOf" srcId="{874CA8BE-F061-48CF-B676-467D315F616D}" destId="{7F3FFE69-D75F-44A3-893C-E8756AA89EAC}" srcOrd="2" destOrd="0" presId="urn:microsoft.com/office/officeart/2005/8/layout/orgChart1#2"/>
    <dgm:cxn modelId="{3926CCC5-E890-4537-B050-621D1C106DBE}" type="presParOf" srcId="{874CA8BE-F061-48CF-B676-467D315F616D}" destId="{C86DEECA-D9D1-4A3C-B23D-7A1431CBDA95}" srcOrd="3" destOrd="0" presId="urn:microsoft.com/office/officeart/2005/8/layout/orgChart1#2"/>
    <dgm:cxn modelId="{D37DB876-2A91-4F09-B1BD-F69ABE23B05F}" type="presParOf" srcId="{C86DEECA-D9D1-4A3C-B23D-7A1431CBDA95}" destId="{D893DD97-D419-449F-AF14-3948C1DA2F02}" srcOrd="0" destOrd="0" presId="urn:microsoft.com/office/officeart/2005/8/layout/orgChart1#2"/>
    <dgm:cxn modelId="{8B943242-C14F-4F92-A9D7-2BD409DC35D5}" type="presParOf" srcId="{D893DD97-D419-449F-AF14-3948C1DA2F02}" destId="{1A61650A-88F6-4148-943F-62A660FF946A}" srcOrd="0" destOrd="0" presId="urn:microsoft.com/office/officeart/2005/8/layout/orgChart1#2"/>
    <dgm:cxn modelId="{4782033C-711A-4277-9599-FB48097A9705}" type="presParOf" srcId="{D893DD97-D419-449F-AF14-3948C1DA2F02}" destId="{B65AC824-25E8-455D-B1AC-2FD0E904FF64}" srcOrd="1" destOrd="0" presId="urn:microsoft.com/office/officeart/2005/8/layout/orgChart1#2"/>
    <dgm:cxn modelId="{6F4EAFE0-D099-4190-94E7-E15DB05A399A}" type="presParOf" srcId="{C86DEECA-D9D1-4A3C-B23D-7A1431CBDA95}" destId="{92142DBB-3F4F-4452-A8C5-D7BEF4D5E30F}" srcOrd="1" destOrd="0" presId="urn:microsoft.com/office/officeart/2005/8/layout/orgChart1#2"/>
    <dgm:cxn modelId="{B033B197-C248-4450-A3F2-1217C9ED8A29}" type="presParOf" srcId="{C86DEECA-D9D1-4A3C-B23D-7A1431CBDA95}" destId="{6D12CE1A-6E96-4827-83BE-14E7E66F4B88}" srcOrd="2" destOrd="0" presId="urn:microsoft.com/office/officeart/2005/8/layout/orgChart1#2"/>
    <dgm:cxn modelId="{F9DE978C-6586-475F-8075-1FF3A4BCA0F5}" type="presParOf" srcId="{874CA8BE-F061-48CF-B676-467D315F616D}" destId="{45E166D6-D565-4268-934A-48C967E831B3}" srcOrd="4" destOrd="0" presId="urn:microsoft.com/office/officeart/2005/8/layout/orgChart1#2"/>
    <dgm:cxn modelId="{9C8345E9-F597-492D-8ECA-B59EC443AB29}" type="presParOf" srcId="{874CA8BE-F061-48CF-B676-467D315F616D}" destId="{BB44F0E0-2C9E-423E-8069-D6DDA0A16A6A}" srcOrd="5" destOrd="0" presId="urn:microsoft.com/office/officeart/2005/8/layout/orgChart1#2"/>
    <dgm:cxn modelId="{F3BEFAA1-34C2-4C41-9BA9-77C1A51B5E33}" type="presParOf" srcId="{BB44F0E0-2C9E-423E-8069-D6DDA0A16A6A}" destId="{4C2462D0-B0F4-48F5-9E9B-BF819E6348E4}" srcOrd="0" destOrd="0" presId="urn:microsoft.com/office/officeart/2005/8/layout/orgChart1#2"/>
    <dgm:cxn modelId="{6A0E5646-87D2-4736-B0E8-E225E42F1A92}" type="presParOf" srcId="{4C2462D0-B0F4-48F5-9E9B-BF819E6348E4}" destId="{84BDF9D7-71AF-478A-8992-78E523D21C63}" srcOrd="0" destOrd="0" presId="urn:microsoft.com/office/officeart/2005/8/layout/orgChart1#2"/>
    <dgm:cxn modelId="{B27C19AF-B73D-4413-B861-76DFCF50C28E}" type="presParOf" srcId="{4C2462D0-B0F4-48F5-9E9B-BF819E6348E4}" destId="{7740B1A0-9157-4545-97EB-368FEB272624}" srcOrd="1" destOrd="0" presId="urn:microsoft.com/office/officeart/2005/8/layout/orgChart1#2"/>
    <dgm:cxn modelId="{27DB5CC0-EBCD-4EF4-8FA6-9F5B950258BD}" type="presParOf" srcId="{BB44F0E0-2C9E-423E-8069-D6DDA0A16A6A}" destId="{E49337F8-048F-41BA-814E-5E7B7259422C}" srcOrd="1" destOrd="0" presId="urn:microsoft.com/office/officeart/2005/8/layout/orgChart1#2"/>
    <dgm:cxn modelId="{22B4FA68-39E6-4D0B-BD3A-BB719A0AAAE8}" type="presParOf" srcId="{BB44F0E0-2C9E-423E-8069-D6DDA0A16A6A}" destId="{0294AAB7-9288-4089-8FFA-D23BA13CD04A}" srcOrd="2" destOrd="0" presId="urn:microsoft.com/office/officeart/2005/8/layout/orgChart1#2"/>
    <dgm:cxn modelId="{5AC7D2A9-829B-46C4-91F2-F7B5786DB967}" type="presParOf" srcId="{874CA8BE-F061-48CF-B676-467D315F616D}" destId="{C79BA2E6-7BA1-4DF0-8AC0-F79C40B6D60B}" srcOrd="6" destOrd="0" presId="urn:microsoft.com/office/officeart/2005/8/layout/orgChart1#2"/>
    <dgm:cxn modelId="{307DB518-12DE-4453-8D23-AAE64F074DF5}" type="presParOf" srcId="{874CA8BE-F061-48CF-B676-467D315F616D}" destId="{A7AD03B0-C350-4F74-A7C1-A4B599120E2A}" srcOrd="7" destOrd="0" presId="urn:microsoft.com/office/officeart/2005/8/layout/orgChart1#2"/>
    <dgm:cxn modelId="{014EE2EF-92EC-4378-A587-EDAA793C2C43}" type="presParOf" srcId="{A7AD03B0-C350-4F74-A7C1-A4B599120E2A}" destId="{F5AD575B-DF86-4CE6-BF88-31A3F51ED98D}" srcOrd="0" destOrd="0" presId="urn:microsoft.com/office/officeart/2005/8/layout/orgChart1#2"/>
    <dgm:cxn modelId="{AC988A6E-16DD-443B-A665-142B17E7444C}" type="presParOf" srcId="{F5AD575B-DF86-4CE6-BF88-31A3F51ED98D}" destId="{1A6408F8-093E-474D-AB6F-BF0938FAFF71}" srcOrd="0" destOrd="0" presId="urn:microsoft.com/office/officeart/2005/8/layout/orgChart1#2"/>
    <dgm:cxn modelId="{066F492F-AB75-4386-A00F-108359BCBFB1}" type="presParOf" srcId="{F5AD575B-DF86-4CE6-BF88-31A3F51ED98D}" destId="{59A91F38-2289-4DEA-8B70-9AC77A7B4494}" srcOrd="1" destOrd="0" presId="urn:microsoft.com/office/officeart/2005/8/layout/orgChart1#2"/>
    <dgm:cxn modelId="{276D0409-0CCB-44F8-8043-1CAC430E088F}" type="presParOf" srcId="{A7AD03B0-C350-4F74-A7C1-A4B599120E2A}" destId="{28815BC9-DEE2-4810-8E2B-A64B9F3D23F8}" srcOrd="1" destOrd="0" presId="urn:microsoft.com/office/officeart/2005/8/layout/orgChart1#2"/>
    <dgm:cxn modelId="{ADFCA898-5860-41FD-9FC2-8F7D69F654C0}" type="presParOf" srcId="{A7AD03B0-C350-4F74-A7C1-A4B599120E2A}" destId="{183C01C3-D9D1-4768-998F-2EE78725298E}" srcOrd="2" destOrd="0" presId="urn:microsoft.com/office/officeart/2005/8/layout/orgChart1#2"/>
    <dgm:cxn modelId="{8F372C59-98CF-431D-AB30-406E7026B851}" type="presParOf" srcId="{1876C163-5C32-42B3-8D5D-16E15B8DBB2B}" destId="{49FCD0B9-9A27-499B-93DF-B7F4B70D4AEA}" srcOrd="2" destOrd="0" presId="urn:microsoft.com/office/officeart/2005/8/layout/orgChar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1" lang="en-US" sz="3200" b="1" i="0" u="none" strike="noStrike" kern="1200" cap="none" normalizeH="0" baseline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2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3BF7C7B5-275F-4D1F-9AB4-9255447DBC73}" type="datetimeFigureOut">
              <a:rPr lang="en-US"/>
              <a:t>9/5/18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3DADE544-1278-4EDA-8870-0A169B9A6D6D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9B46F231-FB2B-4655-A644-E2477325E686}" type="datetimeFigureOut">
              <a:rPr lang="en-US"/>
              <a:t>9/5/18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FB4F6EA-423E-42DF-9292-215E7D886C4E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defTabSz="-63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405" marR="0" indent="-3194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Char char=""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405" marR="0" lvl="0" indent="-3194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Char char=""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405" marR="0" lvl="0" indent="-3194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405" marR="0" lvl="0" indent="-3194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defTabSz="-63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405" marR="0" lvl="0" indent="-3194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-1" fmla="*/ 0 w 21600"/>
              <a:gd name="connsiteY0-2" fmla="*/ 0 h 19378"/>
              <a:gd name="connsiteX1-3" fmla="*/ 21600 w 21600"/>
              <a:gd name="connsiteY1-4" fmla="*/ 0 h 19378"/>
              <a:gd name="connsiteX2-5" fmla="*/ 21600 w 21600"/>
              <a:gd name="connsiteY2-6" fmla="*/ 17322 h 19378"/>
              <a:gd name="connsiteX3-7" fmla="*/ 0 w 21600"/>
              <a:gd name="connsiteY3-8" fmla="*/ 19378 h 19378"/>
              <a:gd name="connsiteX4-9" fmla="*/ 0 w 21600"/>
              <a:gd name="connsiteY4-10" fmla="*/ 0 h 19378"/>
              <a:gd name="connsiteX0-11" fmla="*/ 0 w 21600"/>
              <a:gd name="connsiteY0-12" fmla="*/ 0 h 19378"/>
              <a:gd name="connsiteX1-13" fmla="*/ 21600 w 21600"/>
              <a:gd name="connsiteY1-14" fmla="*/ 0 h 19378"/>
              <a:gd name="connsiteX2-15" fmla="*/ 21600 w 21600"/>
              <a:gd name="connsiteY2-16" fmla="*/ 17322 h 19378"/>
              <a:gd name="connsiteX3-17" fmla="*/ 0 w 21600"/>
              <a:gd name="connsiteY3-18" fmla="*/ 19378 h 19378"/>
              <a:gd name="connsiteX4-19" fmla="*/ 0 w 21600"/>
              <a:gd name="connsiteY4-20" fmla="*/ 0 h 19378"/>
              <a:gd name="connsiteX0-21" fmla="*/ 0 w 21600"/>
              <a:gd name="connsiteY0-22" fmla="*/ 0 h 19974"/>
              <a:gd name="connsiteX1-23" fmla="*/ 21600 w 21600"/>
              <a:gd name="connsiteY1-24" fmla="*/ 0 h 19974"/>
              <a:gd name="connsiteX2-25" fmla="*/ 21600 w 21600"/>
              <a:gd name="connsiteY2-26" fmla="*/ 17322 h 19974"/>
              <a:gd name="connsiteX3-27" fmla="*/ 0 w 21600"/>
              <a:gd name="connsiteY3-28" fmla="*/ 19974 h 19974"/>
              <a:gd name="connsiteX4-29" fmla="*/ 0 w 21600"/>
              <a:gd name="connsiteY4-30" fmla="*/ 0 h 19974"/>
              <a:gd name="connsiteX0-31" fmla="*/ 0 w 21600"/>
              <a:gd name="connsiteY0-32" fmla="*/ 0 h 19974"/>
              <a:gd name="connsiteX1-33" fmla="*/ 21600 w 21600"/>
              <a:gd name="connsiteY1-34" fmla="*/ 0 h 19974"/>
              <a:gd name="connsiteX2-35" fmla="*/ 21600 w 21600"/>
              <a:gd name="connsiteY2-36" fmla="*/ 17322 h 19974"/>
              <a:gd name="connsiteX3-37" fmla="*/ 0 w 21600"/>
              <a:gd name="connsiteY3-38" fmla="*/ 19974 h 19974"/>
              <a:gd name="connsiteX4-39" fmla="*/ 0 w 21600"/>
              <a:gd name="connsiteY4-40" fmla="*/ 0 h 19974"/>
              <a:gd name="connsiteX0-41" fmla="*/ 0 w 21600"/>
              <a:gd name="connsiteY0-42" fmla="*/ 0 h 19974"/>
              <a:gd name="connsiteX1-43" fmla="*/ 21600 w 21600"/>
              <a:gd name="connsiteY1-44" fmla="*/ 0 h 19974"/>
              <a:gd name="connsiteX2-45" fmla="*/ 21600 w 21600"/>
              <a:gd name="connsiteY2-46" fmla="*/ 17322 h 19974"/>
              <a:gd name="connsiteX3-47" fmla="*/ 0 w 21600"/>
              <a:gd name="connsiteY3-48" fmla="*/ 19974 h 19974"/>
              <a:gd name="connsiteX4-49" fmla="*/ 0 w 21600"/>
              <a:gd name="connsiteY4-50" fmla="*/ 0 h 19974"/>
              <a:gd name="connsiteX0-51" fmla="*/ 0 w 21600"/>
              <a:gd name="connsiteY0-52" fmla="*/ 0 h 20252"/>
              <a:gd name="connsiteX1-53" fmla="*/ 21600 w 21600"/>
              <a:gd name="connsiteY1-54" fmla="*/ 0 h 20252"/>
              <a:gd name="connsiteX2-55" fmla="*/ 21600 w 21600"/>
              <a:gd name="connsiteY2-56" fmla="*/ 17322 h 20252"/>
              <a:gd name="connsiteX3-57" fmla="*/ 0 w 21600"/>
              <a:gd name="connsiteY3-58" fmla="*/ 20252 h 20252"/>
              <a:gd name="connsiteX4-59" fmla="*/ 0 w 21600"/>
              <a:gd name="connsiteY4-60" fmla="*/ 0 h 20252"/>
              <a:gd name="connsiteX0-61" fmla="*/ 0 w 21600"/>
              <a:gd name="connsiteY0-62" fmla="*/ 0 h 20252"/>
              <a:gd name="connsiteX1-63" fmla="*/ 21600 w 21600"/>
              <a:gd name="connsiteY1-64" fmla="*/ 0 h 20252"/>
              <a:gd name="connsiteX2-65" fmla="*/ 21600 w 21600"/>
              <a:gd name="connsiteY2-66" fmla="*/ 17322 h 20252"/>
              <a:gd name="connsiteX3-67" fmla="*/ 0 w 21600"/>
              <a:gd name="connsiteY3-68" fmla="*/ 20252 h 20252"/>
              <a:gd name="connsiteX4-69" fmla="*/ 0 w 21600"/>
              <a:gd name="connsiteY4-70" fmla="*/ 0 h 20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-1" fmla="*/ 0 w 21600"/>
              <a:gd name="connsiteY0-2" fmla="*/ 0 h 18944"/>
              <a:gd name="connsiteX1-3" fmla="*/ 21600 w 21600"/>
              <a:gd name="connsiteY1-4" fmla="*/ 0 h 18944"/>
              <a:gd name="connsiteX2-5" fmla="*/ 21600 w 21600"/>
              <a:gd name="connsiteY2-6" fmla="*/ 17322 h 18944"/>
              <a:gd name="connsiteX3-7" fmla="*/ 0 w 21600"/>
              <a:gd name="connsiteY3-8" fmla="*/ 18944 h 18944"/>
              <a:gd name="connsiteX4-9" fmla="*/ 0 w 21600"/>
              <a:gd name="connsiteY4-10" fmla="*/ 0 h 18944"/>
              <a:gd name="connsiteX0-11" fmla="*/ 0 w 21600"/>
              <a:gd name="connsiteY0-12" fmla="*/ 0 h 19350"/>
              <a:gd name="connsiteX1-13" fmla="*/ 21600 w 21600"/>
              <a:gd name="connsiteY1-14" fmla="*/ 0 h 19350"/>
              <a:gd name="connsiteX2-15" fmla="*/ 21600 w 21600"/>
              <a:gd name="connsiteY2-16" fmla="*/ 17322 h 19350"/>
              <a:gd name="connsiteX3-17" fmla="*/ 0 w 21600"/>
              <a:gd name="connsiteY3-18" fmla="*/ 19350 h 19350"/>
              <a:gd name="connsiteX4-19" fmla="*/ 0 w 21600"/>
              <a:gd name="connsiteY4-20" fmla="*/ 0 h 19350"/>
              <a:gd name="connsiteX0-21" fmla="*/ 0 w 21600"/>
              <a:gd name="connsiteY0-22" fmla="*/ 0 h 19350"/>
              <a:gd name="connsiteX1-23" fmla="*/ 21600 w 21600"/>
              <a:gd name="connsiteY1-24" fmla="*/ 0 h 19350"/>
              <a:gd name="connsiteX2-25" fmla="*/ 21600 w 21600"/>
              <a:gd name="connsiteY2-26" fmla="*/ 17322 h 19350"/>
              <a:gd name="connsiteX3-27" fmla="*/ 0 w 21600"/>
              <a:gd name="connsiteY3-28" fmla="*/ 19350 h 19350"/>
              <a:gd name="connsiteX4-29" fmla="*/ 0 w 21600"/>
              <a:gd name="connsiteY4-30" fmla="*/ 0 h 19350"/>
              <a:gd name="connsiteX0-31" fmla="*/ 0 w 21600"/>
              <a:gd name="connsiteY0-32" fmla="*/ 0 h 19350"/>
              <a:gd name="connsiteX1-33" fmla="*/ 21600 w 21600"/>
              <a:gd name="connsiteY1-34" fmla="*/ 0 h 19350"/>
              <a:gd name="connsiteX2-35" fmla="*/ 21600 w 21600"/>
              <a:gd name="connsiteY2-36" fmla="*/ 17322 h 19350"/>
              <a:gd name="connsiteX3-37" fmla="*/ 0 w 21600"/>
              <a:gd name="connsiteY3-38" fmla="*/ 19350 h 19350"/>
              <a:gd name="connsiteX4-39" fmla="*/ 0 w 21600"/>
              <a:gd name="connsiteY4-40" fmla="*/ 0 h 19350"/>
              <a:gd name="connsiteX0-41" fmla="*/ 0 w 21600"/>
              <a:gd name="connsiteY0-42" fmla="*/ 0 h 19350"/>
              <a:gd name="connsiteX1-43" fmla="*/ 21600 w 21600"/>
              <a:gd name="connsiteY1-44" fmla="*/ 0 h 19350"/>
              <a:gd name="connsiteX2-45" fmla="*/ 21600 w 21600"/>
              <a:gd name="connsiteY2-46" fmla="*/ 17322 h 19350"/>
              <a:gd name="connsiteX3-47" fmla="*/ 0 w 21600"/>
              <a:gd name="connsiteY3-48" fmla="*/ 19350 h 19350"/>
              <a:gd name="connsiteX4-49" fmla="*/ 0 w 21600"/>
              <a:gd name="connsiteY4-50" fmla="*/ 0 h 19350"/>
              <a:gd name="connsiteX0-51" fmla="*/ 0 w 21600"/>
              <a:gd name="connsiteY0-52" fmla="*/ 0 h 19691"/>
              <a:gd name="connsiteX1-53" fmla="*/ 21600 w 21600"/>
              <a:gd name="connsiteY1-54" fmla="*/ 0 h 19691"/>
              <a:gd name="connsiteX2-55" fmla="*/ 21600 w 21600"/>
              <a:gd name="connsiteY2-56" fmla="*/ 17322 h 19691"/>
              <a:gd name="connsiteX3-57" fmla="*/ 0 w 21600"/>
              <a:gd name="connsiteY3-58" fmla="*/ 19691 h 19691"/>
              <a:gd name="connsiteX4-59" fmla="*/ 0 w 21600"/>
              <a:gd name="connsiteY4-60" fmla="*/ 0 h 19691"/>
              <a:gd name="connsiteX0-61" fmla="*/ 0 w 21600"/>
              <a:gd name="connsiteY0-62" fmla="*/ 0 h 19691"/>
              <a:gd name="connsiteX1-63" fmla="*/ 21600 w 21600"/>
              <a:gd name="connsiteY1-64" fmla="*/ 0 h 19691"/>
              <a:gd name="connsiteX2-65" fmla="*/ 21600 w 21600"/>
              <a:gd name="connsiteY2-66" fmla="*/ 17322 h 19691"/>
              <a:gd name="connsiteX3-67" fmla="*/ 0 w 21600"/>
              <a:gd name="connsiteY3-68" fmla="*/ 19691 h 19691"/>
              <a:gd name="connsiteX4-69" fmla="*/ 0 w 21600"/>
              <a:gd name="connsiteY4-70" fmla="*/ 0 h 19691"/>
              <a:gd name="connsiteX0-71" fmla="*/ 0 w 21600"/>
              <a:gd name="connsiteY0-72" fmla="*/ 0 h 20032"/>
              <a:gd name="connsiteX1-73" fmla="*/ 21600 w 21600"/>
              <a:gd name="connsiteY1-74" fmla="*/ 0 h 20032"/>
              <a:gd name="connsiteX2-75" fmla="*/ 21600 w 21600"/>
              <a:gd name="connsiteY2-76" fmla="*/ 17322 h 20032"/>
              <a:gd name="connsiteX3-77" fmla="*/ 0 w 21600"/>
              <a:gd name="connsiteY3-78" fmla="*/ 20032 h 20032"/>
              <a:gd name="connsiteX4-79" fmla="*/ 0 w 21600"/>
              <a:gd name="connsiteY4-80" fmla="*/ 0 h 20032"/>
              <a:gd name="connsiteX0-81" fmla="*/ 0 w 21600"/>
              <a:gd name="connsiteY0-82" fmla="*/ 0 h 20032"/>
              <a:gd name="connsiteX1-83" fmla="*/ 21600 w 21600"/>
              <a:gd name="connsiteY1-84" fmla="*/ 0 h 20032"/>
              <a:gd name="connsiteX2-85" fmla="*/ 21600 w 21600"/>
              <a:gd name="connsiteY2-86" fmla="*/ 17322 h 20032"/>
              <a:gd name="connsiteX3-87" fmla="*/ 0 w 21600"/>
              <a:gd name="connsiteY3-88" fmla="*/ 20032 h 20032"/>
              <a:gd name="connsiteX4-89" fmla="*/ 0 w 21600"/>
              <a:gd name="connsiteY4-90" fmla="*/ 0 h 20032"/>
              <a:gd name="connsiteX0-91" fmla="*/ 0 w 21600"/>
              <a:gd name="connsiteY0-92" fmla="*/ 0 h 20032"/>
              <a:gd name="connsiteX1-93" fmla="*/ 21600 w 21600"/>
              <a:gd name="connsiteY1-94" fmla="*/ 0 h 20032"/>
              <a:gd name="connsiteX2-95" fmla="*/ 21600 w 21600"/>
              <a:gd name="connsiteY2-96" fmla="*/ 17322 h 20032"/>
              <a:gd name="connsiteX3-97" fmla="*/ 0 w 21600"/>
              <a:gd name="connsiteY3-98" fmla="*/ 20032 h 20032"/>
              <a:gd name="connsiteX4-99" fmla="*/ 0 w 21600"/>
              <a:gd name="connsiteY4-100" fmla="*/ 0 h 20032"/>
              <a:gd name="connsiteX0-101" fmla="*/ 0 w 21600"/>
              <a:gd name="connsiteY0-102" fmla="*/ 0 h 20032"/>
              <a:gd name="connsiteX1-103" fmla="*/ 21600 w 21600"/>
              <a:gd name="connsiteY1-104" fmla="*/ 0 h 20032"/>
              <a:gd name="connsiteX2-105" fmla="*/ 21600 w 21600"/>
              <a:gd name="connsiteY2-106" fmla="*/ 17322 h 20032"/>
              <a:gd name="connsiteX3-107" fmla="*/ 0 w 21600"/>
              <a:gd name="connsiteY3-108" fmla="*/ 20032 h 20032"/>
              <a:gd name="connsiteX4-109" fmla="*/ 0 w 21600"/>
              <a:gd name="connsiteY4-110" fmla="*/ 0 h 20032"/>
              <a:gd name="connsiteX0-111" fmla="*/ 0 w 21600"/>
              <a:gd name="connsiteY0-112" fmla="*/ 0 h 20032"/>
              <a:gd name="connsiteX1-113" fmla="*/ 21600 w 21600"/>
              <a:gd name="connsiteY1-114" fmla="*/ 0 h 20032"/>
              <a:gd name="connsiteX2-115" fmla="*/ 21600 w 21600"/>
              <a:gd name="connsiteY2-116" fmla="*/ 17322 h 20032"/>
              <a:gd name="connsiteX3-117" fmla="*/ 0 w 21600"/>
              <a:gd name="connsiteY3-118" fmla="*/ 20032 h 20032"/>
              <a:gd name="connsiteX4-119" fmla="*/ 0 w 21600"/>
              <a:gd name="connsiteY4-120" fmla="*/ 0 h 200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-1" fmla="*/ 0 w 21600"/>
              <a:gd name="connsiteY0-2" fmla="*/ 0 h 19378"/>
              <a:gd name="connsiteX1-3" fmla="*/ 21600 w 21600"/>
              <a:gd name="connsiteY1-4" fmla="*/ 0 h 19378"/>
              <a:gd name="connsiteX2-5" fmla="*/ 21600 w 21600"/>
              <a:gd name="connsiteY2-6" fmla="*/ 17322 h 19378"/>
              <a:gd name="connsiteX3-7" fmla="*/ 0 w 21600"/>
              <a:gd name="connsiteY3-8" fmla="*/ 19378 h 19378"/>
              <a:gd name="connsiteX4-9" fmla="*/ 0 w 21600"/>
              <a:gd name="connsiteY4-10" fmla="*/ 0 h 19378"/>
              <a:gd name="connsiteX0-11" fmla="*/ 0 w 21600"/>
              <a:gd name="connsiteY0-12" fmla="*/ 0 h 19378"/>
              <a:gd name="connsiteX1-13" fmla="*/ 21600 w 21600"/>
              <a:gd name="connsiteY1-14" fmla="*/ 0 h 19378"/>
              <a:gd name="connsiteX2-15" fmla="*/ 21600 w 21600"/>
              <a:gd name="connsiteY2-16" fmla="*/ 17322 h 19378"/>
              <a:gd name="connsiteX3-17" fmla="*/ 0 w 21600"/>
              <a:gd name="connsiteY3-18" fmla="*/ 19378 h 19378"/>
              <a:gd name="connsiteX4-19" fmla="*/ 0 w 21600"/>
              <a:gd name="connsiteY4-20" fmla="*/ 0 h 19378"/>
              <a:gd name="connsiteX0-21" fmla="*/ 0 w 21600"/>
              <a:gd name="connsiteY0-22" fmla="*/ 0 h 19974"/>
              <a:gd name="connsiteX1-23" fmla="*/ 21600 w 21600"/>
              <a:gd name="connsiteY1-24" fmla="*/ 0 h 19974"/>
              <a:gd name="connsiteX2-25" fmla="*/ 21600 w 21600"/>
              <a:gd name="connsiteY2-26" fmla="*/ 17322 h 19974"/>
              <a:gd name="connsiteX3-27" fmla="*/ 0 w 21600"/>
              <a:gd name="connsiteY3-28" fmla="*/ 19974 h 19974"/>
              <a:gd name="connsiteX4-29" fmla="*/ 0 w 21600"/>
              <a:gd name="connsiteY4-30" fmla="*/ 0 h 19974"/>
              <a:gd name="connsiteX0-31" fmla="*/ 0 w 21600"/>
              <a:gd name="connsiteY0-32" fmla="*/ 0 h 19974"/>
              <a:gd name="connsiteX1-33" fmla="*/ 21600 w 21600"/>
              <a:gd name="connsiteY1-34" fmla="*/ 0 h 19974"/>
              <a:gd name="connsiteX2-35" fmla="*/ 21600 w 21600"/>
              <a:gd name="connsiteY2-36" fmla="*/ 17322 h 19974"/>
              <a:gd name="connsiteX3-37" fmla="*/ 0 w 21600"/>
              <a:gd name="connsiteY3-38" fmla="*/ 19974 h 19974"/>
              <a:gd name="connsiteX4-39" fmla="*/ 0 w 21600"/>
              <a:gd name="connsiteY4-40" fmla="*/ 0 h 19974"/>
              <a:gd name="connsiteX0-41" fmla="*/ 0 w 21600"/>
              <a:gd name="connsiteY0-42" fmla="*/ 0 h 19974"/>
              <a:gd name="connsiteX1-43" fmla="*/ 21600 w 21600"/>
              <a:gd name="connsiteY1-44" fmla="*/ 0 h 19974"/>
              <a:gd name="connsiteX2-45" fmla="*/ 21600 w 21600"/>
              <a:gd name="connsiteY2-46" fmla="*/ 17322 h 19974"/>
              <a:gd name="connsiteX3-47" fmla="*/ 0 w 21600"/>
              <a:gd name="connsiteY3-48" fmla="*/ 19974 h 19974"/>
              <a:gd name="connsiteX4-49" fmla="*/ 0 w 21600"/>
              <a:gd name="connsiteY4-50" fmla="*/ 0 h 19974"/>
              <a:gd name="connsiteX0-51" fmla="*/ 0 w 21600"/>
              <a:gd name="connsiteY0-52" fmla="*/ 0 h 20252"/>
              <a:gd name="connsiteX1-53" fmla="*/ 21600 w 21600"/>
              <a:gd name="connsiteY1-54" fmla="*/ 0 h 20252"/>
              <a:gd name="connsiteX2-55" fmla="*/ 21600 w 21600"/>
              <a:gd name="connsiteY2-56" fmla="*/ 17322 h 20252"/>
              <a:gd name="connsiteX3-57" fmla="*/ 0 w 21600"/>
              <a:gd name="connsiteY3-58" fmla="*/ 20252 h 20252"/>
              <a:gd name="connsiteX4-59" fmla="*/ 0 w 21600"/>
              <a:gd name="connsiteY4-60" fmla="*/ 0 h 20252"/>
              <a:gd name="connsiteX0-61" fmla="*/ 0 w 21600"/>
              <a:gd name="connsiteY0-62" fmla="*/ 0 h 20252"/>
              <a:gd name="connsiteX1-63" fmla="*/ 21600 w 21600"/>
              <a:gd name="connsiteY1-64" fmla="*/ 0 h 20252"/>
              <a:gd name="connsiteX2-65" fmla="*/ 21600 w 21600"/>
              <a:gd name="connsiteY2-66" fmla="*/ 17322 h 20252"/>
              <a:gd name="connsiteX3-67" fmla="*/ 0 w 21600"/>
              <a:gd name="connsiteY3-68" fmla="*/ 20252 h 20252"/>
              <a:gd name="connsiteX4-69" fmla="*/ 0 w 21600"/>
              <a:gd name="connsiteY4-70" fmla="*/ 0 h 20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-1" fmla="*/ 0 w 21600"/>
              <a:gd name="connsiteY0-2" fmla="*/ 0 h 18944"/>
              <a:gd name="connsiteX1-3" fmla="*/ 21600 w 21600"/>
              <a:gd name="connsiteY1-4" fmla="*/ 0 h 18944"/>
              <a:gd name="connsiteX2-5" fmla="*/ 21600 w 21600"/>
              <a:gd name="connsiteY2-6" fmla="*/ 17322 h 18944"/>
              <a:gd name="connsiteX3-7" fmla="*/ 0 w 21600"/>
              <a:gd name="connsiteY3-8" fmla="*/ 18944 h 18944"/>
              <a:gd name="connsiteX4-9" fmla="*/ 0 w 21600"/>
              <a:gd name="connsiteY4-10" fmla="*/ 0 h 18944"/>
              <a:gd name="connsiteX0-11" fmla="*/ 0 w 21600"/>
              <a:gd name="connsiteY0-12" fmla="*/ 0 h 19350"/>
              <a:gd name="connsiteX1-13" fmla="*/ 21600 w 21600"/>
              <a:gd name="connsiteY1-14" fmla="*/ 0 h 19350"/>
              <a:gd name="connsiteX2-15" fmla="*/ 21600 w 21600"/>
              <a:gd name="connsiteY2-16" fmla="*/ 17322 h 19350"/>
              <a:gd name="connsiteX3-17" fmla="*/ 0 w 21600"/>
              <a:gd name="connsiteY3-18" fmla="*/ 19350 h 19350"/>
              <a:gd name="connsiteX4-19" fmla="*/ 0 w 21600"/>
              <a:gd name="connsiteY4-20" fmla="*/ 0 h 19350"/>
              <a:gd name="connsiteX0-21" fmla="*/ 0 w 21600"/>
              <a:gd name="connsiteY0-22" fmla="*/ 0 h 19350"/>
              <a:gd name="connsiteX1-23" fmla="*/ 21600 w 21600"/>
              <a:gd name="connsiteY1-24" fmla="*/ 0 h 19350"/>
              <a:gd name="connsiteX2-25" fmla="*/ 21600 w 21600"/>
              <a:gd name="connsiteY2-26" fmla="*/ 17322 h 19350"/>
              <a:gd name="connsiteX3-27" fmla="*/ 0 w 21600"/>
              <a:gd name="connsiteY3-28" fmla="*/ 19350 h 19350"/>
              <a:gd name="connsiteX4-29" fmla="*/ 0 w 21600"/>
              <a:gd name="connsiteY4-30" fmla="*/ 0 h 19350"/>
              <a:gd name="connsiteX0-31" fmla="*/ 0 w 21600"/>
              <a:gd name="connsiteY0-32" fmla="*/ 0 h 19350"/>
              <a:gd name="connsiteX1-33" fmla="*/ 21600 w 21600"/>
              <a:gd name="connsiteY1-34" fmla="*/ 0 h 19350"/>
              <a:gd name="connsiteX2-35" fmla="*/ 21600 w 21600"/>
              <a:gd name="connsiteY2-36" fmla="*/ 17322 h 19350"/>
              <a:gd name="connsiteX3-37" fmla="*/ 0 w 21600"/>
              <a:gd name="connsiteY3-38" fmla="*/ 19350 h 19350"/>
              <a:gd name="connsiteX4-39" fmla="*/ 0 w 21600"/>
              <a:gd name="connsiteY4-40" fmla="*/ 0 h 19350"/>
              <a:gd name="connsiteX0-41" fmla="*/ 0 w 21600"/>
              <a:gd name="connsiteY0-42" fmla="*/ 0 h 19350"/>
              <a:gd name="connsiteX1-43" fmla="*/ 21600 w 21600"/>
              <a:gd name="connsiteY1-44" fmla="*/ 0 h 19350"/>
              <a:gd name="connsiteX2-45" fmla="*/ 21600 w 21600"/>
              <a:gd name="connsiteY2-46" fmla="*/ 17322 h 19350"/>
              <a:gd name="connsiteX3-47" fmla="*/ 0 w 21600"/>
              <a:gd name="connsiteY3-48" fmla="*/ 19350 h 19350"/>
              <a:gd name="connsiteX4-49" fmla="*/ 0 w 21600"/>
              <a:gd name="connsiteY4-50" fmla="*/ 0 h 19350"/>
              <a:gd name="connsiteX0-51" fmla="*/ 0 w 21600"/>
              <a:gd name="connsiteY0-52" fmla="*/ 0 h 19691"/>
              <a:gd name="connsiteX1-53" fmla="*/ 21600 w 21600"/>
              <a:gd name="connsiteY1-54" fmla="*/ 0 h 19691"/>
              <a:gd name="connsiteX2-55" fmla="*/ 21600 w 21600"/>
              <a:gd name="connsiteY2-56" fmla="*/ 17322 h 19691"/>
              <a:gd name="connsiteX3-57" fmla="*/ 0 w 21600"/>
              <a:gd name="connsiteY3-58" fmla="*/ 19691 h 19691"/>
              <a:gd name="connsiteX4-59" fmla="*/ 0 w 21600"/>
              <a:gd name="connsiteY4-60" fmla="*/ 0 h 19691"/>
              <a:gd name="connsiteX0-61" fmla="*/ 0 w 21600"/>
              <a:gd name="connsiteY0-62" fmla="*/ 0 h 19691"/>
              <a:gd name="connsiteX1-63" fmla="*/ 21600 w 21600"/>
              <a:gd name="connsiteY1-64" fmla="*/ 0 h 19691"/>
              <a:gd name="connsiteX2-65" fmla="*/ 21600 w 21600"/>
              <a:gd name="connsiteY2-66" fmla="*/ 17322 h 19691"/>
              <a:gd name="connsiteX3-67" fmla="*/ 0 w 21600"/>
              <a:gd name="connsiteY3-68" fmla="*/ 19691 h 19691"/>
              <a:gd name="connsiteX4-69" fmla="*/ 0 w 21600"/>
              <a:gd name="connsiteY4-70" fmla="*/ 0 h 19691"/>
              <a:gd name="connsiteX0-71" fmla="*/ 0 w 21600"/>
              <a:gd name="connsiteY0-72" fmla="*/ 0 h 20032"/>
              <a:gd name="connsiteX1-73" fmla="*/ 21600 w 21600"/>
              <a:gd name="connsiteY1-74" fmla="*/ 0 h 20032"/>
              <a:gd name="connsiteX2-75" fmla="*/ 21600 w 21600"/>
              <a:gd name="connsiteY2-76" fmla="*/ 17322 h 20032"/>
              <a:gd name="connsiteX3-77" fmla="*/ 0 w 21600"/>
              <a:gd name="connsiteY3-78" fmla="*/ 20032 h 20032"/>
              <a:gd name="connsiteX4-79" fmla="*/ 0 w 21600"/>
              <a:gd name="connsiteY4-80" fmla="*/ 0 h 20032"/>
              <a:gd name="connsiteX0-81" fmla="*/ 0 w 21600"/>
              <a:gd name="connsiteY0-82" fmla="*/ 0 h 20032"/>
              <a:gd name="connsiteX1-83" fmla="*/ 21600 w 21600"/>
              <a:gd name="connsiteY1-84" fmla="*/ 0 h 20032"/>
              <a:gd name="connsiteX2-85" fmla="*/ 21600 w 21600"/>
              <a:gd name="connsiteY2-86" fmla="*/ 17322 h 20032"/>
              <a:gd name="connsiteX3-87" fmla="*/ 0 w 21600"/>
              <a:gd name="connsiteY3-88" fmla="*/ 20032 h 20032"/>
              <a:gd name="connsiteX4-89" fmla="*/ 0 w 21600"/>
              <a:gd name="connsiteY4-90" fmla="*/ 0 h 20032"/>
              <a:gd name="connsiteX0-91" fmla="*/ 0 w 21600"/>
              <a:gd name="connsiteY0-92" fmla="*/ 0 h 20032"/>
              <a:gd name="connsiteX1-93" fmla="*/ 21600 w 21600"/>
              <a:gd name="connsiteY1-94" fmla="*/ 0 h 20032"/>
              <a:gd name="connsiteX2-95" fmla="*/ 21600 w 21600"/>
              <a:gd name="connsiteY2-96" fmla="*/ 17322 h 20032"/>
              <a:gd name="connsiteX3-97" fmla="*/ 0 w 21600"/>
              <a:gd name="connsiteY3-98" fmla="*/ 20032 h 20032"/>
              <a:gd name="connsiteX4-99" fmla="*/ 0 w 21600"/>
              <a:gd name="connsiteY4-100" fmla="*/ 0 h 20032"/>
              <a:gd name="connsiteX0-101" fmla="*/ 0 w 21600"/>
              <a:gd name="connsiteY0-102" fmla="*/ 0 h 20032"/>
              <a:gd name="connsiteX1-103" fmla="*/ 21600 w 21600"/>
              <a:gd name="connsiteY1-104" fmla="*/ 0 h 20032"/>
              <a:gd name="connsiteX2-105" fmla="*/ 21600 w 21600"/>
              <a:gd name="connsiteY2-106" fmla="*/ 17322 h 20032"/>
              <a:gd name="connsiteX3-107" fmla="*/ 0 w 21600"/>
              <a:gd name="connsiteY3-108" fmla="*/ 20032 h 20032"/>
              <a:gd name="connsiteX4-109" fmla="*/ 0 w 21600"/>
              <a:gd name="connsiteY4-110" fmla="*/ 0 h 20032"/>
              <a:gd name="connsiteX0-111" fmla="*/ 0 w 21600"/>
              <a:gd name="connsiteY0-112" fmla="*/ 0 h 20032"/>
              <a:gd name="connsiteX1-113" fmla="*/ 21600 w 21600"/>
              <a:gd name="connsiteY1-114" fmla="*/ 0 h 20032"/>
              <a:gd name="connsiteX2-115" fmla="*/ 21600 w 21600"/>
              <a:gd name="connsiteY2-116" fmla="*/ 17322 h 20032"/>
              <a:gd name="connsiteX3-117" fmla="*/ 0 w 21600"/>
              <a:gd name="connsiteY3-118" fmla="*/ 20032 h 20032"/>
              <a:gd name="connsiteX4-119" fmla="*/ 0 w 21600"/>
              <a:gd name="connsiteY4-120" fmla="*/ 0 h 200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9pPr>
    </p:titleStyle>
    <p:bodyStyle>
      <a:lvl1pPr marL="319405" indent="-31940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anose="05020102010507070707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555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anose="05020102010507070707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655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anose="05020102010507070707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225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350" indent="-228600" algn="l" rtl="0" eaLnBrk="1" latinLnBrk="0" hangingPunct="1">
        <a:spcBef>
          <a:spcPct val="20000"/>
        </a:spcBef>
        <a:buClr>
          <a:schemeClr val="tx2"/>
        </a:buClr>
        <a:buFont typeface="Wingdings 2" panose="05020102010507070707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535" indent="-182880" algn="l" rtl="0" eaLnBrk="1" latinLnBrk="0" hangingPunct="1">
        <a:spcBef>
          <a:spcPct val="20000"/>
        </a:spcBef>
        <a:buClr>
          <a:schemeClr val="tx2"/>
        </a:buClr>
        <a:buFont typeface="Wingdings 2" panose="05020102010507070707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830" indent="-182880" algn="l" rtl="0" eaLnBrk="1" latinLnBrk="0" hangingPunct="1">
        <a:spcBef>
          <a:spcPct val="20000"/>
        </a:spcBef>
        <a:buClr>
          <a:schemeClr val="tx2"/>
        </a:buClr>
        <a:buFont typeface="Wingdings 2" panose="05020102010507070707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/>
              <a:t>DHTML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/>
              <a:t>Dynamic Behavior </a:t>
            </a:r>
            <a:r>
              <a:rPr lang="en-US" dirty="0"/>
              <a:t>at the Client Side</a:t>
            </a:r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dirty="0"/>
              <a:t> tag in the body – not recommended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External files, linked via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dirty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.js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&lt;/script&gt;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When is Executed?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&lt;img src="logo.gif" onclick="alert('clicked!')" /&gt;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Calling a JavaScript Function from Event Handler –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1" y="1490332"/>
            <a:ext cx="3483934" cy="457200"/>
          </a:xfrm>
        </p:spPr>
        <p:txBody>
          <a:bodyPr/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800" dirty="0"/>
              <a:t>image-onclick.html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External Script </a:t>
            </a:r>
            <a:r>
              <a:rPr lang="en-GB" dirty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Using external script files:</a:t>
            </a: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 defTabSz="-63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 defTabSz="-63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The &lt;script&gt; tag is always 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The JavaScript Syntax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7" l="16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69" y="1524000"/>
            <a:ext cx="2078049" cy="2314575"/>
          </a:xfrm>
          <a:prstGeom prst="roundRect">
            <a:avLst>
              <a:gd name="adj" fmla="val 75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JavaScript syntax is similar to C# and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Operators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/>
              <a:t>, …)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Variables (typeless)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Conditional statements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Loops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Arrays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my_array[]</a:t>
            </a:r>
            <a:r>
              <a:rPr lang="en-US" dirty="0"/>
              <a:t>) and associative arrays </a:t>
            </a:r>
            <a:r>
              <a:rPr lang="en-US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my_array['abc']</a:t>
            </a:r>
            <a:r>
              <a:rPr lang="en-US" noProof="1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JavaScript data types: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/>
              <a:t>Numbers (integer, floating-point)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Boolean (true / false)</a:t>
            </a:r>
          </a:p>
          <a:p>
            <a:pPr>
              <a:lnSpc>
                <a:spcPct val="100000"/>
              </a:lnSpc>
              <a:defRPr/>
            </a:pPr>
            <a:r>
              <a:rPr lang="en-GB" dirty="0"/>
              <a:t>String type – string of characters</a:t>
            </a:r>
          </a:p>
          <a:p>
            <a:pPr>
              <a:lnSpc>
                <a:spcPct val="100000"/>
              </a:lnSpc>
              <a:buNone/>
              <a:defRPr/>
            </a:pPr>
            <a:endParaRPr lang="en-GB" sz="28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/>
              <a:t>Arrays</a:t>
            </a:r>
          </a:p>
          <a:p>
            <a:pPr>
              <a:lnSpc>
                <a:spcPct val="100000"/>
              </a:lnSpc>
              <a:defRPr/>
            </a:pPr>
            <a:endParaRPr lang="en-GB" sz="28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/>
              <a:t>Associative arrays (hash tables)</a:t>
            </a:r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335" y="3352800"/>
            <a:ext cx="7789866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myName = "You can use both single or double quotes for strings";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334" y="47244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my_array = [1, 5.3, "aaa"];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335" y="57912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my_hash = {a:2, b:3, c:"text"};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Every variable can be considered as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example strings and arrays have member functions: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988" y="2819400"/>
            <a:ext cx="684053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test = "some string";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alert(test[7]); // shows letter 'r'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alert(test.charAt(5)); // shows letter 's'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alert("test".charAt(1)); //shows letter 'e'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alert("test".substring(1,3)); //shows 'es'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988" y="4878050"/>
            <a:ext cx="68405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arr = [1,3,4];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 (arr.length); // shows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arr.push(7); // appends 7 to end of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 (arr[3]); // shows 7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4606925" y="2362200"/>
            <a:ext cx="3276600" cy="457200"/>
          </a:xfrm>
          <a:prstGeom prst="rect">
            <a:avLst/>
          </a:prstGeom>
        </p:spPr>
        <p:txBody>
          <a:bodyPr/>
          <a:lstStyle>
            <a:lvl1pPr marL="282575" indent="-282575" algn="l" defTabSz="-635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555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z="2800" dirty="0"/>
              <a:t>objects.html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The 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GB" dirty="0"/>
              <a:t> operator joins strings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spcBef>
                <a:spcPct val="60000"/>
              </a:spcBef>
              <a:defRPr/>
            </a:pPr>
            <a:r>
              <a:rPr lang="en-GB" dirty="0"/>
              <a:t>What is "9" + 9?</a:t>
            </a:r>
          </a:p>
          <a:p>
            <a:pPr>
              <a:defRPr/>
            </a:pPr>
            <a:endParaRPr lang="en-GB" dirty="0"/>
          </a:p>
          <a:p>
            <a:pPr>
              <a:spcBef>
                <a:spcPts val="1200"/>
              </a:spcBef>
              <a:defRPr/>
            </a:pPr>
            <a:r>
              <a:rPr lang="en-GB" dirty="0"/>
              <a:t>Converting string to number: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string1 = "fat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string2 = "cats";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alert(string1 + string2);  // fat cats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alert("9" + 9);  // 99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2578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alert(parseInt("9") + 9);  // 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sz="3700" dirty="0"/>
              <a:t>Arrays Operations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/>
              <a:t>Declaring new empty array: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/>
              <a:t>Declaring an array holding few elements: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defRPr/>
            </a:pPr>
            <a:r>
              <a:rPr lang="en-US" sz="3000" dirty="0"/>
              <a:t>Appending an element / getting the last element: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1800"/>
              </a:spcBef>
              <a:defRPr/>
            </a:pPr>
            <a:r>
              <a:rPr lang="en-US" sz="3000" dirty="0"/>
              <a:t>Reading the number of elements (array length):</a:t>
            </a:r>
          </a:p>
          <a:p>
            <a:pPr>
              <a:spcBef>
                <a:spcPts val="0"/>
              </a:spcBef>
              <a:defRPr/>
            </a:pPr>
            <a:endParaRPr lang="en-US" sz="3000" dirty="0"/>
          </a:p>
          <a:p>
            <a:pPr>
              <a:spcBef>
                <a:spcPts val="0"/>
              </a:spcBef>
              <a:defRPr/>
            </a:pPr>
            <a:r>
              <a:rPr lang="en-US" sz="3000" dirty="0"/>
              <a:t>Finding element's index in the array: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arr = new Array();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6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81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arr.push(3);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element = arr.pop();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953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arr.length;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60768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arr.indexOf(1);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Makes possible a Web page to react and change in response to the user’s actions</a:t>
            </a:r>
          </a:p>
          <a:p>
            <a:r>
              <a:rPr lang="en-US" dirty="0"/>
              <a:t>DHTML = HTML + CSS +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Popup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Alert box with text and [OK] button</a:t>
            </a:r>
          </a:p>
          <a:p>
            <a:pPr lvl="1">
              <a:defRPr/>
            </a:pPr>
            <a:r>
              <a:rPr lang="en-US" dirty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/>
              <a:t>Confirmation box</a:t>
            </a:r>
          </a:p>
          <a:p>
            <a:pPr lvl="1">
              <a:defRPr/>
            </a:pPr>
            <a:r>
              <a:rPr lang="en-US" dirty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/>
              <a:t>Prompt box</a:t>
            </a:r>
          </a:p>
          <a:p>
            <a:pPr lvl="1">
              <a:defRPr/>
            </a:pPr>
            <a:r>
              <a:rPr lang="en-US" dirty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alert("Some 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confirm("Are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prompt ("enter amount", 10);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Numbers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8100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anose="020B0503020204020204" pitchFamily="34" charset="0"/>
              </a:rPr>
              <a:t>sum-of-numbers</a:t>
            </a:r>
            <a:r>
              <a:rPr lang="bg-BG" sz="2800" dirty="0">
                <a:solidFill>
                  <a:srgbClr val="EBFFC2"/>
                </a:solidFill>
                <a:latin typeface="Corbel" panose="020B0503020204020204" pitchFamily="34" charset="0"/>
              </a:rPr>
              <a:t>.html</a:t>
            </a:r>
            <a:endParaRPr lang="en-US" sz="2800" dirty="0">
              <a:solidFill>
                <a:srgbClr val="EBFFC2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654582"/>
            <a:ext cx="792638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&lt;title&gt;JavaScript Demo&lt;/title&gt;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function 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value1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  parseInt(document.mainForm.textBox1.value);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value2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  parseInt(document.mainForm.textBox2.value);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sum = value1 + value2;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document.mainForm.textBoxSum.value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&lt;/head&gt;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Numbers – </a:t>
            </a:r>
            <a:r>
              <a:rPr lang="en-US" dirty="0"/>
              <a:t>Example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47244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anose="020B0503020204020204" pitchFamily="34" charset="0"/>
              </a:rPr>
              <a:t>sum-of-numbers</a:t>
            </a:r>
            <a:r>
              <a:rPr lang="bg-BG" sz="2800" dirty="0">
                <a:solidFill>
                  <a:srgbClr val="EBFFC2"/>
                </a:solidFill>
                <a:latin typeface="Corbel" panose="020B0503020204020204" pitchFamily="34" charset="0"/>
              </a:rPr>
              <a:t>.html</a:t>
            </a:r>
            <a:r>
              <a:rPr lang="en-US" sz="2800" dirty="0">
                <a:solidFill>
                  <a:srgbClr val="EBFFC2"/>
                </a:solidFill>
                <a:latin typeface="Corbel" panose="020B0503020204020204" pitchFamily="34" charset="0"/>
              </a:rPr>
              <a:t>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54301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&lt;form name="mainForm"&gt;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&lt;input type="text" name="textBox1"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&lt;input type="text" name="textBox2"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&lt;input type="button" value="Process"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onclick="javascript: calcSum()"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&lt;input type="text" name="textBoxSum"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readonly="readonly"/&gt;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02" y="4013976"/>
            <a:ext cx="3563698" cy="2354298"/>
          </a:xfrm>
          <a:prstGeom prst="roundRect">
            <a:avLst>
              <a:gd name="adj" fmla="val 228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Prompt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2514600" cy="5334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prompt.html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75" y="1719263"/>
            <a:ext cx="73437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price = prompt("Enter the price", "10.00");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alert('Price + VAT = ' + price * 1.2);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3" y="2819400"/>
            <a:ext cx="6498077" cy="1828800"/>
          </a:xfrm>
          <a:prstGeom prst="roundRect">
            <a:avLst>
              <a:gd name="adj" fmla="val 416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76800"/>
            <a:ext cx="2009775" cy="1647825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94" y="3454281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3013" y="3486606"/>
            <a:ext cx="3141807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Greater 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281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6762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94" y="3936762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243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7056" y="4419243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30"/>
          <p:cNvGrpSpPr/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</a:pPr>
              <a:r>
                <a:rPr kumimoji="0"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&lt;=</a:t>
              </a:r>
            </a:p>
            <a:p>
              <a:pPr>
                <a:lnSpc>
                  <a:spcPct val="100000"/>
                </a:lnSpc>
              </a:pPr>
              <a:endParaRPr kumimoji="0" lang="en-US" sz="20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94" y="4901724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205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94" y="5384205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6686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94" y="5866686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81200" y="2971800"/>
            <a:ext cx="169869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94" y="2971800"/>
            <a:ext cx="340670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91068" y="3005468"/>
            <a:ext cx="1416672" cy="348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Symbol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808" y="3005468"/>
            <a:ext cx="3141807" cy="348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Meaning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273" y="3486606"/>
            <a:ext cx="1416672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273" y="3969087"/>
            <a:ext cx="1416672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3013" y="3969087"/>
            <a:ext cx="3141807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Less 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273" y="4451568"/>
            <a:ext cx="1416672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444" y="4451568"/>
            <a:ext cx="3308138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Greater than or equal to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3013" y="4934049"/>
            <a:ext cx="3141807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Less than or equal to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273" y="5416530"/>
            <a:ext cx="1416672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3013" y="5416530"/>
            <a:ext cx="3141807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273" y="5899011"/>
            <a:ext cx="1416672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3013" y="5899011"/>
            <a:ext cx="3141807" cy="482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Not equal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if (quantity &gt; 100)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unitPrice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The condition may be of Boolean or integer type: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71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a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b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if (typeof(a)=="undefined" || typeof(b)=="undefined")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document.write("Variable a or b is undefined.");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else if (!a &amp;&amp;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document.write("a==0; b==true;");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document.write("a==" + a + "; b==" + b + ";");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</p:txBody>
      </p:sp>
      <p:pic>
        <p:nvPicPr>
          <p:cNvPr id="38914" name="Picture 2" descr="http://ts2.mm.bing.net/images/thumbnail.aspx?q=1432453985649&amp;id=653498a0317884c89706151a75104dd4&amp;url=http%3a%2f%2fxmlhack.ru%2fbooks%2fxslt%2fimages%2fboolean-jun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25">
            <a:off x="1019436" y="1652788"/>
            <a:ext cx="1805398" cy="1026822"/>
          </a:xfrm>
          <a:prstGeom prst="roundRect">
            <a:avLst>
              <a:gd name="adj" fmla="val 48064"/>
            </a:avLst>
          </a:prstGeom>
          <a:noFill/>
          <a:effectLst>
            <a:softEdge rad="31750"/>
          </a:effectLst>
        </p:spPr>
      </p:pic>
      <p:sp>
        <p:nvSpPr>
          <p:cNvPr id="6" name="Rectangle 5"/>
          <p:cNvSpPr/>
          <p:nvPr/>
        </p:nvSpPr>
        <p:spPr>
          <a:xfrm>
            <a:off x="3874150" y="2438400"/>
            <a:ext cx="466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conditional-statements.html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statement works like in C#: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case 3.14: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// another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6934" y="1905000"/>
            <a:ext cx="392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switch-statements.html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ourrisingsound.com/wp-content/uploads/2009/01/loops_ic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2674089"/>
            <a:ext cx="1990726" cy="26017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GB" dirty="0"/>
              <a:t>Like in C#</a:t>
            </a:r>
          </a:p>
          <a:p>
            <a:pPr marL="982980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980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980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8100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counter;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 (counter=0; counter&lt;4; counter++)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alert(counter);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while (counter &lt; 5)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alert(++counter);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8989" y="5748993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loops.html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090737" cy="2386228"/>
          </a:xfrm>
          <a:prstGeom prst="roundRect">
            <a:avLst>
              <a:gd name="adj" fmla="val 3911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Code structure – splitting code into parts</a:t>
            </a:r>
          </a:p>
          <a:p>
            <a:pPr>
              <a:defRPr/>
            </a:pPr>
            <a:r>
              <a:rPr lang="en-GB" dirty="0"/>
              <a:t>Data comes in, processed, result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851"/>
            <a:ext cx="42021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function average(a, b, c)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var 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total 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return 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1" y="2667000"/>
            <a:ext cx="2819399" cy="919401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1" y="3750984"/>
            <a:ext cx="2819399" cy="132802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 is optional. Type is never declared.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9388"/>
            <a:ext cx="2819400" cy="953453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returned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/>
              <a:t>Function Arguments </a:t>
            </a:r>
            <a:br>
              <a:rPr lang="en-US" dirty="0"/>
            </a:br>
            <a:r>
              <a:rPr lang="en-US" dirty="0"/>
              <a:t>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Functions are not required to return a value</a:t>
            </a:r>
          </a:p>
          <a:p>
            <a:pPr>
              <a:defRPr/>
            </a:pPr>
            <a:r>
              <a:rPr lang="en-US" dirty="0"/>
              <a:t>When calling function it is not obligatory to specify all of its arguments</a:t>
            </a:r>
          </a:p>
          <a:p>
            <a:pPr lvl="1">
              <a:defRPr/>
            </a:pPr>
            <a:r>
              <a:rPr lang="en-US" sz="2800" dirty="0"/>
              <a:t>The function has access to all the arguments passed via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arguments</a:t>
            </a:r>
            <a:r>
              <a:rPr lang="en-US" sz="2800" dirty="0"/>
              <a:t> array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6" y="4154031"/>
            <a:ext cx="77692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function 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for (var i = 0; i &lt; arguments.length; i 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sum += parseInt(arguments[i]);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alert(sum(1, 2, 4));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5867400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functions-demo.html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DTHML = HTML + CSS +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HTML</a:t>
            </a:r>
            <a:r>
              <a:rPr lang="en-US" dirty="0">
                <a:effectLst/>
              </a:rPr>
              <a:t>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CSS</a:t>
            </a:r>
            <a:r>
              <a:rPr lang="en-US" dirty="0">
                <a:effectLst/>
              </a:rPr>
              <a:t>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JavaScript</a:t>
            </a:r>
            <a:r>
              <a:rPr lang="en-US" dirty="0">
                <a:effectLst/>
              </a:rPr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/>
              </a:rPr>
              <a:t>Programming logic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3000" dirty="0">
                <a:cs typeface="Times New Roman" panose="02020603050405020304" pitchFamily="18" charset="0"/>
              </a:rPr>
              <a:t>Every HTML element is accessible via the JavaScript DOM API</a:t>
            </a:r>
          </a:p>
          <a:p>
            <a:pPr>
              <a:defRPr/>
            </a:pPr>
            <a:r>
              <a:rPr lang="en-CA" sz="3000" dirty="0">
                <a:cs typeface="Times New Roman" panose="02020603050405020304" pitchFamily="18" charset="0"/>
              </a:rPr>
              <a:t>Most DOM objects can be manipulated by the programmer</a:t>
            </a:r>
          </a:p>
          <a:p>
            <a:pPr>
              <a:defRPr/>
            </a:pPr>
            <a:r>
              <a:rPr lang="en-CA" sz="3000" dirty="0">
                <a:cs typeface="Times New Roman" panose="02020603050405020304" pitchFamily="18" charset="0"/>
              </a:rPr>
              <a:t>The event model lets a document to react when the user does something on the page</a:t>
            </a:r>
          </a:p>
          <a:p>
            <a:pPr>
              <a:defRPr/>
            </a:pPr>
            <a:r>
              <a:rPr lang="en-US" sz="3000" dirty="0"/>
              <a:t>Advantages</a:t>
            </a:r>
          </a:p>
          <a:p>
            <a:pPr lvl="1">
              <a:defRPr/>
            </a:pPr>
            <a:r>
              <a:rPr lang="en-US" sz="2800" dirty="0"/>
              <a:t>Create interactive pages</a:t>
            </a:r>
          </a:p>
          <a:p>
            <a:pPr lvl="1">
              <a:defRPr/>
            </a:pPr>
            <a:r>
              <a:rPr lang="en-US" sz="2800" dirty="0"/>
              <a:t>Updates the objects of a page without reloading it</a:t>
            </a:r>
            <a:endParaRPr lang="en-CA" sz="28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Access elements via their ID attribute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Via the name attribute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Via tag name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Returns array of descendant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&lt;img&gt;</a:t>
            </a:r>
            <a:r>
              <a:rPr lang="en-US" dirty="0"/>
              <a:t> elements of the element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7642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elem = document.getElementById("some_id")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30596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arr = document.getElementsByName("some_name")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4321371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imgTags = el.getElementsByTagName("img")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Once we access an element, we can read and write its attributes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50" y="2863096"/>
            <a:ext cx="79311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function change(state)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var lampImg = document.getElementById("lamp");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lampImg.src = "lamp_" + state + ".png";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var statusDiv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document.getElementById("statusDiv");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statusDiv.innerHTML = "The lamp is " + state";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&lt;img src="test_on.gif" onmouseover="change('off')"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onmouseout="change('on')"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4022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DOM-manipulation.html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Most of the properties are derived from the HTML attributes of the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, etc…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property – allows modifying the CSS styles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Corresponds to the inline style of the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Not the properties derived from embedded or external CSS rules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Example: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style.width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style.marginTop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style.backgroundImage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625" y="76200"/>
            <a:ext cx="7100775" cy="914400"/>
          </a:xfrm>
        </p:spPr>
        <p:txBody>
          <a:bodyPr/>
          <a:lstStyle/>
          <a:p>
            <a:r>
              <a:rPr lang="en-US" sz="3800" dirty="0"/>
              <a:t>Common Element Properties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className</a:t>
            </a:r>
            <a:r>
              <a:rPr lang="en-US" dirty="0"/>
              <a:t> –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attribute of the tag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dirty="0"/>
              <a:t> – holds all the entire HTML code inside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Read-only properties with information for the current element and its state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offsetWidth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offsetHeight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scrollHeight</a:t>
            </a:r>
            <a:r>
              <a:rPr lang="en-US" dirty="0"/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scrollTop</a:t>
            </a:r>
            <a:r>
              <a:rPr lang="bg-BG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nodeType</a:t>
            </a:r>
            <a:r>
              <a:rPr lang="en-US" dirty="0"/>
              <a:t>, etc…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625" y="5105400"/>
            <a:ext cx="5500576" cy="134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/>
              <a:t>Accessing Elements through the DOM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We can access elements in the DOM through some tree manipulation properties: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element.childNodes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element.parentNode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element.nextSibling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element.previousSibling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element.firstChild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element.lastChild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Accessing Elements through the DOM Tree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990600"/>
          </a:xfrm>
        </p:spPr>
        <p:txBody>
          <a:bodyPr/>
          <a:lstStyle/>
          <a:p>
            <a:pPr marL="282575" lvl="1" indent="-282575" defTabSz="-63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/>
              <a:t>Warning: may not return what you expected due to Browser differences</a:t>
            </a:r>
            <a:endParaRPr lang="bg-BG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15049" y="1491648"/>
            <a:ext cx="771390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el = document.getElementById('div_tag');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 (el.childNodes[0].value);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 (el.childNodes[1].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getElementsByTagName('span').id);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&lt;div id="div_tag"&gt;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&lt;input type="text" value="test text"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&lt;span id="test"&gt;test span&lt;/span&gt;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4066" y="4810780"/>
            <a:ext cx="5054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accessing-elements-demo.html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749190"/>
            <a:ext cx="5638800" cy="1371600"/>
          </a:xfrm>
        </p:spPr>
        <p:txBody>
          <a:bodyPr/>
          <a:lstStyle/>
          <a:p>
            <a:r>
              <a:rPr lang="en-US" dirty="0"/>
              <a:t>The HTML DOM Event Model</a:t>
            </a:r>
          </a:p>
        </p:txBody>
      </p:sp>
      <p:pic>
        <p:nvPicPr>
          <p:cNvPr id="4" name="Picture 2" descr="http://www.adarshr.com/images/pub-su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4" y="915924"/>
            <a:ext cx="3361816" cy="3429050"/>
          </a:xfrm>
          <a:prstGeom prst="roundRect">
            <a:avLst>
              <a:gd name="adj" fmla="val 23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JavaScript can register event handlers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Events are fired by the Browser and are sent to the specified JavaScript event handler function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Can be set with HTML attributes: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Can be accessed through the DOM: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505200"/>
            <a:ext cx="74803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img src="test.gif" onclick="imageClicked()"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500" y="4876800"/>
            <a:ext cx="74803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img = document.getElementById("myImage");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img.onclick = imageClicked;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/>
              <a:t>Dynamic Behavior in a Web Page</a:t>
            </a:r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DOM Event Model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All event handlers receive one parameter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It brings information about the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Contains the type of the event (mouse click, key press, etc.)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Data about the location where the event has been fired (e.g. mouse coordinates)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Holds a reference to the event sender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E.g. the button that was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DOM Event Model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/>
              <a:t>Holds information about the state of [Alt], [Ctrl] and [Shift] keys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Some browsers do not send this object, but place it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document.event</a:t>
            </a:r>
            <a:endParaRPr lang="en-US" noProof="1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Some of the names of the event’s object properties are browser-specific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41</a:t>
            </a:fld>
            <a:endParaRPr lang="en-US" dirty="0"/>
          </a:p>
        </p:txBody>
      </p:sp>
      <p:pic>
        <p:nvPicPr>
          <p:cNvPr id="74764" name="Picture 12" descr="http://ts3.mm.bing.net/images/thumbnail.aspx?q=1801629403638&amp;id=1180739aacdcf5b635c9331c7c47b4cf&amp;url=http%3a%2f%2fbootlog.org%2fup%2f2006%2f08%2flinux_ati_sv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1713">
            <a:off x="6743956" y="4108447"/>
            <a:ext cx="2100331" cy="2555335"/>
          </a:xfrm>
          <a:prstGeom prst="roundRect">
            <a:avLst>
              <a:gd name="adj" fmla="val 8810"/>
            </a:avLst>
          </a:prstGeom>
          <a:noFill/>
          <a:effectLst>
            <a:softEdge rad="635000"/>
          </a:effectLst>
        </p:spPr>
      </p:pic>
      <p:pic>
        <p:nvPicPr>
          <p:cNvPr id="2052" name="Picture 4" descr="http://w3veritae.com/wp-content/uploads/2009/06/browser-w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745672"/>
          </a:xfrm>
          <a:prstGeom prst="roundRect">
            <a:avLst>
              <a:gd name="adj" fmla="val 6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Mouse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onmousedown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onmouseup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onmouseover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onmouseout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onmousemove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Key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onkeypress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onkeydown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onkeyup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Only for input fields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Interface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onblur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onfocus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onscroll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Form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onchange</a:t>
            </a:r>
            <a:r>
              <a:rPr lang="en-US" dirty="0"/>
              <a:t> – for input fields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onsubmit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Allows you  to cancel a form submission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Useful for form validation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Miscellaneous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onload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onunload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Allowed only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dirty="0"/>
              <a:t>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Fires when all content on the page was loaded / unloaded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en-US" noProof="1">
                <a:latin typeface="Consolas" panose="020B0609020204030204" pitchFamily="49" charset="0"/>
              </a:rPr>
              <a:t>oad</a:t>
            </a:r>
            <a:r>
              <a:rPr lang="en-US" noProof="1"/>
              <a:t> Event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onload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event</a:t>
            </a:r>
            <a:endParaRPr lang="bg-BG" dirty="0">
              <a:latin typeface="Consolas" panose="020B0609020204030204" pitchFamily="49" charset="0"/>
            </a:endParaRPr>
          </a:p>
          <a:p>
            <a:pPr>
              <a:buFontTx/>
              <a:buNone/>
              <a:defRPr/>
            </a:pPr>
            <a:endParaRPr lang="bg-BG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719263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function greet()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alert("Loaded.");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&lt;/head&gt;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&lt;body onload="greet()"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&lt;/body&gt;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8622"/>
            <a:ext cx="2590800" cy="2397868"/>
          </a:xfrm>
          <a:prstGeom prst="roundRect">
            <a:avLst>
              <a:gd name="adj" fmla="val 3956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1219200"/>
            <a:ext cx="2211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/>
              <a:t>The Built-In Browser Objects</a:t>
            </a:r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Browser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/>
              <a:t>Holds information about the browser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Opening New Window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indow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.open()</a:t>
            </a:r>
            <a:endParaRPr lang="bg-BG" dirty="0"/>
          </a:p>
          <a:p>
            <a:pPr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newWindow = window.open("", "sampleWindow",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"width=300, height=100, menubar=yes,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status=yes,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"&lt;html&gt;&lt;head&gt;&lt;title&gt;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Sample Title&lt;/title&gt;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&lt;/head&gt;&lt;body&gt;&lt;h1&gt;Sample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Text&lt;/h1&gt;&lt;/body&gt;");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newWindow.status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"Hello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in the browser window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Lightweight, but with limited capabilities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Client-side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/>
              <a:t>The </a:t>
            </a: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GB" dirty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880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>
                <a:solidFill>
                  <a:srgbClr val="EBFFD2"/>
                </a:solidFill>
              </a:rPr>
              <a:t>objects</a:t>
            </a:r>
            <a:r>
              <a:rPr lang="en-GB" sz="3200" dirty="0">
                <a:solidFill>
                  <a:srgbClr val="EBFFD2"/>
                </a:solidFill>
              </a:rPr>
              <a:t> </a:t>
            </a:r>
            <a:r>
              <a:rPr lang="en-GB" dirty="0">
                <a:solidFill>
                  <a:srgbClr val="EBFFD2"/>
                </a:solidFill>
              </a:rPr>
              <a:t>on</a:t>
            </a:r>
            <a:r>
              <a:rPr lang="en-GB" sz="3200" dirty="0">
                <a:solidFill>
                  <a:srgbClr val="EBFFD2"/>
                </a:solidFill>
              </a:rPr>
              <a:t> the currently loaded Web page</a:t>
            </a:r>
            <a:endParaRPr lang="en-GB" dirty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/>
          </a:p>
          <a:p>
            <a:pPr>
              <a:spcBef>
                <a:spcPts val="2400"/>
              </a:spcBef>
              <a:defRPr/>
            </a:pPr>
            <a:r>
              <a:rPr lang="en-GB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document.location = "http://www.yahoo.com/";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Validation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function checkForm()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var valid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if (document.mainForm.firstName.value == "")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alert("Please type in your first name!");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document.getElementById("firstNameError").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style.display = "inline";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valid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return valid;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&lt;form name="mainForm" onsubmit="return checkForm()"&gt;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&lt;input type="text" name="firstName"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form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838200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form-validation.html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en-US" dirty="0"/>
              <a:t> object provides some mathematical functions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US" dirty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Timers: </a:t>
            </a:r>
            <a:r>
              <a:rPr lang="en-GB" noProof="1">
                <a:latin typeface="Consolas" panose="020B0609020204030204" pitchFamily="49" charset="0"/>
              </a:rPr>
              <a:t>setTimeout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/>
              <a:t>Make something happen (once) after a fixed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timer 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clearTimeout(timer);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timer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Timers: </a:t>
            </a:r>
            <a:r>
              <a:rPr lang="en-GB" noProof="1">
                <a:latin typeface="Consolas" panose="020B0609020204030204" pitchFamily="49" charset="0"/>
              </a:rPr>
              <a:t>setInterval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/>
              <a:t>Make something happen repeatedly at fixed intervals</a:t>
            </a:r>
            <a:endParaRPr lang="en-US" dirty="0"/>
          </a:p>
          <a:p>
            <a:pPr marL="450850" indent="-450850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56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 timer = setInterval('clock()', 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clearInterval(timer);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function is called continuously per 1 second.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function 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var 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var 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var 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var 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document.getElementById("clock").value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"" 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setInterval('timerFunc()',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&lt;/script&gt;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&lt;input type="text" id="clock"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/>
              <a:t>Debugging JavaScript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>
            <a:fillRect/>
          </a:stretch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JavaScript statement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debugger</a:t>
            </a:r>
            <a:r>
              <a:rPr lang="en-US" dirty="0"/>
              <a:t>; opens the script editor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allows interactivity such as: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React 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Implementing AJAX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Firebug is written mostly in JavaScript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Firebug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Console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Methods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warn(message)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error(message)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HTML, CSS and JavaScript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anose="02040503050406030204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26670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first-script.html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Small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small-example.html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638300"/>
            <a:ext cx="792162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document.write('JavaScript rulez!');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2790825" cy="2371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795</TotalTime>
  <Words>3528</Words>
  <Application>Microsoft Macintosh PowerPoint</Application>
  <PresentationFormat>全屏显示(4:3)</PresentationFormat>
  <Paragraphs>667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Bookman Old Style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Telerik-PowerPoint-Theme</vt:lpstr>
      <vt:lpstr>DHTML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The First Script</vt:lpstr>
      <vt:lpstr>Another Small Example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The JavaScript Syntax</vt:lpstr>
      <vt:lpstr>JavaScript Syntax</vt:lpstr>
      <vt:lpstr>Data Types</vt:lpstr>
      <vt:lpstr>Everything is Object</vt:lpstr>
      <vt:lpstr>String Operations</vt:lpstr>
      <vt:lpstr>Arrays Operations and Properties</vt:lpstr>
      <vt:lpstr>Standard Popup Boxes</vt:lpstr>
      <vt:lpstr>Sum of Numbers – Example</vt:lpstr>
      <vt:lpstr>Sum of Numbers – Example (2)</vt:lpstr>
      <vt:lpstr>JavaScript Prompt – Example</vt:lpstr>
      <vt:lpstr>Conditional Statement (if)</vt:lpstr>
      <vt:lpstr>Conditional Statement (if) (2)</vt:lpstr>
      <vt:lpstr>Switch Statement</vt:lpstr>
      <vt:lpstr>Loops</vt:lpstr>
      <vt:lpstr>Functions </vt:lpstr>
      <vt:lpstr>Function Arguments  and Return Value</vt:lpstr>
      <vt:lpstr>Document Object Model (DOM)</vt:lpstr>
      <vt:lpstr>Document Object Model (DOM)</vt:lpstr>
      <vt:lpstr>Accessing Elements</vt:lpstr>
      <vt:lpstr>DOM Manipulation</vt:lpstr>
      <vt:lpstr>Common Element Properties</vt:lpstr>
      <vt:lpstr>Common Element Properties (2)</vt:lpstr>
      <vt:lpstr>Accessing Elements through the DOM Tree Structure</vt:lpstr>
      <vt:lpstr>Accessing Elements through the DOM Tree – Example</vt:lpstr>
      <vt:lpstr>The HTML DOM Event Model</vt:lpstr>
      <vt:lpstr>The HTML DOM Event Model</vt:lpstr>
      <vt:lpstr>The HTML DOM Event Model (2)</vt:lpstr>
      <vt:lpstr>The HTML DOM Event Model (3)</vt:lpstr>
      <vt:lpstr>Common DOM Events</vt:lpstr>
      <vt:lpstr>Common DOM Events (2)</vt:lpstr>
      <vt:lpstr>onload Event – Example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Form Validation – Example</vt:lpstr>
      <vt:lpstr>The Math Object</vt:lpstr>
      <vt:lpstr>The Date Object</vt:lpstr>
      <vt:lpstr>Timers: setTimeout()</vt:lpstr>
      <vt:lpstr>Timers: setInterval()</vt:lpstr>
      <vt:lpstr>Timer – Example</vt:lpstr>
      <vt:lpstr>Debugging JavaScript</vt:lpstr>
      <vt:lpstr>Debugging JavaScript</vt:lpstr>
      <vt:lpstr>Firebug</vt:lpstr>
      <vt:lpstr>Firebug (2)</vt:lpstr>
      <vt:lpstr>JavaScript Console Object</vt:lpstr>
      <vt:lpstr>HTML, CSS and JavaScript Basics</vt:lpstr>
    </vt:vector>
  </TitlesOfParts>
  <Company>Telerik Corporation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Microsoft Office User</cp:lastModifiedBy>
  <cp:revision>760</cp:revision>
  <dcterms:created xsi:type="dcterms:W3CDTF">2007-12-08T16:03:00Z</dcterms:created>
  <dcterms:modified xsi:type="dcterms:W3CDTF">2018-09-05T14:56:23Z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