
<file path=[Content_Types].xml><?xml version="1.0" encoding="utf-8"?>
<Types xmlns="http://schemas.openxmlformats.org/package/2006/content-types">
  <Override PartName="/_rels/.rels" ContentType="application/vnd.openxmlformats-package.relationships+xml"/>
  <Override PartName="/ppt/notesSlides/_rels/notesSlide21.xml.rels" ContentType="application/vnd.openxmlformats-package.relationships+xml"/>
  <Override PartName="/ppt/notesSlides/_rels/notesSlide24.xml.rels" ContentType="application/vnd.openxmlformats-package.relationships+xml"/>
  <Override PartName="/ppt/notesSlides/_rels/notesSlide10.xml.rels" ContentType="application/vnd.openxmlformats-package.relationships+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embeddings/oleObject12.bin" ContentType="application/vnd.openxmlformats-officedocument.oleObject"/>
  <Override PartName="/ppt/embeddings/oleObject11.bin" ContentType="application/vnd.openxmlformats-officedocument.oleObject"/>
  <Override PartName="/ppt/embeddings/oleObject4.bin" ContentType="application/vnd.openxmlformats-officedocument.oleObject"/>
  <Override PartName="/ppt/embeddings/oleObject3.bin" ContentType="application/vnd.openxmlformats-officedocument.oleObject"/>
  <Override PartName="/ppt/embeddings/oleObject2.bin" ContentType="application/vnd.openxmlformats-officedocument.oleObject"/>
  <Override PartName="/ppt/embeddings/oleObject1.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67.wmf" ContentType="image/x-wmf"/>
  <Override PartName="/ppt/media/image166.wmf" ContentType="image/x-wmf"/>
  <Override PartName="/ppt/media/image165.wmf" ContentType="image/x-wmf"/>
  <Override PartName="/ppt/media/image164.png" ContentType="image/png"/>
  <Override PartName="/ppt/media/image163.wmf" ContentType="image/x-wmf"/>
  <Override PartName="/ppt/media/image162.wmf" ContentType="image/x-wmf"/>
  <Override PartName="/ppt/media/image154.wmf" ContentType="image/x-wmf"/>
  <Override PartName="/ppt/media/image152.wmf" ContentType="image/x-wmf"/>
  <Override PartName="/ppt/media/image151.wmf" ContentType="image/x-wmf"/>
  <Override PartName="/ppt/media/image150.wmf" ContentType="image/x-wmf"/>
  <Override PartName="/ppt/media/image148.wmf" ContentType="image/x-wmf"/>
  <Override PartName="/ppt/media/image147.wmf" ContentType="image/x-wmf"/>
  <Override PartName="/ppt/media/image146.wmf" ContentType="image/x-wmf"/>
  <Override PartName="/ppt/media/image145.wmf" ContentType="image/x-wmf"/>
  <Override PartName="/ppt/media/image144.wmf" ContentType="image/x-wmf"/>
  <Override PartName="/ppt/media/image143.wmf" ContentType="image/x-wmf"/>
  <Override PartName="/ppt/media/image142.wmf" ContentType="image/x-wmf"/>
  <Override PartName="/ppt/media/image141.wmf" ContentType="image/x-wmf"/>
  <Override PartName="/ppt/media/image140.wmf" ContentType="image/x-wmf"/>
  <Override PartName="/ppt/media/image138.wmf" ContentType="image/x-wmf"/>
  <Override PartName="/ppt/media/image137.wmf" ContentType="image/x-wmf"/>
  <Override PartName="/ppt/media/image136.wmf" ContentType="image/x-wmf"/>
  <Override PartName="/ppt/media/image135.wmf" ContentType="image/x-wmf"/>
  <Override PartName="/ppt/media/image134.wmf" ContentType="image/x-wmf"/>
  <Override PartName="/ppt/media/image133.wmf" ContentType="image/x-wmf"/>
  <Override PartName="/ppt/media/image132.wmf" ContentType="image/x-wmf"/>
  <Override PartName="/ppt/media/image131.wmf" ContentType="image/x-wmf"/>
  <Override PartName="/ppt/media/image130.wmf" ContentType="image/x-wmf"/>
  <Override PartName="/ppt/media/image129.wmf" ContentType="image/x-wmf"/>
  <Override PartName="/ppt/media/image127.wmf" ContentType="image/x-wmf"/>
  <Override PartName="/ppt/media/image126.wmf" ContentType="image/x-wmf"/>
  <Override PartName="/ppt/media/image123.wmf" ContentType="image/x-wmf"/>
  <Override PartName="/ppt/media/image122.wmf" ContentType="image/x-wmf"/>
  <Override PartName="/ppt/media/image120.wmf" ContentType="image/x-wmf"/>
  <Override PartName="/ppt/media/image118.wmf" ContentType="image/x-wmf"/>
  <Override PartName="/ppt/media/image117.wmf" ContentType="image/x-wmf"/>
  <Override PartName="/ppt/media/image116.wmf" ContentType="image/x-wmf"/>
  <Override PartName="/ppt/media/image115.wmf" ContentType="image/x-wmf"/>
  <Override PartName="/ppt/media/image114.wmf" ContentType="image/x-wmf"/>
  <Override PartName="/ppt/media/image113.wmf" ContentType="image/x-wmf"/>
  <Override PartName="/ppt/media/image112.wmf" ContentType="image/x-wmf"/>
  <Override PartName="/ppt/media/image111.wmf" ContentType="image/x-wmf"/>
  <Override PartName="/ppt/media/image110.wmf" ContentType="image/x-wmf"/>
  <Override PartName="/ppt/media/image108.wmf" ContentType="image/x-wmf"/>
  <Override PartName="/ppt/media/image107.wmf" ContentType="image/x-wmf"/>
  <Override PartName="/ppt/media/image106.wmf" ContentType="image/x-wmf"/>
  <Override PartName="/ppt/media/image105.wmf" ContentType="image/x-wmf"/>
  <Override PartName="/ppt/media/image104.wmf" ContentType="image/x-wmf"/>
  <Override PartName="/ppt/media/image99.png" ContentType="image/png"/>
  <Override PartName="/ppt/media/image103.wmf" ContentType="image/x-wmf"/>
  <Override PartName="/ppt/media/image98.wmf" ContentType="image/x-wmf"/>
  <Override PartName="/ppt/media/image102.wmf" ContentType="image/x-wmf"/>
  <Override PartName="/ppt/media/image97.wmf" ContentType="image/x-wmf"/>
  <Override PartName="/ppt/media/image46.wmf" ContentType="image/x-wmf"/>
  <Override PartName="/ppt/media/image45.wmf" ContentType="image/x-wmf"/>
  <Override PartName="/ppt/media/image6.png" ContentType="image/png"/>
  <Override PartName="/ppt/media/image41.wmf" ContentType="image/x-wmf"/>
  <Override PartName="/ppt/media/image62.jpeg" ContentType="image/jpeg"/>
  <Override PartName="/ppt/media/image35.wmf" ContentType="image/x-wmf"/>
  <Override PartName="/ppt/media/image34.wmf" ContentType="image/x-wmf"/>
  <Override PartName="/ppt/media/image33.wmf" ContentType="image/x-wmf"/>
  <Override PartName="/ppt/media/image125.wmf" ContentType="image/x-wmf"/>
  <Override PartName="/ppt/media/image44.png" ContentType="image/png"/>
  <Override PartName="/ppt/media/image156.wmf" ContentType="image/x-wmf"/>
  <Override PartName="/ppt/media/image2.wmf" ContentType="image/x-wmf"/>
  <Override PartName="/ppt/media/image52.wmf" ContentType="image/x-wmf"/>
  <Override PartName="/ppt/media/image121.wmf" ContentType="image/x-wmf"/>
  <Override PartName="/ppt/media/image74.jpeg" ContentType="image/jpeg"/>
  <Override PartName="/ppt/media/image30.jpeg" ContentType="image/jpeg"/>
  <Override PartName="/ppt/media/image124.wmf" ContentType="image/x-wmf"/>
  <Override PartName="/ppt/media/image43.png" ContentType="image/png"/>
  <Override PartName="/ppt/media/image59.jpeg" ContentType="image/jpeg"/>
  <Override PartName="/ppt/media/image29.wmf" ContentType="image/x-wmf"/>
  <Override PartName="/ppt/media/image28.wmf" ContentType="image/x-wmf"/>
  <Override PartName="/ppt/media/image26.wmf" ContentType="image/x-wmf"/>
  <Override PartName="/ppt/media/image25.wmf" ContentType="image/x-wmf"/>
  <Override PartName="/ppt/media/image31.jpeg" ContentType="image/jpeg"/>
  <Override PartName="/ppt/media/image10.wmf" ContentType="image/x-wmf"/>
  <Override PartName="/ppt/media/image69.wmf" ContentType="image/x-wmf"/>
  <Override PartName="/ppt/media/image24.wmf" ContentType="image/x-wmf"/>
  <Override PartName="/ppt/media/image23.wmf" ContentType="image/x-wmf"/>
  <Override PartName="/ppt/media/image109.wmf" ContentType="image/x-wmf"/>
  <Override PartName="/ppt/media/image40.wmf" ContentType="image/x-wmf"/>
  <Override PartName="/ppt/media/image159.png" ContentType="image/png"/>
  <Override PartName="/ppt/media/image5.png" ContentType="image/png"/>
  <Override PartName="/ppt/media/image36.wmf" ContentType="image/x-wmf"/>
  <Override PartName="/ppt/media/image155.wmf" ContentType="image/x-wmf"/>
  <Override PartName="/ppt/media/image1.wmf" ContentType="image/x-wmf"/>
  <Override PartName="/ppt/media/image51.wmf" ContentType="image/x-wmf"/>
  <Override PartName="/ppt/media/image63.jpeg" ContentType="image/jpeg"/>
  <Override PartName="/ppt/media/image21.wmf" ContentType="image/x-wmf"/>
  <Override PartName="/ppt/media/image60.jpeg" ContentType="image/jpeg"/>
  <Override PartName="/ppt/media/image37.wmf" ContentType="image/x-wmf"/>
  <Override PartName="/ppt/media/image57.wmf" ContentType="image/x-wmf"/>
  <Override PartName="/ppt/media/image22.wmf" ContentType="image/x-wmf"/>
  <Override PartName="/ppt/media/image38.wmf" ContentType="image/x-wmf"/>
  <Override PartName="/ppt/media/image157.wmf" ContentType="image/x-wmf"/>
  <Override PartName="/ppt/media/image3.wmf" ContentType="image/x-wmf"/>
  <Override PartName="/ppt/media/image53.wmf" ContentType="image/x-wmf"/>
  <Override PartName="/ppt/media/image39.wmf" ContentType="image/x-wmf"/>
  <Override PartName="/ppt/media/image158.wmf" ContentType="image/x-wmf"/>
  <Override PartName="/ppt/media/image58.jpeg" ContentType="image/jpeg"/>
  <Override PartName="/ppt/media/image4.wmf" ContentType="image/x-wmf"/>
  <Override PartName="/ppt/media/image54.wmf" ContentType="image/x-wmf"/>
  <Override PartName="/ppt/media/image27.wmf" ContentType="image/x-wmf"/>
  <Override PartName="/ppt/media/image13.jpeg" ContentType="image/jpeg"/>
  <Override PartName="/ppt/media/image14.wmf" ContentType="image/x-wmf"/>
  <Override PartName="/ppt/media/image15.wmf" ContentType="image/x-wmf"/>
  <Override PartName="/ppt/media/image90.wmf" ContentType="image/x-wmf"/>
  <Override PartName="/ppt/media/image16.wmf" ContentType="image/x-wmf"/>
  <Override PartName="/ppt/media/image91.wmf" ContentType="image/x-wmf"/>
  <Override PartName="/ppt/media/image17.wmf" ContentType="image/x-wmf"/>
  <Override PartName="/ppt/media/image161.wmf" ContentType="image/x-wmf"/>
  <Override PartName="/ppt/media/image78.jpeg" ContentType="image/jpeg"/>
  <Override PartName="/ppt/media/image7.wmf" ContentType="image/x-wmf"/>
  <Override PartName="/ppt/media/image92.wmf" ContentType="image/x-wmf"/>
  <Override PartName="/ppt/media/image18.wmf" ContentType="image/x-wmf"/>
  <Override PartName="/ppt/media/image8.wmf" ContentType="image/x-wmf"/>
  <Override PartName="/ppt/media/image93.wmf" ContentType="image/x-wmf"/>
  <Override PartName="/ppt/media/image153.wmf" ContentType="image/x-wmf"/>
  <Override PartName="/ppt/media/image42.jpeg" ContentType="image/jpeg"/>
  <Override PartName="/ppt/media/image32.jpeg" ContentType="image/jpeg"/>
  <Override PartName="/ppt/media/image20.wmf" ContentType="image/x-wmf"/>
  <Override PartName="/ppt/media/image79.wmf" ContentType="image/x-wmf"/>
  <Override PartName="/ppt/media/image47.wmf" ContentType="image/x-wmf"/>
  <Override PartName="/ppt/media/image48.wmf" ContentType="image/x-wmf"/>
  <Override PartName="/ppt/media/image49.wmf" ContentType="image/x-wmf"/>
  <Override PartName="/ppt/media/image119.wmf" ContentType="image/x-wmf"/>
  <Override PartName="/ppt/media/image50.wmf" ContentType="image/x-wmf"/>
  <Override PartName="/ppt/media/image128.wmf" ContentType="image/x-wmf"/>
  <Override PartName="/ppt/media/image55.jpeg" ContentType="image/jpeg"/>
  <Override PartName="/ppt/media/image56.wmf" ContentType="image/x-wmf"/>
  <Override PartName="/ppt/media/image61.jpeg" ContentType="image/jpeg"/>
  <Override PartName="/ppt/media/image64.wmf" ContentType="image/x-wmf"/>
  <Override PartName="/ppt/media/image65.wmf" ContentType="image/x-wmf"/>
  <Override PartName="/ppt/media/image160.png" ContentType="image/png"/>
  <Override PartName="/ppt/media/image66.wmf" ContentType="image/x-wmf"/>
  <Override PartName="/ppt/media/image67.wmf" ContentType="image/x-wmf"/>
  <Override PartName="/ppt/media/image68.wmf" ContentType="image/x-wmf"/>
  <Override PartName="/ppt/media/image139.wmf" ContentType="image/x-wmf"/>
  <Override PartName="/ppt/media/image70.wmf" ContentType="image/x-wmf"/>
  <Override PartName="/ppt/media/image71.wmf" ContentType="image/x-wmf"/>
  <Override PartName="/ppt/media/image72.wmf" ContentType="image/x-wmf"/>
  <Override PartName="/ppt/media/image73.wmf" ContentType="image/x-wmf"/>
  <Override PartName="/ppt/media/image75.wmf" ContentType="image/x-wmf"/>
  <Override PartName="/ppt/media/image76.wmf" ContentType="image/x-wmf"/>
  <Override PartName="/ppt/media/image77.wmf" ContentType="image/x-wmf"/>
  <Override PartName="/ppt/media/image149.wmf" ContentType="image/x-wmf"/>
  <Override PartName="/ppt/media/image80.wmf" ContentType="image/x-wmf"/>
  <Override PartName="/ppt/media/image81.wmf" ContentType="image/x-wmf"/>
  <Override PartName="/ppt/media/image82.wmf" ContentType="image/x-wmf"/>
  <Override PartName="/ppt/media/image83.wmf" ContentType="image/x-wmf"/>
  <Override PartName="/ppt/media/image84.wmf" ContentType="image/x-wmf"/>
  <Override PartName="/ppt/media/image85.wmf" ContentType="image/x-wmf"/>
  <Override PartName="/ppt/media/image86.wmf" ContentType="image/x-wmf"/>
  <Override PartName="/ppt/media/image11.png" ContentType="image/png"/>
  <Override PartName="/ppt/media/image19.jpeg" ContentType="image/jpeg"/>
  <Override PartName="/ppt/media/image87.wmf" ContentType="image/x-wmf"/>
  <Override PartName="/ppt/media/image12.png" ContentType="image/png"/>
  <Override PartName="/ppt/media/image88.wmf" ContentType="image/x-wmf"/>
  <Override PartName="/ppt/media/image89.wmf" ContentType="image/x-wmf"/>
  <Override PartName="/ppt/media/image9.wmf" ContentType="image/x-wmf"/>
  <Override PartName="/ppt/media/image94.wmf" ContentType="image/x-wmf"/>
  <Override PartName="/ppt/media/image100.wmf" ContentType="image/x-wmf"/>
  <Override PartName="/ppt/media/image95.wmf" ContentType="image/x-wmf"/>
  <Override PartName="/ppt/media/image101.wmf" ContentType="image/x-wmf"/>
  <Override PartName="/ppt/media/image96.wmf" ContentType="image/x-wmf"/>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单击编辑备注格式</a:t>
            </a:r>
            <a:endParaRPr b="0" lang="en-US" sz="2000" spc="-1" strike="noStrike">
              <a:solidFill>
                <a:srgbClr val="000000"/>
              </a:solidFill>
              <a:uFill>
                <a:solidFill>
                  <a:srgbClr val="ffffff"/>
                </a:solidFill>
              </a:uFill>
              <a:latin typeface="Arial"/>
            </a:endParaRPr>
          </a:p>
        </p:txBody>
      </p:sp>
      <p:sp>
        <p:nvSpPr>
          <p:cNvPr id="81"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&lt;页眉&gt;</a:t>
            </a:r>
            <a:endParaRPr b="0" lang="en-US" sz="1400" spc="-1" strike="noStrike">
              <a:solidFill>
                <a:srgbClr val="000000"/>
              </a:solidFill>
              <a:uFill>
                <a:solidFill>
                  <a:srgbClr val="ffffff"/>
                </a:solidFill>
              </a:uFill>
              <a:latin typeface="Times New Roman"/>
            </a:endParaRPr>
          </a:p>
        </p:txBody>
      </p:sp>
      <p:sp>
        <p:nvSpPr>
          <p:cNvPr id="82"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&lt;日期/时间&gt;</a:t>
            </a:r>
            <a:endParaRPr b="0" lang="en-US" sz="1400" spc="-1" strike="noStrike">
              <a:solidFill>
                <a:srgbClr val="000000"/>
              </a:solidFill>
              <a:uFill>
                <a:solidFill>
                  <a:srgbClr val="ffffff"/>
                </a:solidFill>
              </a:uFill>
              <a:latin typeface="Times New Roman"/>
            </a:endParaRPr>
          </a:p>
        </p:txBody>
      </p:sp>
      <p:sp>
        <p:nvSpPr>
          <p:cNvPr id="83"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&lt;页脚&gt;</a:t>
            </a:r>
            <a:endParaRPr b="0" lang="en-US" sz="1400" spc="-1" strike="noStrike">
              <a:solidFill>
                <a:srgbClr val="000000"/>
              </a:solidFill>
              <a:uFill>
                <a:solidFill>
                  <a:srgbClr val="ffffff"/>
                </a:solidFill>
              </a:uFill>
              <a:latin typeface="Times New Roman"/>
            </a:endParaRPr>
          </a:p>
        </p:txBody>
      </p:sp>
      <p:sp>
        <p:nvSpPr>
          <p:cNvPr id="84" name="PlaceHolder 5"/>
          <p:cNvSpPr>
            <a:spLocks noGrp="1"/>
          </p:cNvSpPr>
          <p:nvPr>
            <p:ph type="sldNum"/>
          </p:nvPr>
        </p:nvSpPr>
        <p:spPr>
          <a:xfrm>
            <a:off x="4278960" y="10157400"/>
            <a:ext cx="3280680" cy="534240"/>
          </a:xfrm>
          <a:prstGeom prst="rect">
            <a:avLst/>
          </a:prstGeom>
        </p:spPr>
        <p:txBody>
          <a:bodyPr lIns="0" rIns="0" tIns="0" bIns="0" anchor="b"/>
          <a:p>
            <a:pPr algn="r"/>
            <a:fld id="{8650FDD4-9C92-47AE-82F1-3123E2AA738B}" type="slidenum">
              <a:rPr b="0" lang="en-US" sz="1400" spc="-1" strike="noStrike">
                <a:solidFill>
                  <a:srgbClr val="000000"/>
                </a:solidFill>
                <a:uFill>
                  <a:solidFill>
                    <a:srgbClr val="ffffff"/>
                  </a:solidFill>
                </a:uFill>
                <a:latin typeface="Times New Roman"/>
              </a:rPr>
              <a:t>&lt;编号&gt;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572" name="TextShape 2"/>
          <p:cNvSpPr txBox="1"/>
          <p:nvPr/>
        </p:nvSpPr>
        <p:spPr>
          <a:xfrm>
            <a:off x="3884760" y="8685360"/>
            <a:ext cx="2971440" cy="456840"/>
          </a:xfrm>
          <a:prstGeom prst="rect">
            <a:avLst/>
          </a:prstGeom>
          <a:noFill/>
          <a:ln>
            <a:noFill/>
          </a:ln>
        </p:spPr>
        <p:txBody>
          <a:bodyPr anchor="b"/>
          <a:p>
            <a:pPr algn="r">
              <a:lnSpc>
                <a:spcPct val="100000"/>
              </a:lnSpc>
            </a:pPr>
            <a:fld id="{212AAF0F-7383-4FD4-BC40-F76562AF2AE2}" type="slidenum">
              <a:rPr b="1" lang="en-US" sz="1200" spc="-1" strike="noStrike">
                <a:solidFill>
                  <a:srgbClr val="000000"/>
                </a:solidFill>
                <a:uFill>
                  <a:solidFill>
                    <a:srgbClr val="ffffff"/>
                  </a:solidFill>
                </a:uFill>
                <a:latin typeface="Times New Roman"/>
                <a:ea typeface="宋体"/>
              </a:rPr>
              <a:t>&lt;编号&gt;</a:t>
            </a:fld>
            <a:endParaRPr b="0" lang="en-US" sz="1400" spc="-1" strike="noStrike">
              <a:solidFill>
                <a:srgbClr val="000000"/>
              </a:solidFill>
              <a:uFill>
                <a:solidFill>
                  <a:srgbClr val="ffffff"/>
                </a:solidFill>
              </a:u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574" name="TextShape 2"/>
          <p:cNvSpPr txBox="1"/>
          <p:nvPr/>
        </p:nvSpPr>
        <p:spPr>
          <a:xfrm>
            <a:off x="3884760" y="8685360"/>
            <a:ext cx="2971440" cy="456840"/>
          </a:xfrm>
          <a:prstGeom prst="rect">
            <a:avLst/>
          </a:prstGeom>
          <a:noFill/>
          <a:ln>
            <a:noFill/>
          </a:ln>
        </p:spPr>
        <p:txBody>
          <a:bodyPr anchor="b"/>
          <a:p>
            <a:pPr algn="r">
              <a:lnSpc>
                <a:spcPct val="100000"/>
              </a:lnSpc>
            </a:pPr>
            <a:fld id="{4B009BCB-13CC-47CE-BAAB-3A996504636E}" type="slidenum">
              <a:rPr b="1" lang="en-US" sz="1200" spc="-1" strike="noStrike">
                <a:solidFill>
                  <a:srgbClr val="000000"/>
                </a:solidFill>
                <a:uFill>
                  <a:solidFill>
                    <a:srgbClr val="ffffff"/>
                  </a:solidFill>
                </a:uFill>
                <a:latin typeface="Times New Roman"/>
                <a:ea typeface="宋体"/>
              </a:rPr>
              <a:t>&lt;编号&gt;</a:t>
            </a:fld>
            <a:endParaRPr b="0" lang="en-US" sz="1400" spc="-1" strike="noStrike">
              <a:solidFill>
                <a:srgbClr val="000000"/>
              </a:solidFill>
              <a:uFill>
                <a:solidFill>
                  <a:srgbClr val="ffffff"/>
                </a:solidFill>
              </a:u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576" name="TextShape 2"/>
          <p:cNvSpPr txBox="1"/>
          <p:nvPr/>
        </p:nvSpPr>
        <p:spPr>
          <a:xfrm>
            <a:off x="3884760" y="8685360"/>
            <a:ext cx="2971440" cy="456840"/>
          </a:xfrm>
          <a:prstGeom prst="rect">
            <a:avLst/>
          </a:prstGeom>
          <a:noFill/>
          <a:ln>
            <a:noFill/>
          </a:ln>
        </p:spPr>
        <p:txBody>
          <a:bodyPr anchor="b"/>
          <a:p>
            <a:pPr algn="r">
              <a:lnSpc>
                <a:spcPct val="100000"/>
              </a:lnSpc>
            </a:pPr>
            <a:fld id="{794405AE-F9D4-4119-BFBD-B91843FFD8AC}" type="slidenum">
              <a:rPr b="1" lang="en-US" sz="1200" spc="-1" strike="noStrike">
                <a:solidFill>
                  <a:srgbClr val="000000"/>
                </a:solidFill>
                <a:uFill>
                  <a:solidFill>
                    <a:srgbClr val="ffffff"/>
                  </a:solidFill>
                </a:uFill>
                <a:latin typeface="Times New Roman"/>
                <a:ea typeface="宋体"/>
              </a:rPr>
              <a:t>&lt;编号&gt;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rIns="0" tIns="0" bIns="0" anchor="ctr"/>
          <a:p>
            <a:endParaRPr b="0" lang="zh-CN" sz="2800" spc="-1" strike="noStrike">
              <a:solidFill>
                <a:srgbClr val="000000"/>
              </a:solidFill>
              <a:uFill>
                <a:solidFill>
                  <a:srgbClr val="ffffff"/>
                </a:solidFill>
              </a:uFill>
              <a:latin typeface="Times New Roman"/>
            </a:endParaRPr>
          </a:p>
        </p:txBody>
      </p:sp>
      <p:sp>
        <p:nvSpPr>
          <p:cNvPr id="28" name="PlaceHolder 2"/>
          <p:cNvSpPr>
            <a:spLocks noGrp="1"/>
          </p:cNvSpPr>
          <p:nvPr>
            <p:ph type="body"/>
          </p:nvPr>
        </p:nvSpPr>
        <p:spPr>
          <a:xfrm>
            <a:off x="457200" y="1600200"/>
            <a:ext cx="822924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3964320"/>
            <a:ext cx="822924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rIns="0" tIns="0" bIns="0" anchor="ctr"/>
          <a:p>
            <a:endParaRPr b="0" lang="zh-CN" sz="2800" spc="-1" strike="noStrike">
              <a:solidFill>
                <a:srgbClr val="000000"/>
              </a:solidFill>
              <a:uFill>
                <a:solidFill>
                  <a:srgbClr val="ffffff"/>
                </a:solidFill>
              </a:uFill>
              <a:latin typeface="Times New Roman"/>
            </a:endParaRPr>
          </a:p>
        </p:txBody>
      </p:sp>
      <p:sp>
        <p:nvSpPr>
          <p:cNvPr id="31" name="PlaceHolder 2"/>
          <p:cNvSpPr>
            <a:spLocks noGrp="1"/>
          </p:cNvSpPr>
          <p:nvPr>
            <p:ph type="body"/>
          </p:nvPr>
        </p:nvSpPr>
        <p:spPr>
          <a:xfrm>
            <a:off x="457200" y="1600200"/>
            <a:ext cx="401580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600200"/>
            <a:ext cx="401580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3964320"/>
            <a:ext cx="401580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3964320"/>
            <a:ext cx="401580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rIns="0" tIns="0" bIns="0" anchor="ctr"/>
          <a:p>
            <a:endParaRPr b="0" lang="zh-CN" sz="2800" spc="-1" strike="noStrike">
              <a:solidFill>
                <a:srgbClr val="000000"/>
              </a:solidFill>
              <a:uFill>
                <a:solidFill>
                  <a:srgbClr val="ffffff"/>
                </a:solidFill>
              </a:uFill>
              <a:latin typeface="Times New Roman"/>
            </a:endParaRPr>
          </a:p>
        </p:txBody>
      </p:sp>
      <p:sp>
        <p:nvSpPr>
          <p:cNvPr id="36" name="PlaceHolder 2"/>
          <p:cNvSpPr>
            <a:spLocks noGrp="1"/>
          </p:cNvSpPr>
          <p:nvPr>
            <p:ph type="body"/>
          </p:nvPr>
        </p:nvSpPr>
        <p:spPr>
          <a:xfrm>
            <a:off x="457200" y="1600200"/>
            <a:ext cx="8229240" cy="4525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457200" y="1600200"/>
            <a:ext cx="8229240" cy="4525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1735560" y="1599840"/>
            <a:ext cx="5671800" cy="4525560"/>
          </a:xfrm>
          <a:prstGeom prst="rect">
            <a:avLst/>
          </a:prstGeom>
          <a:ln>
            <a:noFill/>
          </a:ln>
        </p:spPr>
      </p:pic>
      <p:pic>
        <p:nvPicPr>
          <p:cNvPr id="39"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zh-CN" sz="2800" spc="-1" strike="noStrike">
              <a:solidFill>
                <a:srgbClr val="000000"/>
              </a:solidFill>
              <a:uFill>
                <a:solidFill>
                  <a:srgbClr val="ffffff"/>
                </a:solidFill>
              </a:uFill>
              <a:latin typeface="Times New Roman"/>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zh-CN" sz="2800" spc="-1" strike="noStrike">
              <a:solidFill>
                <a:srgbClr val="000000"/>
              </a:solidFill>
              <a:uFill>
                <a:solidFill>
                  <a:srgbClr val="ffffff"/>
                </a:solidFill>
              </a:uFill>
              <a:latin typeface="Times New Roman"/>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zh-CN" sz="2800" spc="-1" strike="noStrike">
              <a:solidFill>
                <a:srgbClr val="000000"/>
              </a:solidFill>
              <a:uFill>
                <a:solidFill>
                  <a:srgbClr val="ffffff"/>
                </a:solidFill>
              </a:uFill>
              <a:latin typeface="Times New Roman"/>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zh-CN" sz="2800" spc="-1" strike="noStrike">
              <a:solidFill>
                <a:srgbClr val="000000"/>
              </a:solidFill>
              <a:uFill>
                <a:solidFill>
                  <a:srgbClr val="ffffff"/>
                </a:solidFill>
              </a:uFill>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zh-CN" sz="2800" spc="-1" strike="noStrike">
              <a:solidFill>
                <a:srgbClr val="000000"/>
              </a:solidFill>
              <a:uFill>
                <a:solidFill>
                  <a:srgbClr val="ffffff"/>
                </a:solidFill>
              </a:uFill>
              <a:latin typeface="Times New Roman"/>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57200" y="3964320"/>
            <a:ext cx="401580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1600200"/>
            <a:ext cx="4015800" cy="4525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rIns="0" tIns="0" bIns="0" anchor="ctr"/>
          <a:p>
            <a:endParaRPr b="0" lang="zh-CN" sz="2800" spc="-1" strike="noStrike">
              <a:solidFill>
                <a:srgbClr val="000000"/>
              </a:solidFill>
              <a:uFill>
                <a:solidFill>
                  <a:srgbClr val="ffffff"/>
                </a:solidFill>
              </a:uFill>
              <a:latin typeface="Times New Roman"/>
            </a:endParaRPr>
          </a:p>
        </p:txBody>
      </p:sp>
      <p:sp>
        <p:nvSpPr>
          <p:cNvPr id="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zh-CN" sz="2800" spc="-1" strike="noStrike">
              <a:solidFill>
                <a:srgbClr val="000000"/>
              </a:solidFill>
              <a:uFill>
                <a:solidFill>
                  <a:srgbClr val="ffffff"/>
                </a:solidFill>
              </a:uFill>
              <a:latin typeface="Times New Roman"/>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zh-CN" sz="2800" spc="-1" strike="noStrike">
              <a:solidFill>
                <a:srgbClr val="000000"/>
              </a:solidFill>
              <a:uFill>
                <a:solidFill>
                  <a:srgbClr val="ffffff"/>
                </a:solidFill>
              </a:uFill>
              <a:latin typeface="Times New Roman"/>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zh-CN" sz="2800" spc="-1" strike="noStrike">
              <a:solidFill>
                <a:srgbClr val="000000"/>
              </a:solidFill>
              <a:uFill>
                <a:solidFill>
                  <a:srgbClr val="ffffff"/>
                </a:solidFill>
              </a:uFill>
              <a:latin typeface="Times New Roman"/>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zh-CN" sz="2800" spc="-1" strike="noStrike">
              <a:solidFill>
                <a:srgbClr val="000000"/>
              </a:solidFill>
              <a:uFill>
                <a:solidFill>
                  <a:srgbClr val="ffffff"/>
                </a:solidFill>
              </a:uFill>
              <a:latin typeface="Times New Roman"/>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73" name="PlaceHolder 4"/>
          <p:cNvSpPr>
            <a:spLocks noGrp="1"/>
          </p:cNvSpPr>
          <p:nvPr>
            <p:ph type="body"/>
          </p:nvPr>
        </p:nvSpPr>
        <p:spPr>
          <a:xfrm>
            <a:off x="4674240" y="3964320"/>
            <a:ext cx="401580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74" name="PlaceHolder 5"/>
          <p:cNvSpPr>
            <a:spLocks noGrp="1"/>
          </p:cNvSpPr>
          <p:nvPr>
            <p:ph type="body"/>
          </p:nvPr>
        </p:nvSpPr>
        <p:spPr>
          <a:xfrm>
            <a:off x="457200" y="3964320"/>
            <a:ext cx="401580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zh-CN" sz="2800" spc="-1" strike="noStrike">
              <a:solidFill>
                <a:srgbClr val="000000"/>
              </a:solidFill>
              <a:uFill>
                <a:solidFill>
                  <a:srgbClr val="ffffff"/>
                </a:solidFill>
              </a:uFill>
              <a:latin typeface="Times New Roman"/>
            </a:endParaRPr>
          </a:p>
        </p:txBody>
      </p:sp>
      <p:sp>
        <p:nvSpPr>
          <p:cNvPr id="76" name="PlaceHolder 2"/>
          <p:cNvSpPr>
            <a:spLocks noGrp="1"/>
          </p:cNvSpPr>
          <p:nvPr>
            <p:ph type="body"/>
          </p:nvPr>
        </p:nvSpPr>
        <p:spPr>
          <a:xfrm>
            <a:off x="457200" y="1600200"/>
            <a:ext cx="8229240" cy="4525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1600200"/>
            <a:ext cx="8229240" cy="4525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pic>
        <p:nvPicPr>
          <p:cNvPr id="78" name="" descr=""/>
          <p:cNvPicPr/>
          <p:nvPr/>
        </p:nvPicPr>
        <p:blipFill>
          <a:blip r:embed="rId2"/>
          <a:stretch/>
        </p:blipFill>
        <p:spPr>
          <a:xfrm>
            <a:off x="1735560" y="1599840"/>
            <a:ext cx="5671800" cy="4525560"/>
          </a:xfrm>
          <a:prstGeom prst="rect">
            <a:avLst/>
          </a:prstGeom>
          <a:ln>
            <a:noFill/>
          </a:ln>
        </p:spPr>
      </p:pic>
      <p:pic>
        <p:nvPicPr>
          <p:cNvPr id="79"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rIns="0" tIns="0" bIns="0" anchor="ctr"/>
          <a:p>
            <a:endParaRPr b="0" lang="zh-CN" sz="2800" spc="-1" strike="noStrike">
              <a:solidFill>
                <a:srgbClr val="000000"/>
              </a:solidFill>
              <a:uFill>
                <a:solidFill>
                  <a:srgbClr val="ffffff"/>
                </a:solidFill>
              </a:uFill>
              <a:latin typeface="Times New Roman"/>
            </a:endParaRPr>
          </a:p>
        </p:txBody>
      </p:sp>
      <p:sp>
        <p:nvSpPr>
          <p:cNvPr id="9" name="PlaceHolder 2"/>
          <p:cNvSpPr>
            <a:spLocks noGrp="1"/>
          </p:cNvSpPr>
          <p:nvPr>
            <p:ph type="body"/>
          </p:nvPr>
        </p:nvSpPr>
        <p:spPr>
          <a:xfrm>
            <a:off x="457200" y="1600200"/>
            <a:ext cx="8229240" cy="4525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rIns="0" tIns="0" bIns="0" anchor="ctr"/>
          <a:p>
            <a:endParaRPr b="0" lang="zh-CN" sz="2800" spc="-1" strike="noStrike">
              <a:solidFill>
                <a:srgbClr val="000000"/>
              </a:solidFill>
              <a:uFill>
                <a:solidFill>
                  <a:srgbClr val="ffffff"/>
                </a:solidFill>
              </a:uFill>
              <a:latin typeface="Times New Roman"/>
            </a:endParaRPr>
          </a:p>
        </p:txBody>
      </p:sp>
      <p:sp>
        <p:nvSpPr>
          <p:cNvPr id="11" name="PlaceHolder 2"/>
          <p:cNvSpPr>
            <a:spLocks noGrp="1"/>
          </p:cNvSpPr>
          <p:nvPr>
            <p:ph type="body"/>
          </p:nvPr>
        </p:nvSpPr>
        <p:spPr>
          <a:xfrm>
            <a:off x="457200" y="1600200"/>
            <a:ext cx="4015800" cy="4525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600200"/>
            <a:ext cx="4015800" cy="4525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rIns="0" tIns="0" bIns="0" anchor="ctr"/>
          <a:p>
            <a:endParaRPr b="0" lang="zh-CN" sz="2800" spc="-1" strike="noStrike">
              <a:solidFill>
                <a:srgbClr val="000000"/>
              </a:solidFill>
              <a:uFill>
                <a:solidFill>
                  <a:srgbClr val="ffffff"/>
                </a:solidFill>
              </a:u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rIns="0" tIns="0" bIns="0" anchor="ctr"/>
          <a:p>
            <a:endParaRPr b="0" lang="zh-CN" sz="2800" spc="-1" strike="noStrike">
              <a:solidFill>
                <a:srgbClr val="000000"/>
              </a:solidFill>
              <a:uFill>
                <a:solidFill>
                  <a:srgbClr val="ffffff"/>
                </a:solidFill>
              </a:uFill>
              <a:latin typeface="Times New Roman"/>
            </a:endParaRPr>
          </a:p>
        </p:txBody>
      </p:sp>
      <p:sp>
        <p:nvSpPr>
          <p:cNvPr id="16" name="PlaceHolder 2"/>
          <p:cNvSpPr>
            <a:spLocks noGrp="1"/>
          </p:cNvSpPr>
          <p:nvPr>
            <p:ph type="body"/>
          </p:nvPr>
        </p:nvSpPr>
        <p:spPr>
          <a:xfrm>
            <a:off x="457200" y="1600200"/>
            <a:ext cx="401580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3964320"/>
            <a:ext cx="401580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600200"/>
            <a:ext cx="4015800" cy="4525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rIns="0" tIns="0" bIns="0" anchor="ctr"/>
          <a:p>
            <a:endParaRPr b="0" lang="zh-CN" sz="2800" spc="-1" strike="noStrike">
              <a:solidFill>
                <a:srgbClr val="000000"/>
              </a:solidFill>
              <a:uFill>
                <a:solidFill>
                  <a:srgbClr val="ffffff"/>
                </a:solidFill>
              </a:uFill>
              <a:latin typeface="Times New Roman"/>
            </a:endParaRPr>
          </a:p>
        </p:txBody>
      </p:sp>
      <p:sp>
        <p:nvSpPr>
          <p:cNvPr id="20" name="PlaceHolder 2"/>
          <p:cNvSpPr>
            <a:spLocks noGrp="1"/>
          </p:cNvSpPr>
          <p:nvPr>
            <p:ph type="body"/>
          </p:nvPr>
        </p:nvSpPr>
        <p:spPr>
          <a:xfrm>
            <a:off x="457200" y="1600200"/>
            <a:ext cx="4015800" cy="4525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0200"/>
            <a:ext cx="401580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3964320"/>
            <a:ext cx="401580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rIns="0" tIns="0" bIns="0" anchor="ctr"/>
          <a:p>
            <a:endParaRPr b="0" lang="zh-CN" sz="2800" spc="-1" strike="noStrike">
              <a:solidFill>
                <a:srgbClr val="000000"/>
              </a:solidFill>
              <a:uFill>
                <a:solidFill>
                  <a:srgbClr val="ffffff"/>
                </a:solidFill>
              </a:uFill>
              <a:latin typeface="Times New Roman"/>
            </a:endParaRPr>
          </a:p>
        </p:txBody>
      </p:sp>
      <p:sp>
        <p:nvSpPr>
          <p:cNvPr id="24" name="PlaceHolder 2"/>
          <p:cNvSpPr>
            <a:spLocks noGrp="1"/>
          </p:cNvSpPr>
          <p:nvPr>
            <p:ph type="body"/>
          </p:nvPr>
        </p:nvSpPr>
        <p:spPr>
          <a:xfrm>
            <a:off x="457200" y="1600200"/>
            <a:ext cx="401580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600200"/>
            <a:ext cx="401580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3964320"/>
            <a:ext cx="8229240" cy="2158560"/>
          </a:xfrm>
          <a:prstGeom prst="rect">
            <a:avLst/>
          </a:prstGeom>
        </p:spPr>
        <p:txBody>
          <a:bodyPr lIns="0" rIns="0" tIns="0" bIns="0"/>
          <a:p>
            <a:endParaRPr b="0" lang="zh-C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wmf"/><Relationship Id="rId4" Type="http://schemas.openxmlformats.org/officeDocument/2006/relationships/image" Target="../media/image3.wmf"/><Relationship Id="rId5" Type="http://schemas.openxmlformats.org/officeDocument/2006/relationships/image" Target="../media/image4.wmf"/><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7.wmf"/><Relationship Id="rId3" Type="http://schemas.openxmlformats.org/officeDocument/2006/relationships/image" Target="../media/image8.wmf"/><Relationship Id="rId4" Type="http://schemas.openxmlformats.org/officeDocument/2006/relationships/image" Target="../media/image9.wmf"/><Relationship Id="rId5" Type="http://schemas.openxmlformats.org/officeDocument/2006/relationships/image" Target="../media/image10.wmf"/><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9" descr=""/>
          <p:cNvPicPr/>
          <p:nvPr/>
        </p:nvPicPr>
        <p:blipFill>
          <a:blip r:embed="rId2"/>
          <a:stretch/>
        </p:blipFill>
        <p:spPr>
          <a:xfrm>
            <a:off x="6588000" y="6524640"/>
            <a:ext cx="661680" cy="334440"/>
          </a:xfrm>
          <a:prstGeom prst="rect">
            <a:avLst/>
          </a:prstGeom>
          <a:ln>
            <a:noFill/>
          </a:ln>
        </p:spPr>
      </p:pic>
      <p:pic>
        <p:nvPicPr>
          <p:cNvPr id="1" name="Picture 30" descr=""/>
          <p:cNvPicPr/>
          <p:nvPr/>
        </p:nvPicPr>
        <p:blipFill>
          <a:blip r:embed="rId3"/>
          <a:stretch/>
        </p:blipFill>
        <p:spPr>
          <a:xfrm>
            <a:off x="7226280" y="6524640"/>
            <a:ext cx="658440" cy="334440"/>
          </a:xfrm>
          <a:prstGeom prst="rect">
            <a:avLst/>
          </a:prstGeom>
          <a:ln>
            <a:noFill/>
          </a:ln>
        </p:spPr>
      </p:pic>
      <p:pic>
        <p:nvPicPr>
          <p:cNvPr id="2" name="Picture 31" descr=""/>
          <p:cNvPicPr/>
          <p:nvPr/>
        </p:nvPicPr>
        <p:blipFill>
          <a:blip r:embed="rId4"/>
          <a:stretch/>
        </p:blipFill>
        <p:spPr>
          <a:xfrm>
            <a:off x="7854840" y="6521400"/>
            <a:ext cx="661680" cy="334440"/>
          </a:xfrm>
          <a:prstGeom prst="rect">
            <a:avLst/>
          </a:prstGeom>
          <a:ln>
            <a:noFill/>
          </a:ln>
        </p:spPr>
      </p:pic>
      <p:pic>
        <p:nvPicPr>
          <p:cNvPr id="3" name="Picture 32" descr=""/>
          <p:cNvPicPr/>
          <p:nvPr/>
        </p:nvPicPr>
        <p:blipFill>
          <a:blip r:embed="rId5"/>
          <a:stretch/>
        </p:blipFill>
        <p:spPr>
          <a:xfrm>
            <a:off x="8489880" y="6518160"/>
            <a:ext cx="661680" cy="337680"/>
          </a:xfrm>
          <a:prstGeom prst="rect">
            <a:avLst/>
          </a:prstGeom>
          <a:ln>
            <a:noFill/>
          </a:ln>
        </p:spPr>
      </p:pic>
      <p:sp>
        <p:nvSpPr>
          <p:cNvPr id="4" name="PlaceHolder 1"/>
          <p:cNvSpPr>
            <a:spLocks noGrp="1"/>
          </p:cNvSpPr>
          <p:nvPr>
            <p:ph type="title"/>
          </p:nvPr>
        </p:nvSpPr>
        <p:spPr>
          <a:xfrm>
            <a:off x="457200" y="273600"/>
            <a:ext cx="8229240" cy="1144800"/>
          </a:xfrm>
          <a:prstGeom prst="rect">
            <a:avLst/>
          </a:prstGeom>
        </p:spPr>
        <p:txBody>
          <a:bodyPr lIns="0" rIns="0" tIns="0" bIns="0" anchor="ctr"/>
          <a:p>
            <a:r>
              <a:rPr b="0" lang="zh-CN" sz="2800" spc="-1" strike="noStrike">
                <a:solidFill>
                  <a:srgbClr val="000000"/>
                </a:solidFill>
                <a:uFill>
                  <a:solidFill>
                    <a:srgbClr val="ffffff"/>
                  </a:solidFill>
                </a:uFill>
                <a:latin typeface="Times New Roman"/>
              </a:rPr>
              <a:t>单击鼠标编辑标题文字格式</a:t>
            </a:r>
            <a:endParaRPr b="0" lang="zh-CN" sz="2800" spc="-1" strike="noStrike">
              <a:solidFill>
                <a:srgbClr val="000000"/>
              </a:solidFill>
              <a:uFill>
                <a:solidFill>
                  <a:srgbClr val="ffffff"/>
                </a:solidFill>
              </a:uFill>
              <a:latin typeface="Times New Roman"/>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zh-CN" sz="3200" spc="-1" strike="noStrike">
                <a:solidFill>
                  <a:srgbClr val="000000"/>
                </a:solidFill>
                <a:uFill>
                  <a:solidFill>
                    <a:srgbClr val="ffffff"/>
                  </a:solidFill>
                </a:uFill>
                <a:latin typeface="Arial"/>
              </a:rPr>
              <a:t>单击鼠标编辑大纲文字格式</a:t>
            </a:r>
            <a:endParaRPr b="0" lang="zh-C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zh-CN" sz="2400" spc="-1" strike="noStrike">
                <a:solidFill>
                  <a:srgbClr val="000000"/>
                </a:solidFill>
                <a:uFill>
                  <a:solidFill>
                    <a:srgbClr val="ffffff"/>
                  </a:solidFill>
                </a:uFill>
                <a:latin typeface="Arial"/>
              </a:rPr>
              <a:t>第二个大纲级</a:t>
            </a:r>
            <a:endParaRPr b="0" lang="zh-CN"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zh-CN" sz="2000" spc="-1" strike="noStrike">
                <a:solidFill>
                  <a:srgbClr val="000000"/>
                </a:solidFill>
                <a:uFill>
                  <a:solidFill>
                    <a:srgbClr val="ffffff"/>
                  </a:solidFill>
                </a:uFill>
                <a:latin typeface="Arial"/>
              </a:rPr>
              <a:t>第三大纲级别</a:t>
            </a:r>
            <a:endParaRPr b="0" lang="zh-CN"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zh-CN" sz="2000" spc="-1" strike="noStrike">
                <a:solidFill>
                  <a:srgbClr val="000000"/>
                </a:solidFill>
                <a:uFill>
                  <a:solidFill>
                    <a:srgbClr val="ffffff"/>
                  </a:solidFill>
                </a:uFill>
                <a:latin typeface="Arial"/>
              </a:rPr>
              <a:t>第四大纲级别</a:t>
            </a:r>
            <a:endParaRPr b="0" lang="zh-C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zh-CN" sz="2000" spc="-1" strike="noStrike">
                <a:solidFill>
                  <a:srgbClr val="000000"/>
                </a:solidFill>
                <a:uFill>
                  <a:solidFill>
                    <a:srgbClr val="ffffff"/>
                  </a:solidFill>
                </a:uFill>
                <a:latin typeface="Arial"/>
              </a:rPr>
              <a:t>第五大纲级别</a:t>
            </a:r>
            <a:endParaRPr b="0" lang="zh-C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zh-CN" sz="2000" spc="-1" strike="noStrike">
                <a:solidFill>
                  <a:srgbClr val="000000"/>
                </a:solidFill>
                <a:uFill>
                  <a:solidFill>
                    <a:srgbClr val="ffffff"/>
                  </a:solidFill>
                </a:uFill>
                <a:latin typeface="Arial"/>
              </a:rPr>
              <a:t>第六大纲级别</a:t>
            </a:r>
            <a:endParaRPr b="0" lang="zh-C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zh-CN" sz="2000" spc="-1" strike="noStrike">
                <a:solidFill>
                  <a:srgbClr val="000000"/>
                </a:solidFill>
                <a:uFill>
                  <a:solidFill>
                    <a:srgbClr val="ffffff"/>
                  </a:solidFill>
                </a:uFill>
                <a:latin typeface="Arial"/>
              </a:rPr>
              <a:t>第七大纲级别</a:t>
            </a:r>
            <a:endParaRPr b="0" lang="zh-C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29" descr=""/>
          <p:cNvPicPr/>
          <p:nvPr/>
        </p:nvPicPr>
        <p:blipFill>
          <a:blip r:embed="rId2"/>
          <a:stretch/>
        </p:blipFill>
        <p:spPr>
          <a:xfrm>
            <a:off x="6588000" y="6524640"/>
            <a:ext cx="661680" cy="334440"/>
          </a:xfrm>
          <a:prstGeom prst="rect">
            <a:avLst/>
          </a:prstGeom>
          <a:ln>
            <a:noFill/>
          </a:ln>
        </p:spPr>
      </p:pic>
      <p:pic>
        <p:nvPicPr>
          <p:cNvPr id="41" name="Picture 30" descr=""/>
          <p:cNvPicPr/>
          <p:nvPr/>
        </p:nvPicPr>
        <p:blipFill>
          <a:blip r:embed="rId3"/>
          <a:stretch/>
        </p:blipFill>
        <p:spPr>
          <a:xfrm>
            <a:off x="7226280" y="6524640"/>
            <a:ext cx="658440" cy="334440"/>
          </a:xfrm>
          <a:prstGeom prst="rect">
            <a:avLst/>
          </a:prstGeom>
          <a:ln>
            <a:noFill/>
          </a:ln>
        </p:spPr>
      </p:pic>
      <p:pic>
        <p:nvPicPr>
          <p:cNvPr id="42" name="Picture 31" descr=""/>
          <p:cNvPicPr/>
          <p:nvPr/>
        </p:nvPicPr>
        <p:blipFill>
          <a:blip r:embed="rId4"/>
          <a:stretch/>
        </p:blipFill>
        <p:spPr>
          <a:xfrm>
            <a:off x="7854840" y="6521400"/>
            <a:ext cx="661680" cy="334440"/>
          </a:xfrm>
          <a:prstGeom prst="rect">
            <a:avLst/>
          </a:prstGeom>
          <a:ln>
            <a:noFill/>
          </a:ln>
        </p:spPr>
      </p:pic>
      <p:pic>
        <p:nvPicPr>
          <p:cNvPr id="43" name="Picture 32" descr=""/>
          <p:cNvPicPr/>
          <p:nvPr/>
        </p:nvPicPr>
        <p:blipFill>
          <a:blip r:embed="rId5"/>
          <a:stretch/>
        </p:blipFill>
        <p:spPr>
          <a:xfrm>
            <a:off x="8489880" y="6518160"/>
            <a:ext cx="661680" cy="337680"/>
          </a:xfrm>
          <a:prstGeom prst="rect">
            <a:avLst/>
          </a:prstGeom>
          <a:ln>
            <a:noFill/>
          </a:ln>
        </p:spPr>
      </p:pic>
      <p:sp>
        <p:nvSpPr>
          <p:cNvPr id="44" name="PlaceHolder 1"/>
          <p:cNvSpPr>
            <a:spLocks noGrp="1"/>
          </p:cNvSpPr>
          <p:nvPr>
            <p:ph type="title"/>
          </p:nvPr>
        </p:nvSpPr>
        <p:spPr>
          <a:xfrm>
            <a:off x="457200" y="274680"/>
            <a:ext cx="8229240" cy="1142640"/>
          </a:xfrm>
          <a:prstGeom prst="rect">
            <a:avLst/>
          </a:prstGeom>
        </p:spPr>
        <p:txBody>
          <a:bodyPr lIns="90000" rIns="90000" tIns="45000" bIns="45000"/>
          <a:p>
            <a:pPr algn="ctr">
              <a:lnSpc>
                <a:spcPct val="100000"/>
              </a:lnSpc>
            </a:pPr>
            <a:r>
              <a:rPr b="0" lang="zh-CN" sz="4400" spc="-1" strike="noStrike">
                <a:solidFill>
                  <a:srgbClr val="000000"/>
                </a:solidFill>
                <a:uFill>
                  <a:solidFill>
                    <a:srgbClr val="ffffff"/>
                  </a:solidFill>
                </a:uFill>
                <a:latin typeface="Arial"/>
                <a:ea typeface="宋体"/>
              </a:rPr>
              <a:t>单击此处编辑母版标题样式</a:t>
            </a:r>
            <a:endParaRPr b="0" lang="zh-CN" sz="2800" spc="-1" strike="noStrike">
              <a:solidFill>
                <a:srgbClr val="000000"/>
              </a:solidFill>
              <a:uFill>
                <a:solidFill>
                  <a:srgbClr val="ffffff"/>
                </a:solidFill>
              </a:uFill>
              <a:latin typeface="Times New Roman"/>
            </a:endParaRPr>
          </a:p>
        </p:txBody>
      </p:sp>
      <p:sp>
        <p:nvSpPr>
          <p:cNvPr id="45" name="PlaceHolder 2"/>
          <p:cNvSpPr>
            <a:spLocks noGrp="1"/>
          </p:cNvSpPr>
          <p:nvPr>
            <p:ph type="body"/>
          </p:nvPr>
        </p:nvSpPr>
        <p:spPr>
          <a:xfrm>
            <a:off x="457200" y="1600200"/>
            <a:ext cx="8229240" cy="4525560"/>
          </a:xfrm>
          <a:prstGeom prst="rect">
            <a:avLst/>
          </a:prstGeom>
        </p:spPr>
        <p:txBody>
          <a:bodyPr lIns="90000" rIns="90000" tIns="45000" bIns="45000"/>
          <a:p>
            <a:pPr marL="432000" indent="-324000">
              <a:buClr>
                <a:srgbClr val="000000"/>
              </a:buClr>
              <a:buSzPct val="45000"/>
              <a:buFont typeface="Wingdings" charset="2"/>
              <a:buChar char=""/>
            </a:pPr>
            <a:r>
              <a:rPr b="0" lang="zh-CN" sz="3200" spc="-1" strike="noStrike">
                <a:solidFill>
                  <a:srgbClr val="000000"/>
                </a:solidFill>
                <a:uFill>
                  <a:solidFill>
                    <a:srgbClr val="ffffff"/>
                  </a:solidFill>
                </a:uFill>
                <a:latin typeface="Arial"/>
                <a:ea typeface="宋体"/>
              </a:rPr>
              <a:t>单击鼠标编辑大纲文字格式</a:t>
            </a:r>
            <a:endParaRPr b="0" lang="zh-C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zh-CN" sz="3200" spc="-1" strike="noStrike">
                <a:solidFill>
                  <a:srgbClr val="000000"/>
                </a:solidFill>
                <a:uFill>
                  <a:solidFill>
                    <a:srgbClr val="ffffff"/>
                  </a:solidFill>
                </a:uFill>
                <a:latin typeface="Arial"/>
                <a:ea typeface="宋体"/>
              </a:rPr>
              <a:t>第二个大纲级</a:t>
            </a:r>
            <a:endParaRPr b="0" lang="zh-CN" sz="32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zh-CN" sz="3200" spc="-1" strike="noStrike">
                <a:solidFill>
                  <a:srgbClr val="000000"/>
                </a:solidFill>
                <a:uFill>
                  <a:solidFill>
                    <a:srgbClr val="ffffff"/>
                  </a:solidFill>
                </a:uFill>
                <a:latin typeface="Arial"/>
                <a:ea typeface="宋体"/>
              </a:rPr>
              <a:t>第三大纲级别</a:t>
            </a:r>
            <a:endParaRPr b="0" lang="zh-CN" sz="32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zh-CN" sz="3200" spc="-1" strike="noStrike">
                <a:solidFill>
                  <a:srgbClr val="000000"/>
                </a:solidFill>
                <a:uFill>
                  <a:solidFill>
                    <a:srgbClr val="ffffff"/>
                  </a:solidFill>
                </a:uFill>
                <a:latin typeface="Arial"/>
                <a:ea typeface="宋体"/>
              </a:rPr>
              <a:t>第四大纲级别</a:t>
            </a:r>
            <a:endParaRPr b="0" lang="zh-CN" sz="32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zh-CN" sz="3200" spc="-1" strike="noStrike">
                <a:solidFill>
                  <a:srgbClr val="000000"/>
                </a:solidFill>
                <a:uFill>
                  <a:solidFill>
                    <a:srgbClr val="ffffff"/>
                  </a:solidFill>
                </a:uFill>
                <a:latin typeface="Arial"/>
                <a:ea typeface="宋体"/>
              </a:rPr>
              <a:t>第五大纲级别</a:t>
            </a:r>
            <a:endParaRPr b="0" lang="zh-CN" sz="32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zh-CN" sz="3200" spc="-1" strike="noStrike">
                <a:solidFill>
                  <a:srgbClr val="000000"/>
                </a:solidFill>
                <a:uFill>
                  <a:solidFill>
                    <a:srgbClr val="ffffff"/>
                  </a:solidFill>
                </a:uFill>
                <a:latin typeface="Arial"/>
                <a:ea typeface="宋体"/>
              </a:rPr>
              <a:t>第六大纲级别</a:t>
            </a:r>
            <a:endParaRPr b="0" lang="zh-CN" sz="3200" spc="-1" strike="noStrike">
              <a:solidFill>
                <a:srgbClr val="000000"/>
              </a:solidFill>
              <a:uFill>
                <a:solidFill>
                  <a:srgbClr val="ffffff"/>
                </a:solidFill>
              </a:uFill>
              <a:latin typeface="Arial"/>
            </a:endParaRPr>
          </a:p>
          <a:p>
            <a:pPr marL="343080" indent="-342720">
              <a:lnSpc>
                <a:spcPct val="100000"/>
              </a:lnSpc>
              <a:buClr>
                <a:srgbClr val="000000"/>
              </a:buClr>
              <a:buFont typeface="Symbol" charset="2"/>
              <a:buChar char=""/>
            </a:pPr>
            <a:r>
              <a:rPr b="0" lang="zh-CN" sz="3200" spc="-1" strike="noStrike">
                <a:solidFill>
                  <a:srgbClr val="000000"/>
                </a:solidFill>
                <a:uFill>
                  <a:solidFill>
                    <a:srgbClr val="ffffff"/>
                  </a:solidFill>
                </a:uFill>
                <a:latin typeface="Arial"/>
                <a:ea typeface="宋体"/>
              </a:rPr>
              <a:t>第七大纲级别单击此处编辑母版文本样式</a:t>
            </a:r>
            <a:endParaRPr b="0" lang="zh-CN" sz="3200" spc="-1" strike="noStrike">
              <a:solidFill>
                <a:srgbClr val="000000"/>
              </a:solidFill>
              <a:uFill>
                <a:solidFill>
                  <a:srgbClr val="ffffff"/>
                </a:solidFill>
              </a:uFill>
              <a:latin typeface="Arial"/>
            </a:endParaRPr>
          </a:p>
          <a:p>
            <a:pPr lvl="1" marL="743040" indent="-285480">
              <a:lnSpc>
                <a:spcPct val="100000"/>
              </a:lnSpc>
              <a:buClr>
                <a:srgbClr val="000000"/>
              </a:buClr>
              <a:buFont typeface="Symbol" charset="2"/>
              <a:buChar char=""/>
            </a:pPr>
            <a:r>
              <a:rPr b="0" lang="zh-CN" sz="2800" spc="-1" strike="noStrike">
                <a:solidFill>
                  <a:srgbClr val="000000"/>
                </a:solidFill>
                <a:uFill>
                  <a:solidFill>
                    <a:srgbClr val="ffffff"/>
                  </a:solidFill>
                </a:uFill>
                <a:latin typeface="Arial"/>
                <a:ea typeface="宋体"/>
              </a:rPr>
              <a:t>第二级</a:t>
            </a:r>
            <a:endParaRPr b="0" lang="zh-CN" sz="3200" spc="-1" strike="noStrike">
              <a:solidFill>
                <a:srgbClr val="000000"/>
              </a:solidFill>
              <a:uFill>
                <a:solidFill>
                  <a:srgbClr val="ffffff"/>
                </a:solidFill>
              </a:uFill>
              <a:latin typeface="Arial"/>
            </a:endParaRPr>
          </a:p>
          <a:p>
            <a:pPr lvl="2" marL="1143000" indent="-228240">
              <a:lnSpc>
                <a:spcPct val="100000"/>
              </a:lnSpc>
              <a:buClr>
                <a:srgbClr val="000000"/>
              </a:buClr>
              <a:buFont typeface="Symbol" charset="2"/>
              <a:buChar char=""/>
            </a:pPr>
            <a:r>
              <a:rPr b="0" lang="zh-CN" sz="2400" spc="-1" strike="noStrike">
                <a:solidFill>
                  <a:srgbClr val="000000"/>
                </a:solidFill>
                <a:uFill>
                  <a:solidFill>
                    <a:srgbClr val="ffffff"/>
                  </a:solidFill>
                </a:uFill>
                <a:latin typeface="Arial"/>
                <a:ea typeface="宋体"/>
              </a:rPr>
              <a:t>第三级</a:t>
            </a:r>
            <a:endParaRPr b="0" lang="zh-CN" sz="3200" spc="-1" strike="noStrike">
              <a:solidFill>
                <a:srgbClr val="000000"/>
              </a:solidFill>
              <a:uFill>
                <a:solidFill>
                  <a:srgbClr val="ffffff"/>
                </a:solidFill>
              </a:uFill>
              <a:latin typeface="Arial"/>
            </a:endParaRPr>
          </a:p>
          <a:p>
            <a:pPr lvl="3" marL="1600200" indent="-228240">
              <a:lnSpc>
                <a:spcPct val="100000"/>
              </a:lnSpc>
              <a:buClr>
                <a:srgbClr val="000000"/>
              </a:buClr>
              <a:buFont typeface="Symbol" charset="2"/>
              <a:buChar char=""/>
            </a:pPr>
            <a:r>
              <a:rPr b="0" lang="zh-CN" sz="2000" spc="-1" strike="noStrike">
                <a:solidFill>
                  <a:srgbClr val="000000"/>
                </a:solidFill>
                <a:uFill>
                  <a:solidFill>
                    <a:srgbClr val="ffffff"/>
                  </a:solidFill>
                </a:uFill>
                <a:latin typeface="Arial"/>
                <a:ea typeface="宋体"/>
              </a:rPr>
              <a:t>第四级</a:t>
            </a:r>
            <a:endParaRPr b="0" lang="zh-CN" sz="3200" spc="-1" strike="noStrike">
              <a:solidFill>
                <a:srgbClr val="000000"/>
              </a:solidFill>
              <a:uFill>
                <a:solidFill>
                  <a:srgbClr val="ffffff"/>
                </a:solidFill>
              </a:uFill>
              <a:latin typeface="Arial"/>
            </a:endParaRPr>
          </a:p>
          <a:p>
            <a:pPr lvl="4" marL="2057400" indent="-228240">
              <a:lnSpc>
                <a:spcPct val="100000"/>
              </a:lnSpc>
              <a:buClr>
                <a:srgbClr val="000000"/>
              </a:buClr>
              <a:buFont typeface="StarSymbol"/>
              <a:buChar char="»"/>
            </a:pPr>
            <a:r>
              <a:rPr b="0" lang="zh-CN" sz="2000" spc="-1" strike="noStrike">
                <a:solidFill>
                  <a:srgbClr val="000000"/>
                </a:solidFill>
                <a:uFill>
                  <a:solidFill>
                    <a:srgbClr val="ffffff"/>
                  </a:solidFill>
                </a:uFill>
                <a:latin typeface="Arial"/>
                <a:ea typeface="宋体"/>
              </a:rPr>
              <a:t>第五级</a:t>
            </a:r>
            <a:endParaRPr b="0" lang="zh-CN" sz="32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s/_rels/slide1.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image" Target="../media/image32.jpeg"/><Relationship Id="rId3" Type="http://schemas.openxmlformats.org/officeDocument/2006/relationships/oleObject" Target="../embeddings/oleObject1.bin"/><Relationship Id="rId4" Type="http://schemas.openxmlformats.org/officeDocument/2006/relationships/image" Target="../media/image33.wmf"/><Relationship Id="rId5" Type="http://schemas.openxmlformats.org/officeDocument/2006/relationships/oleObject" Target="../embeddings/oleObject2.bin"/><Relationship Id="rId6" Type="http://schemas.openxmlformats.org/officeDocument/2006/relationships/image" Target="../media/image34.wmf"/><Relationship Id="rId7" Type="http://schemas.openxmlformats.org/officeDocument/2006/relationships/oleObject" Target="../embeddings/oleObject3.bin"/><Relationship Id="rId8" Type="http://schemas.openxmlformats.org/officeDocument/2006/relationships/image" Target="../media/image35.wmf"/><Relationship Id="rId9" Type="http://schemas.openxmlformats.org/officeDocument/2006/relationships/oleObject" Target="../embeddings/oleObject4.bin"/><Relationship Id="rId10" Type="http://schemas.openxmlformats.org/officeDocument/2006/relationships/image" Target="../media/image36.wmf"/><Relationship Id="rId11" Type="http://schemas.openxmlformats.org/officeDocument/2006/relationships/oleObject" Target="../embeddings/oleObject5.bin"/><Relationship Id="rId12" Type="http://schemas.openxmlformats.org/officeDocument/2006/relationships/image" Target="../media/image37.wmf"/><Relationship Id="rId13" Type="http://schemas.openxmlformats.org/officeDocument/2006/relationships/oleObject" Target="../embeddings/oleObject6.bin"/><Relationship Id="rId14" Type="http://schemas.openxmlformats.org/officeDocument/2006/relationships/image" Target="../media/image38.wmf"/><Relationship Id="rId15" Type="http://schemas.openxmlformats.org/officeDocument/2006/relationships/oleObject" Target="../embeddings/oleObject7.bin"/><Relationship Id="rId16" Type="http://schemas.openxmlformats.org/officeDocument/2006/relationships/image" Target="../media/image39.wmf"/><Relationship Id="rId17" Type="http://schemas.openxmlformats.org/officeDocument/2006/relationships/slideLayout" Target="../slideLayouts/slideLayout1.xml"/><Relationship Id="rId18"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40.wmf"/><Relationship Id="rId3" Type="http://schemas.openxmlformats.org/officeDocument/2006/relationships/oleObject" Target="../embeddings/oleObject2.bin"/><Relationship Id="rId4" Type="http://schemas.openxmlformats.org/officeDocument/2006/relationships/image" Target="../media/image41.wmf"/><Relationship Id="rId5" Type="http://schemas.openxmlformats.org/officeDocument/2006/relationships/image" Target="../media/image42.jpeg"/><Relationship Id="rId6"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oleObject" Target="../embeddings/oleObject1.bin"/><Relationship Id="rId4" Type="http://schemas.openxmlformats.org/officeDocument/2006/relationships/image" Target="../media/image45.wmf"/><Relationship Id="rId5" Type="http://schemas.openxmlformats.org/officeDocument/2006/relationships/oleObject" Target="../embeddings/oleObject2.bin"/><Relationship Id="rId6" Type="http://schemas.openxmlformats.org/officeDocument/2006/relationships/image" Target="../media/image46.wmf"/><Relationship Id="rId7" Type="http://schemas.openxmlformats.org/officeDocument/2006/relationships/oleObject" Target="../embeddings/oleObject3.bin"/><Relationship Id="rId8" Type="http://schemas.openxmlformats.org/officeDocument/2006/relationships/image" Target="../media/image47.wmf"/><Relationship Id="rId9" Type="http://schemas.openxmlformats.org/officeDocument/2006/relationships/oleObject" Target="../embeddings/oleObject4.bin"/><Relationship Id="rId10" Type="http://schemas.openxmlformats.org/officeDocument/2006/relationships/image" Target="../media/image48.wmf"/><Relationship Id="rId11" Type="http://schemas.openxmlformats.org/officeDocument/2006/relationships/oleObject" Target="../embeddings/oleObject5.bin"/><Relationship Id="rId12" Type="http://schemas.openxmlformats.org/officeDocument/2006/relationships/image" Target="../media/image49.wmf"/><Relationship Id="rId1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0.wmf"/><Relationship Id="rId3" Type="http://schemas.openxmlformats.org/officeDocument/2006/relationships/oleObject" Target="../embeddings/oleObject2.bin"/><Relationship Id="rId4" Type="http://schemas.openxmlformats.org/officeDocument/2006/relationships/image" Target="../media/image51.wmf"/><Relationship Id="rId5" Type="http://schemas.openxmlformats.org/officeDocument/2006/relationships/oleObject" Target="../embeddings/oleObject3.bin"/><Relationship Id="rId6" Type="http://schemas.openxmlformats.org/officeDocument/2006/relationships/image" Target="../media/image52.wmf"/><Relationship Id="rId7"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3.wmf"/><Relationship Id="rId3" Type="http://schemas.openxmlformats.org/officeDocument/2006/relationships/oleObject" Target="../embeddings/oleObject2.bin"/><Relationship Id="rId4" Type="http://schemas.openxmlformats.org/officeDocument/2006/relationships/image" Target="../media/image54.wmf"/><Relationship Id="rId5" Type="http://schemas.openxmlformats.org/officeDocument/2006/relationships/image" Target="../media/image55.jpeg"/><Relationship Id="rId6"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6.wmf"/><Relationship Id="rId3" Type="http://schemas.openxmlformats.org/officeDocument/2006/relationships/oleObject" Target="../embeddings/oleObject2.bin"/><Relationship Id="rId4" Type="http://schemas.openxmlformats.org/officeDocument/2006/relationships/image" Target="../media/image57.wmf"/><Relationship Id="rId5" Type="http://schemas.openxmlformats.org/officeDocument/2006/relationships/image" Target="../media/image58.jpeg"/><Relationship Id="rId6" Type="http://schemas.openxmlformats.org/officeDocument/2006/relationships/image" Target="../media/image59.jpeg"/><Relationship Id="rId7" Type="http://schemas.openxmlformats.org/officeDocument/2006/relationships/image" Target="../media/image60.jpeg"/><Relationship Id="rId8"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61.jpeg"/><Relationship Id="rId2" Type="http://schemas.openxmlformats.org/officeDocument/2006/relationships/image" Target="../media/image62.jpeg"/><Relationship Id="rId3" Type="http://schemas.openxmlformats.org/officeDocument/2006/relationships/image" Target="../media/image63.jpeg"/><Relationship Id="rId4"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64.wmf"/><Relationship Id="rId3" Type="http://schemas.openxmlformats.org/officeDocument/2006/relationships/oleObject" Target="../embeddings/oleObject2.bin"/><Relationship Id="rId4" Type="http://schemas.openxmlformats.org/officeDocument/2006/relationships/image" Target="../media/image65.wmf"/><Relationship Id="rId5" Type="http://schemas.openxmlformats.org/officeDocument/2006/relationships/oleObject" Target="../embeddings/oleObject3.bin"/><Relationship Id="rId6" Type="http://schemas.openxmlformats.org/officeDocument/2006/relationships/image" Target="../media/image66.wmf"/><Relationship Id="rId7" Type="http://schemas.openxmlformats.org/officeDocument/2006/relationships/oleObject" Target="../embeddings/oleObject4.bin"/><Relationship Id="rId8" Type="http://schemas.openxmlformats.org/officeDocument/2006/relationships/image" Target="../media/image67.wmf"/><Relationship Id="rId9" Type="http://schemas.openxmlformats.org/officeDocument/2006/relationships/oleObject" Target="../embeddings/oleObject5.bin"/><Relationship Id="rId10" Type="http://schemas.openxmlformats.org/officeDocument/2006/relationships/image" Target="../media/image68.wmf"/><Relationship Id="rId11" Type="http://schemas.openxmlformats.org/officeDocument/2006/relationships/oleObject" Target="../embeddings/oleObject6.bin"/><Relationship Id="rId12" Type="http://schemas.openxmlformats.org/officeDocument/2006/relationships/image" Target="../media/image69.wmf"/><Relationship Id="rId13" Type="http://schemas.openxmlformats.org/officeDocument/2006/relationships/oleObject" Target="../embeddings/oleObject7.bin"/><Relationship Id="rId14" Type="http://schemas.openxmlformats.org/officeDocument/2006/relationships/image" Target="../media/image70.wmf"/><Relationship Id="rId15"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71.wmf"/><Relationship Id="rId3" Type="http://schemas.openxmlformats.org/officeDocument/2006/relationships/oleObject" Target="../embeddings/oleObject2.bin"/><Relationship Id="rId4" Type="http://schemas.openxmlformats.org/officeDocument/2006/relationships/image" Target="../media/image72.wmf"/><Relationship Id="rId5" Type="http://schemas.openxmlformats.org/officeDocument/2006/relationships/oleObject" Target="../embeddings/oleObject3.bin"/><Relationship Id="rId6" Type="http://schemas.openxmlformats.org/officeDocument/2006/relationships/image" Target="../media/image73.wmf"/><Relationship Id="rId7" Type="http://schemas.openxmlformats.org/officeDocument/2006/relationships/image" Target="../media/image74.jpeg"/><Relationship Id="rId8" Type="http://schemas.openxmlformats.org/officeDocument/2006/relationships/oleObject" Target="../embeddings/oleObject4.bin"/><Relationship Id="rId9" Type="http://schemas.openxmlformats.org/officeDocument/2006/relationships/image" Target="../media/image75.wmf"/><Relationship Id="rId10" Type="http://schemas.openxmlformats.org/officeDocument/2006/relationships/oleObject" Target="../embeddings/oleObject5.bin"/><Relationship Id="rId11" Type="http://schemas.openxmlformats.org/officeDocument/2006/relationships/image" Target="../media/image76.wmf"/><Relationship Id="rId12" Type="http://schemas.openxmlformats.org/officeDocument/2006/relationships/oleObject" Target="../embeddings/oleObject6.bin"/><Relationship Id="rId13" Type="http://schemas.openxmlformats.org/officeDocument/2006/relationships/image" Target="../media/image77.wmf"/><Relationship Id="rId14"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78.jpeg"/><Relationship Id="rId2" Type="http://schemas.openxmlformats.org/officeDocument/2006/relationships/oleObject" Target="../embeddings/oleObject1.bin"/><Relationship Id="rId3" Type="http://schemas.openxmlformats.org/officeDocument/2006/relationships/image" Target="../media/image79.wmf"/><Relationship Id="rId4" Type="http://schemas.openxmlformats.org/officeDocument/2006/relationships/oleObject" Target="../embeddings/oleObject2.bin"/><Relationship Id="rId5" Type="http://schemas.openxmlformats.org/officeDocument/2006/relationships/image" Target="../media/image80.wmf"/><Relationship Id="rId6" Type="http://schemas.openxmlformats.org/officeDocument/2006/relationships/oleObject" Target="../embeddings/oleObject3.bin"/><Relationship Id="rId7" Type="http://schemas.openxmlformats.org/officeDocument/2006/relationships/image" Target="../media/image81.wmf"/><Relationship Id="rId8" Type="http://schemas.openxmlformats.org/officeDocument/2006/relationships/oleObject" Target="../embeddings/oleObject4.bin"/><Relationship Id="rId9" Type="http://schemas.openxmlformats.org/officeDocument/2006/relationships/image" Target="../media/image82.wmf"/><Relationship Id="rId10" Type="http://schemas.openxmlformats.org/officeDocument/2006/relationships/oleObject" Target="../embeddings/oleObject5.bin"/><Relationship Id="rId11" Type="http://schemas.openxmlformats.org/officeDocument/2006/relationships/image" Target="../media/image83.wmf"/><Relationship Id="rId12" Type="http://schemas.openxmlformats.org/officeDocument/2006/relationships/oleObject" Target="../embeddings/oleObject6.bin"/><Relationship Id="rId13" Type="http://schemas.openxmlformats.org/officeDocument/2006/relationships/image" Target="../media/image84.wmf"/><Relationship Id="rId14" Type="http://schemas.openxmlformats.org/officeDocument/2006/relationships/oleObject" Target="../embeddings/oleObject7.bin"/><Relationship Id="rId15" Type="http://schemas.openxmlformats.org/officeDocument/2006/relationships/image" Target="../media/image85.wmf"/><Relationship Id="rId16" Type="http://schemas.openxmlformats.org/officeDocument/2006/relationships/oleObject" Target="../embeddings/oleObject8.bin"/><Relationship Id="rId17" Type="http://schemas.openxmlformats.org/officeDocument/2006/relationships/image" Target="../media/image86.wmf"/><Relationship Id="rId18"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87.wmf"/><Relationship Id="rId3" Type="http://schemas.openxmlformats.org/officeDocument/2006/relationships/oleObject" Target="../embeddings/oleObject2.bin"/><Relationship Id="rId4" Type="http://schemas.openxmlformats.org/officeDocument/2006/relationships/image" Target="../media/image88.wmf"/><Relationship Id="rId5" Type="http://schemas.openxmlformats.org/officeDocument/2006/relationships/oleObject" Target="../embeddings/oleObject3.bin"/><Relationship Id="rId6" Type="http://schemas.openxmlformats.org/officeDocument/2006/relationships/image" Target="../media/image89.wmf"/><Relationship Id="rId7" Type="http://schemas.openxmlformats.org/officeDocument/2006/relationships/oleObject" Target="../embeddings/oleObject4.bin"/><Relationship Id="rId8" Type="http://schemas.openxmlformats.org/officeDocument/2006/relationships/image" Target="../media/image90.wmf"/><Relationship Id="rId9" Type="http://schemas.openxmlformats.org/officeDocument/2006/relationships/oleObject" Target="../embeddings/oleObject5.bin"/><Relationship Id="rId10" Type="http://schemas.openxmlformats.org/officeDocument/2006/relationships/image" Target="../media/image91.wmf"/><Relationship Id="rId11" Type="http://schemas.openxmlformats.org/officeDocument/2006/relationships/oleObject" Target="../embeddings/oleObject6.bin"/><Relationship Id="rId12" Type="http://schemas.openxmlformats.org/officeDocument/2006/relationships/image" Target="../media/image92.wmf"/><Relationship Id="rId13" Type="http://schemas.openxmlformats.org/officeDocument/2006/relationships/oleObject" Target="../embeddings/oleObject7.bin"/><Relationship Id="rId14" Type="http://schemas.openxmlformats.org/officeDocument/2006/relationships/image" Target="../media/image93.wmf"/><Relationship Id="rId15" Type="http://schemas.openxmlformats.org/officeDocument/2006/relationships/oleObject" Target="../embeddings/oleObject8.bin"/><Relationship Id="rId16" Type="http://schemas.openxmlformats.org/officeDocument/2006/relationships/image" Target="../media/image94.wmf"/><Relationship Id="rId17" Type="http://schemas.openxmlformats.org/officeDocument/2006/relationships/oleObject" Target="../embeddings/oleObject9.bin"/><Relationship Id="rId18" Type="http://schemas.openxmlformats.org/officeDocument/2006/relationships/image" Target="../media/image95.wmf"/><Relationship Id="rId19" Type="http://schemas.openxmlformats.org/officeDocument/2006/relationships/oleObject" Target="../embeddings/oleObject10.bin"/><Relationship Id="rId20" Type="http://schemas.openxmlformats.org/officeDocument/2006/relationships/image" Target="../media/image96.wmf"/><Relationship Id="rId21" Type="http://schemas.openxmlformats.org/officeDocument/2006/relationships/oleObject" Target="../embeddings/oleObject11.bin"/><Relationship Id="rId22" Type="http://schemas.openxmlformats.org/officeDocument/2006/relationships/image" Target="../media/image97.wmf"/><Relationship Id="rId23" Type="http://schemas.openxmlformats.org/officeDocument/2006/relationships/oleObject" Target="../embeddings/oleObject12.bin"/><Relationship Id="rId24" Type="http://schemas.openxmlformats.org/officeDocument/2006/relationships/image" Target="../media/image98.wmf"/><Relationship Id="rId25" Type="http://schemas.openxmlformats.org/officeDocument/2006/relationships/slideLayout" Target="../slideLayouts/slideLayout1.xml"/><Relationship Id="rId26"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99.png"/><Relationship Id="rId2" Type="http://schemas.openxmlformats.org/officeDocument/2006/relationships/oleObject" Target="../embeddings/oleObject1.bin"/><Relationship Id="rId3" Type="http://schemas.openxmlformats.org/officeDocument/2006/relationships/image" Target="../media/image100.wmf"/><Relationship Id="rId4"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01.wmf"/><Relationship Id="rId3" Type="http://schemas.openxmlformats.org/officeDocument/2006/relationships/oleObject" Target="../embeddings/oleObject2.bin"/><Relationship Id="rId4" Type="http://schemas.openxmlformats.org/officeDocument/2006/relationships/image" Target="../media/image102.wmf"/><Relationship Id="rId5" Type="http://schemas.openxmlformats.org/officeDocument/2006/relationships/oleObject" Target="../embeddings/oleObject3.bin"/><Relationship Id="rId6" Type="http://schemas.openxmlformats.org/officeDocument/2006/relationships/image" Target="../media/image103.wmf"/><Relationship Id="rId7" Type="http://schemas.openxmlformats.org/officeDocument/2006/relationships/oleObject" Target="../embeddings/oleObject4.bin"/><Relationship Id="rId8" Type="http://schemas.openxmlformats.org/officeDocument/2006/relationships/image" Target="../media/image104.wmf"/><Relationship Id="rId9"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05.wmf"/><Relationship Id="rId3" Type="http://schemas.openxmlformats.org/officeDocument/2006/relationships/oleObject" Target="../embeddings/oleObject2.bin"/><Relationship Id="rId4" Type="http://schemas.openxmlformats.org/officeDocument/2006/relationships/image" Target="../media/image106.wmf"/><Relationship Id="rId5" Type="http://schemas.openxmlformats.org/officeDocument/2006/relationships/oleObject" Target="../embeddings/oleObject3.bin"/><Relationship Id="rId6" Type="http://schemas.openxmlformats.org/officeDocument/2006/relationships/image" Target="../media/image107.wmf"/><Relationship Id="rId7" Type="http://schemas.openxmlformats.org/officeDocument/2006/relationships/oleObject" Target="../embeddings/oleObject4.bin"/><Relationship Id="rId8" Type="http://schemas.openxmlformats.org/officeDocument/2006/relationships/image" Target="../media/image108.wmf"/><Relationship Id="rId9" Type="http://schemas.openxmlformats.org/officeDocument/2006/relationships/oleObject" Target="../embeddings/oleObject5.bin"/><Relationship Id="rId10" Type="http://schemas.openxmlformats.org/officeDocument/2006/relationships/image" Target="../media/image109.wmf"/><Relationship Id="rId11" Type="http://schemas.openxmlformats.org/officeDocument/2006/relationships/oleObject" Target="../embeddings/oleObject6.bin"/><Relationship Id="rId12" Type="http://schemas.openxmlformats.org/officeDocument/2006/relationships/image" Target="../media/image110.wmf"/><Relationship Id="rId13" Type="http://schemas.openxmlformats.org/officeDocument/2006/relationships/oleObject" Target="../embeddings/oleObject7.bin"/><Relationship Id="rId14" Type="http://schemas.openxmlformats.org/officeDocument/2006/relationships/image" Target="../media/image111.wmf"/><Relationship Id="rId15" Type="http://schemas.openxmlformats.org/officeDocument/2006/relationships/oleObject" Target="../embeddings/oleObject8.bin"/><Relationship Id="rId16" Type="http://schemas.openxmlformats.org/officeDocument/2006/relationships/image" Target="../media/image112.wmf"/><Relationship Id="rId17" Type="http://schemas.openxmlformats.org/officeDocument/2006/relationships/slideLayout" Target="../slideLayouts/slideLayout1.xml"/><Relationship Id="rId18"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13.wmf"/><Relationship Id="rId3" Type="http://schemas.openxmlformats.org/officeDocument/2006/relationships/oleObject" Target="../embeddings/oleObject2.bin"/><Relationship Id="rId4" Type="http://schemas.openxmlformats.org/officeDocument/2006/relationships/image" Target="../media/image114.wmf"/><Relationship Id="rId5" Type="http://schemas.openxmlformats.org/officeDocument/2006/relationships/oleObject" Target="../embeddings/oleObject3.bin"/><Relationship Id="rId6" Type="http://schemas.openxmlformats.org/officeDocument/2006/relationships/image" Target="../media/image115.wmf"/><Relationship Id="rId7" Type="http://schemas.openxmlformats.org/officeDocument/2006/relationships/oleObject" Target="../embeddings/oleObject4.bin"/><Relationship Id="rId8" Type="http://schemas.openxmlformats.org/officeDocument/2006/relationships/image" Target="../media/image116.wmf"/><Relationship Id="rId9" Type="http://schemas.openxmlformats.org/officeDocument/2006/relationships/oleObject" Target="../embeddings/oleObject5.bin"/><Relationship Id="rId10" Type="http://schemas.openxmlformats.org/officeDocument/2006/relationships/image" Target="../media/image117.wmf"/><Relationship Id="rId11" Type="http://schemas.openxmlformats.org/officeDocument/2006/relationships/oleObject" Target="../embeddings/oleObject6.bin"/><Relationship Id="rId12" Type="http://schemas.openxmlformats.org/officeDocument/2006/relationships/image" Target="../media/image118.wmf"/><Relationship Id="rId13" Type="http://schemas.openxmlformats.org/officeDocument/2006/relationships/oleObject" Target="../embeddings/oleObject7.bin"/><Relationship Id="rId14" Type="http://schemas.openxmlformats.org/officeDocument/2006/relationships/image" Target="../media/image119.wmf"/><Relationship Id="rId15" Type="http://schemas.openxmlformats.org/officeDocument/2006/relationships/oleObject" Target="../embeddings/oleObject8.bin"/><Relationship Id="rId16" Type="http://schemas.openxmlformats.org/officeDocument/2006/relationships/image" Target="../media/image120.wmf"/><Relationship Id="rId17" Type="http://schemas.openxmlformats.org/officeDocument/2006/relationships/oleObject" Target="../embeddings/oleObject9.bin"/><Relationship Id="rId18" Type="http://schemas.openxmlformats.org/officeDocument/2006/relationships/image" Target="../media/image121.wmf"/><Relationship Id="rId19" Type="http://schemas.openxmlformats.org/officeDocument/2006/relationships/oleObject" Target="../embeddings/oleObject10.bin"/><Relationship Id="rId20" Type="http://schemas.openxmlformats.org/officeDocument/2006/relationships/image" Target="../media/image122.wmf"/><Relationship Id="rId21" Type="http://schemas.openxmlformats.org/officeDocument/2006/relationships/oleObject" Target="../embeddings/oleObject11.bin"/><Relationship Id="rId22" Type="http://schemas.openxmlformats.org/officeDocument/2006/relationships/image" Target="../media/image123.wmf"/><Relationship Id="rId23"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24.wmf"/><Relationship Id="rId3" Type="http://schemas.openxmlformats.org/officeDocument/2006/relationships/oleObject" Target="../embeddings/oleObject2.bin"/><Relationship Id="rId4" Type="http://schemas.openxmlformats.org/officeDocument/2006/relationships/image" Target="../media/image125.wmf"/><Relationship Id="rId5" Type="http://schemas.openxmlformats.org/officeDocument/2006/relationships/oleObject" Target="../embeddings/oleObject3.bin"/><Relationship Id="rId6" Type="http://schemas.openxmlformats.org/officeDocument/2006/relationships/image" Target="../media/image126.wmf"/><Relationship Id="rId7" Type="http://schemas.openxmlformats.org/officeDocument/2006/relationships/oleObject" Target="../embeddings/oleObject4.bin"/><Relationship Id="rId8" Type="http://schemas.openxmlformats.org/officeDocument/2006/relationships/image" Target="../media/image127.wmf"/><Relationship Id="rId9" Type="http://schemas.openxmlformats.org/officeDocument/2006/relationships/oleObject" Target="../embeddings/oleObject5.bin"/><Relationship Id="rId10" Type="http://schemas.openxmlformats.org/officeDocument/2006/relationships/image" Target="../media/image128.wmf"/><Relationship Id="rId11" Type="http://schemas.openxmlformats.org/officeDocument/2006/relationships/oleObject" Target="../embeddings/oleObject6.bin"/><Relationship Id="rId12" Type="http://schemas.openxmlformats.org/officeDocument/2006/relationships/image" Target="../media/image129.wmf"/><Relationship Id="rId13" Type="http://schemas.openxmlformats.org/officeDocument/2006/relationships/oleObject" Target="../embeddings/oleObject7.bin"/><Relationship Id="rId14" Type="http://schemas.openxmlformats.org/officeDocument/2006/relationships/image" Target="../media/image130.wmf"/><Relationship Id="rId15" Type="http://schemas.openxmlformats.org/officeDocument/2006/relationships/oleObject" Target="../embeddings/oleObject8.bin"/><Relationship Id="rId16" Type="http://schemas.openxmlformats.org/officeDocument/2006/relationships/image" Target="../media/image131.wmf"/><Relationship Id="rId17"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32.wmf"/><Relationship Id="rId3" Type="http://schemas.openxmlformats.org/officeDocument/2006/relationships/oleObject" Target="../embeddings/oleObject2.bin"/><Relationship Id="rId4" Type="http://schemas.openxmlformats.org/officeDocument/2006/relationships/image" Target="../media/image133.wmf"/><Relationship Id="rId5" Type="http://schemas.openxmlformats.org/officeDocument/2006/relationships/oleObject" Target="../embeddings/oleObject3.bin"/><Relationship Id="rId6" Type="http://schemas.openxmlformats.org/officeDocument/2006/relationships/image" Target="../media/image134.wmf"/><Relationship Id="rId7" Type="http://schemas.openxmlformats.org/officeDocument/2006/relationships/oleObject" Target="../embeddings/oleObject4.bin"/><Relationship Id="rId8" Type="http://schemas.openxmlformats.org/officeDocument/2006/relationships/image" Target="../media/image135.wmf"/><Relationship Id="rId9" Type="http://schemas.openxmlformats.org/officeDocument/2006/relationships/oleObject" Target="../embeddings/oleObject5.bin"/><Relationship Id="rId10" Type="http://schemas.openxmlformats.org/officeDocument/2006/relationships/image" Target="../media/image136.wmf"/><Relationship Id="rId11" Type="http://schemas.openxmlformats.org/officeDocument/2006/relationships/oleObject" Target="../embeddings/oleObject6.bin"/><Relationship Id="rId12" Type="http://schemas.openxmlformats.org/officeDocument/2006/relationships/image" Target="../media/image137.wmf"/><Relationship Id="rId13" Type="http://schemas.openxmlformats.org/officeDocument/2006/relationships/oleObject" Target="../embeddings/oleObject7.bin"/><Relationship Id="rId14" Type="http://schemas.openxmlformats.org/officeDocument/2006/relationships/image" Target="../media/image138.wmf"/><Relationship Id="rId15"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39.wmf"/><Relationship Id="rId3" Type="http://schemas.openxmlformats.org/officeDocument/2006/relationships/oleObject" Target="../embeddings/oleObject2.bin"/><Relationship Id="rId4" Type="http://schemas.openxmlformats.org/officeDocument/2006/relationships/image" Target="../media/image140.wmf"/><Relationship Id="rId5" Type="http://schemas.openxmlformats.org/officeDocument/2006/relationships/oleObject" Target="../embeddings/oleObject3.bin"/><Relationship Id="rId6" Type="http://schemas.openxmlformats.org/officeDocument/2006/relationships/image" Target="../media/image141.wmf"/><Relationship Id="rId7" Type="http://schemas.openxmlformats.org/officeDocument/2006/relationships/oleObject" Target="../embeddings/oleObject4.bin"/><Relationship Id="rId8" Type="http://schemas.openxmlformats.org/officeDocument/2006/relationships/image" Target="../media/image142.wmf"/><Relationship Id="rId9" Type="http://schemas.openxmlformats.org/officeDocument/2006/relationships/oleObject" Target="../embeddings/oleObject5.bin"/><Relationship Id="rId10" Type="http://schemas.openxmlformats.org/officeDocument/2006/relationships/image" Target="../media/image143.wmf"/><Relationship Id="rId11" Type="http://schemas.openxmlformats.org/officeDocument/2006/relationships/oleObject" Target="../embeddings/oleObject6.bin"/><Relationship Id="rId12" Type="http://schemas.openxmlformats.org/officeDocument/2006/relationships/image" Target="../media/image144.wmf"/><Relationship Id="rId13" Type="http://schemas.openxmlformats.org/officeDocument/2006/relationships/oleObject" Target="../embeddings/oleObject7.bin"/><Relationship Id="rId14" Type="http://schemas.openxmlformats.org/officeDocument/2006/relationships/image" Target="../media/image145.wmf"/><Relationship Id="rId15" Type="http://schemas.openxmlformats.org/officeDocument/2006/relationships/oleObject" Target="../embeddings/oleObject8.bin"/><Relationship Id="rId16" Type="http://schemas.openxmlformats.org/officeDocument/2006/relationships/image" Target="../media/image146.wmf"/><Relationship Id="rId17" Type="http://schemas.openxmlformats.org/officeDocument/2006/relationships/oleObject" Target="../embeddings/oleObject9.bin"/><Relationship Id="rId18" Type="http://schemas.openxmlformats.org/officeDocument/2006/relationships/image" Target="../media/image147.wmf"/><Relationship Id="rId19" Type="http://schemas.openxmlformats.org/officeDocument/2006/relationships/oleObject" Target="../embeddings/oleObject10.bin"/><Relationship Id="rId20" Type="http://schemas.openxmlformats.org/officeDocument/2006/relationships/image" Target="../media/image148.wmf"/><Relationship Id="rId2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49.wmf"/><Relationship Id="rId3" Type="http://schemas.openxmlformats.org/officeDocument/2006/relationships/oleObject" Target="../embeddings/oleObject2.bin"/><Relationship Id="rId4" Type="http://schemas.openxmlformats.org/officeDocument/2006/relationships/image" Target="../media/image150.wmf"/><Relationship Id="rId5" Type="http://schemas.openxmlformats.org/officeDocument/2006/relationships/oleObject" Target="../embeddings/oleObject3.bin"/><Relationship Id="rId6" Type="http://schemas.openxmlformats.org/officeDocument/2006/relationships/image" Target="../media/image151.wmf"/><Relationship Id="rId7" Type="http://schemas.openxmlformats.org/officeDocument/2006/relationships/oleObject" Target="../embeddings/oleObject4.bin"/><Relationship Id="rId8" Type="http://schemas.openxmlformats.org/officeDocument/2006/relationships/image" Target="../media/image152.wmf"/><Relationship Id="rId9" Type="http://schemas.openxmlformats.org/officeDocument/2006/relationships/oleObject" Target="../embeddings/oleObject5.bin"/><Relationship Id="rId10" Type="http://schemas.openxmlformats.org/officeDocument/2006/relationships/image" Target="../media/image153.wmf"/><Relationship Id="rId1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54.wmf"/><Relationship Id="rId3" Type="http://schemas.openxmlformats.org/officeDocument/2006/relationships/oleObject" Target="../embeddings/oleObject2.bin"/><Relationship Id="rId4" Type="http://schemas.openxmlformats.org/officeDocument/2006/relationships/image" Target="../media/image155.wmf"/><Relationship Id="rId5" Type="http://schemas.openxmlformats.org/officeDocument/2006/relationships/oleObject" Target="../embeddings/oleObject3.bin"/><Relationship Id="rId6" Type="http://schemas.openxmlformats.org/officeDocument/2006/relationships/image" Target="../media/image156.wmf"/><Relationship Id="rId7" Type="http://schemas.openxmlformats.org/officeDocument/2006/relationships/oleObject" Target="../embeddings/oleObject4.bin"/><Relationship Id="rId8" Type="http://schemas.openxmlformats.org/officeDocument/2006/relationships/image" Target="../media/image157.wmf"/><Relationship Id="rId9" Type="http://schemas.openxmlformats.org/officeDocument/2006/relationships/oleObject" Target="../embeddings/oleObject5.bin"/><Relationship Id="rId10" Type="http://schemas.openxmlformats.org/officeDocument/2006/relationships/image" Target="../media/image158.wmf"/><Relationship Id="rId11" Type="http://schemas.openxmlformats.org/officeDocument/2006/relationships/image" Target="../media/image159.png"/><Relationship Id="rId1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160.png"/><Relationship Id="rId2" Type="http://schemas.openxmlformats.org/officeDocument/2006/relationships/oleObject" Target="../embeddings/oleObject1.bin"/><Relationship Id="rId3" Type="http://schemas.openxmlformats.org/officeDocument/2006/relationships/image" Target="../media/image161.wmf"/><Relationship Id="rId4" Type="http://schemas.openxmlformats.org/officeDocument/2006/relationships/oleObject" Target="../embeddings/oleObject2.bin"/><Relationship Id="rId5" Type="http://schemas.openxmlformats.org/officeDocument/2006/relationships/image" Target="../media/image162.wmf"/><Relationship Id="rId6" Type="http://schemas.openxmlformats.org/officeDocument/2006/relationships/oleObject" Target="../embeddings/oleObject3.bin"/><Relationship Id="rId7" Type="http://schemas.openxmlformats.org/officeDocument/2006/relationships/image" Target="../media/image163.wmf"/><Relationship Id="rId8"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164.png"/><Relationship Id="rId2" Type="http://schemas.openxmlformats.org/officeDocument/2006/relationships/oleObject" Target="../embeddings/oleObject1.bin"/><Relationship Id="rId3" Type="http://schemas.openxmlformats.org/officeDocument/2006/relationships/image" Target="../media/image165.wmf"/><Relationship Id="rId4" Type="http://schemas.openxmlformats.org/officeDocument/2006/relationships/oleObject" Target="../embeddings/oleObject2.bin"/><Relationship Id="rId5" Type="http://schemas.openxmlformats.org/officeDocument/2006/relationships/image" Target="../media/image166.wmf"/><Relationship Id="rId6" Type="http://schemas.openxmlformats.org/officeDocument/2006/relationships/oleObject" Target="../embeddings/oleObject3.bin"/><Relationship Id="rId7" Type="http://schemas.openxmlformats.org/officeDocument/2006/relationships/image" Target="../media/image167.wmf"/><Relationship Id="rId8"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4.wmf"/><Relationship Id="rId3" Type="http://schemas.openxmlformats.org/officeDocument/2006/relationships/oleObject" Target="../embeddings/oleObject2.bin"/><Relationship Id="rId4" Type="http://schemas.openxmlformats.org/officeDocument/2006/relationships/image" Target="../media/image15.wmf"/><Relationship Id="rId5"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6.wmf"/><Relationship Id="rId3" Type="http://schemas.openxmlformats.org/officeDocument/2006/relationships/oleObject" Target="../embeddings/oleObject2.bin"/><Relationship Id="rId4" Type="http://schemas.openxmlformats.org/officeDocument/2006/relationships/image" Target="../media/image17.wmf"/><Relationship Id="rId5" Type="http://schemas.openxmlformats.org/officeDocument/2006/relationships/oleObject" Target="../embeddings/oleObject3.bin"/><Relationship Id="rId6" Type="http://schemas.openxmlformats.org/officeDocument/2006/relationships/image" Target="../media/image18.wmf"/><Relationship Id="rId7" Type="http://schemas.openxmlformats.org/officeDocument/2006/relationships/image" Target="../media/image19.jpeg"/><Relationship Id="rId8"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0.wmf"/><Relationship Id="rId3" Type="http://schemas.openxmlformats.org/officeDocument/2006/relationships/oleObject" Target="../embeddings/oleObject2.bin"/><Relationship Id="rId4" Type="http://schemas.openxmlformats.org/officeDocument/2006/relationships/image" Target="../media/image21.wmf"/><Relationship Id="rId5" Type="http://schemas.openxmlformats.org/officeDocument/2006/relationships/oleObject" Target="../embeddings/oleObject3.bin"/><Relationship Id="rId6" Type="http://schemas.openxmlformats.org/officeDocument/2006/relationships/image" Target="../media/image22.wmf"/><Relationship Id="rId7" Type="http://schemas.openxmlformats.org/officeDocument/2006/relationships/oleObject" Target="../embeddings/oleObject4.bin"/><Relationship Id="rId8" Type="http://schemas.openxmlformats.org/officeDocument/2006/relationships/image" Target="../media/image23.wmf"/><Relationship Id="rId9"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4.wmf"/><Relationship Id="rId3" Type="http://schemas.openxmlformats.org/officeDocument/2006/relationships/oleObject" Target="../embeddings/oleObject2.bin"/><Relationship Id="rId4" Type="http://schemas.openxmlformats.org/officeDocument/2006/relationships/image" Target="../media/image25.wmf"/><Relationship Id="rId5" Type="http://schemas.openxmlformats.org/officeDocument/2006/relationships/oleObject" Target="../embeddings/oleObject3.bin"/><Relationship Id="rId6" Type="http://schemas.openxmlformats.org/officeDocument/2006/relationships/image" Target="../media/image26.wmf"/><Relationship Id="rId7" Type="http://schemas.openxmlformats.org/officeDocument/2006/relationships/oleObject" Target="../embeddings/oleObject4.bin"/><Relationship Id="rId8" Type="http://schemas.openxmlformats.org/officeDocument/2006/relationships/image" Target="../media/image27.wmf"/><Relationship Id="rId9" Type="http://schemas.openxmlformats.org/officeDocument/2006/relationships/oleObject" Target="../embeddings/oleObject5.bin"/><Relationship Id="rId10" Type="http://schemas.openxmlformats.org/officeDocument/2006/relationships/image" Target="../media/image28.wmf"/><Relationship Id="rId11" Type="http://schemas.openxmlformats.org/officeDocument/2006/relationships/oleObject" Target="../embeddings/oleObject6.bin"/><Relationship Id="rId12" Type="http://schemas.openxmlformats.org/officeDocument/2006/relationships/image" Target="../media/image29.wmf"/><Relationship Id="rId13" Type="http://schemas.openxmlformats.org/officeDocument/2006/relationships/image" Target="../media/image30.jpeg"/><Relationship Id="rId1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85" name="图片 3" descr=""/>
          <p:cNvPicPr/>
          <p:nvPr/>
        </p:nvPicPr>
        <p:blipFill>
          <a:blip r:embed="rId1"/>
          <a:stretch/>
        </p:blipFill>
        <p:spPr>
          <a:xfrm>
            <a:off x="360" y="360"/>
            <a:ext cx="9143640" cy="6857640"/>
          </a:xfrm>
          <a:prstGeom prst="rect">
            <a:avLst/>
          </a:prstGeom>
          <a:ln>
            <a:noFill/>
          </a:ln>
        </p:spPr>
      </p:pic>
      <p:sp>
        <p:nvSpPr>
          <p:cNvPr id="86" name="CustomShape 1"/>
          <p:cNvSpPr/>
          <p:nvPr/>
        </p:nvSpPr>
        <p:spPr>
          <a:xfrm>
            <a:off x="395280" y="1683720"/>
            <a:ext cx="446364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ffffff"/>
                </a:solidFill>
                <a:uFill>
                  <a:solidFill>
                    <a:srgbClr val="ffffff"/>
                  </a:solidFill>
                </a:uFill>
                <a:latin typeface="Times New Roman"/>
                <a:ea typeface="宋体"/>
              </a:rPr>
              <a:t>§1-1 </a:t>
            </a:r>
            <a:r>
              <a:rPr b="1" lang="en-US" sz="2800" spc="-1" strike="noStrike">
                <a:solidFill>
                  <a:srgbClr val="ffffff"/>
                </a:solidFill>
                <a:uFill>
                  <a:solidFill>
                    <a:srgbClr val="ffffff"/>
                  </a:solidFill>
                </a:uFill>
                <a:latin typeface="Times New Roman"/>
                <a:ea typeface="宋体"/>
              </a:rPr>
              <a:t>质点运动的描述</a:t>
            </a:r>
            <a:endParaRPr b="0" lang="en-US" sz="1800" spc="-1" strike="noStrike">
              <a:solidFill>
                <a:srgbClr val="ffffff"/>
              </a:solidFill>
              <a:uFill>
                <a:solidFill>
                  <a:srgbClr val="ffffff"/>
                </a:solidFill>
              </a:uFill>
              <a:latin typeface="Arial"/>
            </a:endParaRPr>
          </a:p>
        </p:txBody>
      </p:sp>
      <p:sp>
        <p:nvSpPr>
          <p:cNvPr id="87" name="CustomShape 2"/>
          <p:cNvSpPr/>
          <p:nvPr/>
        </p:nvSpPr>
        <p:spPr>
          <a:xfrm>
            <a:off x="395280" y="3052440"/>
            <a:ext cx="583200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ffffff"/>
                </a:solidFill>
                <a:uFill>
                  <a:solidFill>
                    <a:srgbClr val="ffffff"/>
                  </a:solidFill>
                </a:uFill>
                <a:latin typeface="Times New Roman"/>
                <a:ea typeface="宋体"/>
              </a:rPr>
              <a:t>§1-3 </a:t>
            </a:r>
            <a:r>
              <a:rPr b="1" lang="en-US" sz="2800" spc="-1" strike="noStrike">
                <a:solidFill>
                  <a:srgbClr val="ffffff"/>
                </a:solidFill>
                <a:uFill>
                  <a:solidFill>
                    <a:srgbClr val="ffffff"/>
                  </a:solidFill>
                </a:uFill>
                <a:latin typeface="Times New Roman"/>
                <a:ea typeface="宋体"/>
              </a:rPr>
              <a:t>圆周运动和一般曲线运动</a:t>
            </a:r>
            <a:endParaRPr b="0" lang="en-US" sz="1800" spc="-1" strike="noStrike">
              <a:solidFill>
                <a:srgbClr val="ffffff"/>
              </a:solidFill>
              <a:uFill>
                <a:solidFill>
                  <a:srgbClr val="ffffff"/>
                </a:solidFill>
              </a:uFill>
              <a:latin typeface="Arial"/>
            </a:endParaRPr>
          </a:p>
        </p:txBody>
      </p:sp>
      <p:sp>
        <p:nvSpPr>
          <p:cNvPr id="88" name="CustomShape 3"/>
          <p:cNvSpPr/>
          <p:nvPr/>
        </p:nvSpPr>
        <p:spPr>
          <a:xfrm>
            <a:off x="395280" y="3700080"/>
            <a:ext cx="61923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ffffff"/>
                </a:solidFill>
                <a:uFill>
                  <a:solidFill>
                    <a:srgbClr val="ffffff"/>
                  </a:solidFill>
                </a:uFill>
                <a:latin typeface="Times New Roman"/>
                <a:ea typeface="宋体"/>
              </a:rPr>
              <a:t>§1-4 </a:t>
            </a:r>
            <a:r>
              <a:rPr b="1" lang="en-US" sz="2800" spc="-1" strike="noStrike">
                <a:solidFill>
                  <a:srgbClr val="ffffff"/>
                </a:solidFill>
                <a:uFill>
                  <a:solidFill>
                    <a:srgbClr val="ffffff"/>
                  </a:solidFill>
                </a:uFill>
                <a:latin typeface="Times New Roman"/>
                <a:ea typeface="宋体"/>
              </a:rPr>
              <a:t>相对运动</a:t>
            </a:r>
            <a:endParaRPr b="0" lang="en-US" sz="1800" spc="-1" strike="noStrike">
              <a:solidFill>
                <a:srgbClr val="ffffff"/>
              </a:solidFill>
              <a:uFill>
                <a:solidFill>
                  <a:srgbClr val="ffffff"/>
                </a:solidFill>
              </a:uFill>
              <a:latin typeface="Arial"/>
            </a:endParaRPr>
          </a:p>
        </p:txBody>
      </p:sp>
      <p:sp>
        <p:nvSpPr>
          <p:cNvPr id="89" name="CustomShape 4"/>
          <p:cNvSpPr/>
          <p:nvPr/>
        </p:nvSpPr>
        <p:spPr>
          <a:xfrm>
            <a:off x="395640" y="4419720"/>
            <a:ext cx="725400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ffffff"/>
                </a:solidFill>
                <a:uFill>
                  <a:solidFill>
                    <a:srgbClr val="ffffff"/>
                  </a:solidFill>
                </a:uFill>
                <a:latin typeface="Times New Roman"/>
                <a:ea typeface="宋体"/>
              </a:rPr>
              <a:t>§1-5 </a:t>
            </a:r>
            <a:r>
              <a:rPr b="1" lang="en-US" sz="2800" spc="-1" strike="noStrike">
                <a:solidFill>
                  <a:srgbClr val="ffffff"/>
                </a:solidFill>
                <a:uFill>
                  <a:solidFill>
                    <a:srgbClr val="ffffff"/>
                  </a:solidFill>
                </a:uFill>
                <a:latin typeface="Times New Roman"/>
                <a:ea typeface="宋体"/>
              </a:rPr>
              <a:t>牛顿运动定律  力学中的常见力  </a:t>
            </a:r>
            <a:endParaRPr b="0" lang="en-US" sz="1800" spc="-1" strike="noStrike">
              <a:solidFill>
                <a:srgbClr val="ffffff"/>
              </a:solidFill>
              <a:uFill>
                <a:solidFill>
                  <a:srgbClr val="ffffff"/>
                </a:solidFill>
              </a:uFill>
              <a:latin typeface="Arial"/>
            </a:endParaRPr>
          </a:p>
        </p:txBody>
      </p:sp>
      <p:sp>
        <p:nvSpPr>
          <p:cNvPr id="90" name="CustomShape 5"/>
          <p:cNvSpPr/>
          <p:nvPr/>
        </p:nvSpPr>
        <p:spPr>
          <a:xfrm>
            <a:off x="409680" y="5142240"/>
            <a:ext cx="740232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ffffff"/>
                </a:solidFill>
                <a:uFill>
                  <a:solidFill>
                    <a:srgbClr val="ffffff"/>
                  </a:solidFill>
                </a:uFill>
                <a:latin typeface="Times New Roman"/>
                <a:ea typeface="宋体"/>
              </a:rPr>
              <a:t>§1-6 </a:t>
            </a:r>
            <a:r>
              <a:rPr b="1" lang="en-US" sz="2800" spc="-1" strike="noStrike">
                <a:solidFill>
                  <a:srgbClr val="ffffff"/>
                </a:solidFill>
                <a:uFill>
                  <a:solidFill>
                    <a:srgbClr val="ffffff"/>
                  </a:solidFill>
                </a:uFill>
                <a:latin typeface="Times New Roman"/>
                <a:ea typeface="宋体"/>
              </a:rPr>
              <a:t>伽利略相对性原理  非惯性系  惯性力  </a:t>
            </a:r>
            <a:endParaRPr b="0" lang="en-US" sz="1800" spc="-1" strike="noStrike">
              <a:solidFill>
                <a:srgbClr val="ffffff"/>
              </a:solidFill>
              <a:uFill>
                <a:solidFill>
                  <a:srgbClr val="ffffff"/>
                </a:solidFill>
              </a:uFill>
              <a:latin typeface="Arial"/>
            </a:endParaRPr>
          </a:p>
        </p:txBody>
      </p:sp>
      <p:sp>
        <p:nvSpPr>
          <p:cNvPr id="91" name="CustomShape 6"/>
          <p:cNvSpPr/>
          <p:nvPr/>
        </p:nvSpPr>
        <p:spPr>
          <a:xfrm>
            <a:off x="395280" y="703440"/>
            <a:ext cx="3816000" cy="57780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ffffff"/>
                </a:solidFill>
                <a:uFill>
                  <a:solidFill>
                    <a:srgbClr val="ffffff"/>
                  </a:solidFill>
                </a:uFill>
                <a:latin typeface="Times New Roman"/>
                <a:ea typeface="宋体"/>
              </a:rPr>
              <a:t>第一章  运动和力</a:t>
            </a:r>
            <a:endParaRPr b="0" lang="en-US" sz="1800" spc="-1" strike="noStrike">
              <a:solidFill>
                <a:srgbClr val="ffffff"/>
              </a:solidFill>
              <a:uFill>
                <a:solidFill>
                  <a:srgbClr val="ffffff"/>
                </a:solidFill>
              </a:uFill>
              <a:latin typeface="Arial"/>
            </a:endParaRPr>
          </a:p>
        </p:txBody>
      </p:sp>
      <p:sp>
        <p:nvSpPr>
          <p:cNvPr id="92" name="CustomShape 7"/>
          <p:cNvSpPr/>
          <p:nvPr/>
        </p:nvSpPr>
        <p:spPr>
          <a:xfrm>
            <a:off x="395640" y="2349000"/>
            <a:ext cx="583200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ffffff"/>
                </a:solidFill>
                <a:uFill>
                  <a:solidFill>
                    <a:srgbClr val="ffffff"/>
                  </a:solidFill>
                </a:uFill>
                <a:latin typeface="Times New Roman"/>
                <a:ea typeface="宋体"/>
              </a:rPr>
              <a:t>§1-2 </a:t>
            </a:r>
            <a:r>
              <a:rPr b="1" lang="en-US" sz="2800" spc="-1" strike="noStrike">
                <a:solidFill>
                  <a:srgbClr val="ffffff"/>
                </a:solidFill>
                <a:uFill>
                  <a:solidFill>
                    <a:srgbClr val="ffffff"/>
                  </a:solidFill>
                </a:uFill>
                <a:latin typeface="Times New Roman"/>
                <a:ea typeface="宋体"/>
              </a:rPr>
              <a:t>抛体运动</a:t>
            </a:r>
            <a:endParaRPr b="0" lang="en-US" sz="1800" spc="-1" strike="noStrike">
              <a:solidFill>
                <a:srgbClr val="ffffff"/>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图片 45" descr=""/>
          <p:cNvPicPr/>
          <p:nvPr/>
        </p:nvPicPr>
        <p:blipFill>
          <a:blip r:embed="rId1"/>
          <a:stretch/>
        </p:blipFill>
        <p:spPr>
          <a:xfrm>
            <a:off x="5793120" y="205560"/>
            <a:ext cx="3216600" cy="3026160"/>
          </a:xfrm>
          <a:prstGeom prst="rect">
            <a:avLst/>
          </a:prstGeom>
          <a:ln>
            <a:noFill/>
          </a:ln>
        </p:spPr>
      </p:pic>
      <p:pic>
        <p:nvPicPr>
          <p:cNvPr id="168" name="图片 46" descr=""/>
          <p:cNvPicPr/>
          <p:nvPr/>
        </p:nvPicPr>
        <p:blipFill>
          <a:blip r:embed="rId2"/>
          <a:stretch/>
        </p:blipFill>
        <p:spPr>
          <a:xfrm>
            <a:off x="5796000" y="208080"/>
            <a:ext cx="3213720" cy="3023640"/>
          </a:xfrm>
          <a:prstGeom prst="rect">
            <a:avLst/>
          </a:prstGeom>
          <a:ln>
            <a:noFill/>
          </a:ln>
        </p:spPr>
      </p:pic>
      <p:sp>
        <p:nvSpPr>
          <p:cNvPr id="169" name="CustomShape 1"/>
          <p:cNvSpPr/>
          <p:nvPr/>
        </p:nvSpPr>
        <p:spPr>
          <a:xfrm>
            <a:off x="-862200" y="2740680"/>
            <a:ext cx="7265880" cy="22233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3. </a:t>
            </a:r>
            <a:r>
              <a:rPr b="1" lang="en-US" sz="2800" spc="-1" strike="noStrike">
                <a:solidFill>
                  <a:srgbClr val="000000"/>
                </a:solidFill>
                <a:uFill>
                  <a:solidFill>
                    <a:srgbClr val="ffffff"/>
                  </a:solidFill>
                </a:uFill>
                <a:latin typeface="Times New Roman"/>
                <a:ea typeface="宋体"/>
              </a:rPr>
              <a:t>位移       和路程 </a:t>
            </a:r>
            <a:r>
              <a:rPr b="1" lang="en-US" sz="2800" spc="-1" strike="noStrike">
                <a:solidFill>
                  <a:srgbClr val="000000"/>
                </a:solidFill>
                <a:uFill>
                  <a:solidFill>
                    <a:srgbClr val="ffffff"/>
                  </a:solidFill>
                </a:uFill>
                <a:latin typeface="Symbol"/>
                <a:ea typeface="宋体"/>
              </a:rPr>
              <a:t></a:t>
            </a:r>
            <a:r>
              <a:rPr b="1" i="1" lang="en-US" sz="2800" spc="-1" strike="noStrike">
                <a:solidFill>
                  <a:srgbClr val="000000"/>
                </a:solidFill>
                <a:uFill>
                  <a:solidFill>
                    <a:srgbClr val="ffffff"/>
                  </a:solidFill>
                </a:uFill>
                <a:latin typeface="Times New Roman"/>
                <a:ea typeface="宋体"/>
              </a:rPr>
              <a:t>s</a:t>
            </a:r>
            <a:r>
              <a:rPr b="1" lang="en-US" sz="2800" spc="-1" strike="noStrike">
                <a:solidFill>
                  <a:srgbClr val="333399"/>
                </a:solidFill>
                <a:uFill>
                  <a:solidFill>
                    <a:srgbClr val="ffffff"/>
                  </a:solidFill>
                </a:uFill>
                <a:latin typeface="Times New Roman"/>
                <a:ea typeface="宋体"/>
              </a:rPr>
              <a:t> </a:t>
            </a:r>
            <a:r>
              <a:rPr b="1" lang="en-US" sz="2800" spc="-1" strike="noStrike">
                <a:solidFill>
                  <a:srgbClr val="000000"/>
                </a:solidFill>
                <a:uFill>
                  <a:solidFill>
                    <a:srgbClr val="ffffff"/>
                  </a:solidFill>
                </a:uFill>
                <a:latin typeface="Times New Roman"/>
                <a:ea typeface="宋体"/>
              </a:rPr>
              <a:t>不同：</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pPr>
            <a:r>
              <a:rPr b="1" lang="en-US" sz="2800" spc="-1" strike="noStrike">
                <a:solidFill>
                  <a:srgbClr val="000000"/>
                </a:solidFill>
                <a:uFill>
                  <a:solidFill>
                    <a:srgbClr val="ffffff"/>
                  </a:solidFill>
                </a:uFill>
                <a:latin typeface="Times New Roman"/>
                <a:ea typeface="宋体"/>
              </a:rPr>
              <a:t>且                      只当                时</a:t>
            </a:r>
            <a:endParaRPr b="0" lang="en-US" sz="1800" spc="-1" strike="noStrike">
              <a:solidFill>
                <a:srgbClr val="000000"/>
              </a:solidFill>
              <a:uFill>
                <a:solidFill>
                  <a:srgbClr val="ffffff"/>
                </a:solidFill>
              </a:uFill>
              <a:latin typeface="Arial"/>
            </a:endParaRPr>
          </a:p>
          <a:p>
            <a:pPr marL="457200" indent="-456840">
              <a:lnSpc>
                <a:spcPct val="100000"/>
              </a:lnSpc>
            </a:pPr>
            <a:endParaRPr b="0" lang="en-US" sz="1800" spc="-1" strike="noStrike">
              <a:solidFill>
                <a:srgbClr val="000000"/>
              </a:solidFill>
              <a:uFill>
                <a:solidFill>
                  <a:srgbClr val="ffffff"/>
                </a:solidFill>
              </a:uFill>
              <a:latin typeface="Arial"/>
            </a:endParaRPr>
          </a:p>
        </p:txBody>
      </p:sp>
      <p:graphicFrame>
        <p:nvGraphicFramePr>
          <p:cNvPr id="170" name="Object 2"/>
          <p:cNvGraphicFramePr/>
          <p:nvPr/>
        </p:nvGraphicFramePr>
        <p:xfrm>
          <a:off x="1475640" y="2799360"/>
          <a:ext cx="533160" cy="407520"/>
        </p:xfrm>
        <a:graphic>
          <a:graphicData uri="http://schemas.openxmlformats.org/presentationml/2006/ole">
            <p:oleObj progId="Equation.3" r:id="rId3" spid="">
              <p:embed/>
              <p:pic>
                <p:nvPicPr>
                  <p:cNvPr id="171" name="Object 6" descr=""/>
                  <p:cNvPicPr/>
                  <p:nvPr/>
                </p:nvPicPr>
                <p:blipFill>
                  <a:blip r:embed="rId4"/>
                  <a:stretch/>
                </p:blipFill>
                <p:spPr>
                  <a:xfrm>
                    <a:off x="1475640" y="2799360"/>
                    <a:ext cx="533160" cy="407520"/>
                  </a:xfrm>
                  <a:prstGeom prst="rect">
                    <a:avLst/>
                  </a:prstGeom>
                  <a:ln>
                    <a:noFill/>
                  </a:ln>
                </p:spPr>
              </p:pic>
            </p:oleObj>
          </a:graphicData>
        </a:graphic>
      </p:graphicFrame>
      <p:graphicFrame>
        <p:nvGraphicFramePr>
          <p:cNvPr id="172" name="Object 3"/>
          <p:cNvGraphicFramePr/>
          <p:nvPr/>
        </p:nvGraphicFramePr>
        <p:xfrm>
          <a:off x="1166040" y="3356640"/>
          <a:ext cx="1476000" cy="533160"/>
        </p:xfrm>
        <a:graphic>
          <a:graphicData uri="http://schemas.openxmlformats.org/presentationml/2006/ole">
            <p:oleObj progId="Equation.3" r:id="rId5" spid="">
              <p:embed/>
              <p:pic>
                <p:nvPicPr>
                  <p:cNvPr id="173" name="Object 7" descr=""/>
                  <p:cNvPicPr/>
                  <p:nvPr/>
                </p:nvPicPr>
                <p:blipFill>
                  <a:blip r:embed="rId6"/>
                  <a:stretch/>
                </p:blipFill>
                <p:spPr>
                  <a:xfrm>
                    <a:off x="1166040" y="3356640"/>
                    <a:ext cx="1476000" cy="533160"/>
                  </a:xfrm>
                  <a:prstGeom prst="rect">
                    <a:avLst/>
                  </a:prstGeom>
                  <a:ln>
                    <a:noFill/>
                  </a:ln>
                </p:spPr>
              </p:pic>
            </p:oleObj>
          </a:graphicData>
        </a:graphic>
      </p:graphicFrame>
      <p:sp>
        <p:nvSpPr>
          <p:cNvPr id="174" name="CustomShape 4"/>
          <p:cNvSpPr/>
          <p:nvPr/>
        </p:nvSpPr>
        <p:spPr>
          <a:xfrm>
            <a:off x="3418920" y="3383640"/>
            <a:ext cx="1315080" cy="516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000000"/>
                </a:solidFill>
                <a:uFill>
                  <a:solidFill>
                    <a:srgbClr val="ffffff"/>
                  </a:solidFill>
                </a:uFill>
                <a:latin typeface="Symbol"/>
                <a:ea typeface="宋体"/>
              </a:rPr>
              <a:t></a:t>
            </a:r>
            <a:r>
              <a:rPr b="1" i="1" lang="en-US" sz="2800" spc="-1" strike="noStrike">
                <a:solidFill>
                  <a:srgbClr val="000000"/>
                </a:solidFill>
                <a:uFill>
                  <a:solidFill>
                    <a:srgbClr val="ffffff"/>
                  </a:solidFill>
                </a:uFill>
                <a:latin typeface="Times New Roman"/>
                <a:ea typeface="宋体"/>
              </a:rPr>
              <a:t>s </a:t>
            </a:r>
            <a:r>
              <a:rPr b="1" lang="en-US" sz="2800" spc="-1" strike="noStrike">
                <a:solidFill>
                  <a:srgbClr val="000000"/>
                </a:solidFill>
                <a:uFill>
                  <a:solidFill>
                    <a:srgbClr val="ffffff"/>
                  </a:solidFill>
                </a:uFill>
                <a:latin typeface="Times New Roman"/>
                <a:ea typeface="宋体"/>
              </a:rPr>
              <a:t>=</a:t>
            </a:r>
            <a:r>
              <a:rPr b="1" i="1" lang="en-US" sz="2800" spc="-1" strike="noStrike">
                <a:solidFill>
                  <a:srgbClr val="000000"/>
                </a:solidFill>
                <a:uFill>
                  <a:solidFill>
                    <a:srgbClr val="ffffff"/>
                  </a:solidFill>
                </a:uFill>
                <a:latin typeface="Times New Roman"/>
                <a:ea typeface="宋体"/>
              </a:rPr>
              <a:t>AB</a:t>
            </a:r>
            <a:endParaRPr b="0" lang="en-US" sz="1800" spc="-1" strike="noStrike">
              <a:solidFill>
                <a:srgbClr val="000000"/>
              </a:solidFill>
              <a:uFill>
                <a:solidFill>
                  <a:srgbClr val="ffffff"/>
                </a:solidFill>
              </a:uFill>
              <a:latin typeface="Arial"/>
            </a:endParaRPr>
          </a:p>
        </p:txBody>
      </p:sp>
      <p:sp>
        <p:nvSpPr>
          <p:cNvPr id="175" name="CustomShape 5"/>
          <p:cNvSpPr/>
          <p:nvPr/>
        </p:nvSpPr>
        <p:spPr>
          <a:xfrm rot="19701600">
            <a:off x="4289760" y="3356640"/>
            <a:ext cx="331560" cy="296640"/>
          </a:xfrm>
          <a:custGeom>
            <a:avLst/>
            <a:gdLst/>
            <a:ahLst/>
            <a:rect l="l" t="t" r="r" b="b"/>
            <a:pathLst>
              <a:path w="20865" h="21592">
                <a:moveTo>
                  <a:pt x="586" y="-1"/>
                </a:moveTo>
                <a:cubicBezTo>
                  <a:pt x="10142" y="259"/>
                  <a:pt x="18391" y="6769"/>
                  <a:pt x="20864" y="16004"/>
                </a:cubicBezTo>
                <a:moveTo>
                  <a:pt x="586" y="-1"/>
                </a:moveTo>
                <a:cubicBezTo>
                  <a:pt x="10142" y="259"/>
                  <a:pt x="18391" y="6769"/>
                  <a:pt x="20864" y="16004"/>
                </a:cubicBezTo>
                <a:lnTo>
                  <a:pt x="0" y="21592"/>
                </a:lnTo>
                <a:close/>
              </a:path>
            </a:pathLst>
          </a:custGeom>
          <a:noFill/>
          <a:ln w="9360">
            <a:solidFill>
              <a:schemeClr val="tx1"/>
            </a:solidFill>
            <a:round/>
          </a:ln>
        </p:spPr>
        <p:style>
          <a:lnRef idx="0"/>
          <a:fillRef idx="0"/>
          <a:effectRef idx="0"/>
          <a:fontRef idx="minor"/>
        </p:style>
      </p:sp>
      <p:graphicFrame>
        <p:nvGraphicFramePr>
          <p:cNvPr id="176" name="Object 6"/>
          <p:cNvGraphicFramePr/>
          <p:nvPr/>
        </p:nvGraphicFramePr>
        <p:xfrm>
          <a:off x="757800" y="3966480"/>
          <a:ext cx="1650600" cy="685440"/>
        </p:xfrm>
        <a:graphic>
          <a:graphicData uri="http://schemas.openxmlformats.org/presentationml/2006/ole">
            <p:oleObj progId="Equation.3" r:id="rId7" spid="">
              <p:embed/>
              <p:pic>
                <p:nvPicPr>
                  <p:cNvPr id="177" name="Object 11" descr=""/>
                  <p:cNvPicPr/>
                  <p:nvPr/>
                </p:nvPicPr>
                <p:blipFill>
                  <a:blip r:embed="rId8"/>
                  <a:stretch/>
                </p:blipFill>
                <p:spPr>
                  <a:xfrm>
                    <a:off x="757800" y="3966480"/>
                    <a:ext cx="1650600" cy="685440"/>
                  </a:xfrm>
                  <a:prstGeom prst="rect">
                    <a:avLst/>
                  </a:prstGeom>
                  <a:ln>
                    <a:noFill/>
                  </a:ln>
                </p:spPr>
              </p:pic>
            </p:oleObj>
          </a:graphicData>
        </a:graphic>
      </p:graphicFrame>
      <p:graphicFrame>
        <p:nvGraphicFramePr>
          <p:cNvPr id="178" name="Object 7"/>
          <p:cNvGraphicFramePr/>
          <p:nvPr/>
        </p:nvGraphicFramePr>
        <p:xfrm>
          <a:off x="3723480" y="3966480"/>
          <a:ext cx="2488680" cy="604440"/>
        </p:xfrm>
        <a:graphic>
          <a:graphicData uri="http://schemas.openxmlformats.org/presentationml/2006/ole">
            <p:oleObj progId="Equation.3" r:id="rId9" spid="">
              <p:embed/>
              <p:pic>
                <p:nvPicPr>
                  <p:cNvPr id="179" name="Object 12" descr=""/>
                  <p:cNvPicPr/>
                  <p:nvPr/>
                </p:nvPicPr>
                <p:blipFill>
                  <a:blip r:embed="rId10"/>
                  <a:stretch/>
                </p:blipFill>
                <p:spPr>
                  <a:xfrm>
                    <a:off x="3723480" y="3966480"/>
                    <a:ext cx="2488680" cy="604440"/>
                  </a:xfrm>
                  <a:prstGeom prst="rect">
                    <a:avLst/>
                  </a:prstGeom>
                  <a:ln>
                    <a:noFill/>
                  </a:ln>
                </p:spPr>
              </p:pic>
            </p:oleObj>
          </a:graphicData>
        </a:graphic>
      </p:graphicFrame>
      <p:sp>
        <p:nvSpPr>
          <p:cNvPr id="180" name="CustomShape 8"/>
          <p:cNvSpPr/>
          <p:nvPr/>
        </p:nvSpPr>
        <p:spPr>
          <a:xfrm>
            <a:off x="6840" y="4509000"/>
            <a:ext cx="4921920" cy="760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4.</a:t>
            </a:r>
            <a:r>
              <a:rPr b="1" lang="en-US" sz="4400" spc="-1" strike="noStrike">
                <a:solidFill>
                  <a:srgbClr val="000000"/>
                </a:solidFill>
                <a:uFill>
                  <a:solidFill>
                    <a:srgbClr val="ffffff"/>
                  </a:solidFill>
                </a:uFill>
                <a:latin typeface="Times New Roman"/>
                <a:ea typeface="宋体"/>
              </a:rPr>
              <a:t> </a:t>
            </a:r>
            <a:r>
              <a:rPr b="1" lang="en-US" sz="2800" spc="-1" strike="noStrike">
                <a:solidFill>
                  <a:srgbClr val="000000"/>
                </a:solidFill>
                <a:uFill>
                  <a:solidFill>
                    <a:srgbClr val="ffffff"/>
                  </a:solidFill>
                </a:uFill>
                <a:latin typeface="Times New Roman"/>
                <a:ea typeface="宋体"/>
              </a:rPr>
              <a:t>注意      与 </a:t>
            </a:r>
            <a:r>
              <a:rPr b="1" lang="en-US" sz="2800" spc="-1" strike="noStrike">
                <a:solidFill>
                  <a:srgbClr val="000000"/>
                </a:solidFill>
                <a:uFill>
                  <a:solidFill>
                    <a:srgbClr val="ffffff"/>
                  </a:solidFill>
                </a:uFill>
                <a:latin typeface="Symbol"/>
                <a:ea typeface="宋体"/>
              </a:rPr>
              <a:t></a:t>
            </a:r>
            <a:r>
              <a:rPr b="1" i="1" lang="en-US" sz="2800" spc="-1" strike="noStrike">
                <a:solidFill>
                  <a:srgbClr val="000000"/>
                </a:solidFill>
                <a:uFill>
                  <a:solidFill>
                    <a:srgbClr val="ffffff"/>
                  </a:solidFill>
                </a:uFill>
                <a:latin typeface="Times New Roman"/>
                <a:ea typeface="宋体"/>
              </a:rPr>
              <a:t>r</a:t>
            </a:r>
            <a:r>
              <a:rPr b="1" lang="en-US" sz="2800" spc="-1" strike="noStrike">
                <a:solidFill>
                  <a:srgbClr val="000000"/>
                </a:solidFill>
                <a:uFill>
                  <a:solidFill>
                    <a:srgbClr val="ffffff"/>
                  </a:solidFill>
                </a:uFill>
                <a:latin typeface="Times New Roman"/>
                <a:ea typeface="宋体"/>
              </a:rPr>
              <a:t> </a:t>
            </a:r>
            <a:r>
              <a:rPr b="1" lang="en-US" sz="2800" spc="-1" strike="noStrike">
                <a:solidFill>
                  <a:srgbClr val="000000"/>
                </a:solidFill>
                <a:uFill>
                  <a:solidFill>
                    <a:srgbClr val="ffffff"/>
                  </a:solidFill>
                </a:uFill>
                <a:latin typeface="Times New Roman"/>
                <a:ea typeface="宋体"/>
              </a:rPr>
              <a:t>的区别： </a:t>
            </a:r>
            <a:endParaRPr b="0" lang="en-US" sz="1800" spc="-1" strike="noStrike">
              <a:solidFill>
                <a:srgbClr val="000000"/>
              </a:solidFill>
              <a:uFill>
                <a:solidFill>
                  <a:srgbClr val="ffffff"/>
                </a:solidFill>
              </a:uFill>
              <a:latin typeface="Arial"/>
            </a:endParaRPr>
          </a:p>
        </p:txBody>
      </p:sp>
      <p:graphicFrame>
        <p:nvGraphicFramePr>
          <p:cNvPr id="181" name="Object 9"/>
          <p:cNvGraphicFramePr/>
          <p:nvPr/>
        </p:nvGraphicFramePr>
        <p:xfrm>
          <a:off x="1546920" y="4748760"/>
          <a:ext cx="533160" cy="407520"/>
        </p:xfrm>
        <a:graphic>
          <a:graphicData uri="http://schemas.openxmlformats.org/presentationml/2006/ole">
            <p:oleObj progId="Equation.3" r:id="rId11" spid="">
              <p:embed/>
              <p:pic>
                <p:nvPicPr>
                  <p:cNvPr id="182" name="Object 15" descr=""/>
                  <p:cNvPicPr/>
                  <p:nvPr/>
                </p:nvPicPr>
                <p:blipFill>
                  <a:blip r:embed="rId12"/>
                  <a:stretch/>
                </p:blipFill>
                <p:spPr>
                  <a:xfrm>
                    <a:off x="1546920" y="4748760"/>
                    <a:ext cx="533160" cy="407520"/>
                  </a:xfrm>
                  <a:prstGeom prst="rect">
                    <a:avLst/>
                  </a:prstGeom>
                  <a:ln>
                    <a:noFill/>
                  </a:ln>
                </p:spPr>
              </p:pic>
            </p:oleObj>
          </a:graphicData>
        </a:graphic>
      </p:graphicFrame>
      <p:graphicFrame>
        <p:nvGraphicFramePr>
          <p:cNvPr id="183" name="Object 10"/>
          <p:cNvGraphicFramePr/>
          <p:nvPr/>
        </p:nvGraphicFramePr>
        <p:xfrm>
          <a:off x="1475640" y="5385600"/>
          <a:ext cx="5670360" cy="581400"/>
        </p:xfrm>
        <a:graphic>
          <a:graphicData uri="http://schemas.openxmlformats.org/presentationml/2006/ole">
            <p:oleObj progId="Equation.3" r:id="rId13" spid="">
              <p:embed/>
              <p:pic>
                <p:nvPicPr>
                  <p:cNvPr id="184" name="Object 16" descr=""/>
                  <p:cNvPicPr/>
                  <p:nvPr/>
                </p:nvPicPr>
                <p:blipFill>
                  <a:blip r:embed="rId14"/>
                  <a:stretch/>
                </p:blipFill>
                <p:spPr>
                  <a:xfrm>
                    <a:off x="1475640" y="5385600"/>
                    <a:ext cx="5670360" cy="581400"/>
                  </a:xfrm>
                  <a:prstGeom prst="rect">
                    <a:avLst/>
                  </a:prstGeom>
                  <a:ln>
                    <a:noFill/>
                  </a:ln>
                </p:spPr>
              </p:pic>
            </p:oleObj>
          </a:graphicData>
        </a:graphic>
      </p:graphicFrame>
      <p:sp>
        <p:nvSpPr>
          <p:cNvPr id="185" name="CustomShape 11"/>
          <p:cNvSpPr/>
          <p:nvPr/>
        </p:nvSpPr>
        <p:spPr>
          <a:xfrm>
            <a:off x="467280" y="6120000"/>
            <a:ext cx="5689080" cy="942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只有当               同方向时，取等号。              </a:t>
            </a:r>
            <a:endParaRPr b="0" lang="en-US" sz="1800" spc="-1" strike="noStrike">
              <a:solidFill>
                <a:srgbClr val="000000"/>
              </a:solidFill>
              <a:uFill>
                <a:solidFill>
                  <a:srgbClr val="ffffff"/>
                </a:solidFill>
              </a:uFill>
              <a:latin typeface="Arial"/>
            </a:endParaRPr>
          </a:p>
        </p:txBody>
      </p:sp>
      <p:graphicFrame>
        <p:nvGraphicFramePr>
          <p:cNvPr id="186" name="Object 12"/>
          <p:cNvGraphicFramePr/>
          <p:nvPr/>
        </p:nvGraphicFramePr>
        <p:xfrm>
          <a:off x="1732680" y="6073920"/>
          <a:ext cx="1039320" cy="609120"/>
        </p:xfrm>
        <a:graphic>
          <a:graphicData uri="http://schemas.openxmlformats.org/presentationml/2006/ole">
            <p:oleObj progId="Equation.3" r:id="rId15" spid="">
              <p:embed/>
              <p:pic>
                <p:nvPicPr>
                  <p:cNvPr id="187" name="Object 19" descr=""/>
                  <p:cNvPicPr/>
                  <p:nvPr/>
                </p:nvPicPr>
                <p:blipFill>
                  <a:blip r:embed="rId16"/>
                  <a:stretch/>
                </p:blipFill>
                <p:spPr>
                  <a:xfrm>
                    <a:off x="1732680" y="6073920"/>
                    <a:ext cx="1039320" cy="609120"/>
                  </a:xfrm>
                  <a:prstGeom prst="rect">
                    <a:avLst/>
                  </a:prstGeom>
                  <a:ln>
                    <a:noFill/>
                  </a:ln>
                </p:spPr>
              </p:pic>
            </p:oleObj>
          </a:graphicData>
        </a:graphic>
      </p:graphicFrame>
      <p:sp>
        <p:nvSpPr>
          <p:cNvPr id="188" name="CustomShape 13"/>
          <p:cNvSpPr/>
          <p:nvPr/>
        </p:nvSpPr>
        <p:spPr>
          <a:xfrm>
            <a:off x="200880" y="264240"/>
            <a:ext cx="1027080" cy="57780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3200" spc="-1" strike="noStrike">
                <a:solidFill>
                  <a:srgbClr val="000000"/>
                </a:solidFill>
                <a:uFill>
                  <a:solidFill>
                    <a:srgbClr val="ffffff"/>
                  </a:solidFill>
                </a:uFill>
                <a:latin typeface="宋体"/>
                <a:ea typeface="宋体"/>
              </a:rPr>
              <a:t>讨论</a:t>
            </a:r>
            <a:endParaRPr b="0" lang="en-US" sz="1800" spc="-1" strike="noStrike">
              <a:solidFill>
                <a:srgbClr val="000000"/>
              </a:solidFill>
              <a:uFill>
                <a:solidFill>
                  <a:srgbClr val="ffffff"/>
                </a:solidFill>
              </a:uFill>
              <a:latin typeface="Arial"/>
            </a:endParaRPr>
          </a:p>
        </p:txBody>
      </p:sp>
      <p:sp>
        <p:nvSpPr>
          <p:cNvPr id="189" name="CustomShape 14"/>
          <p:cNvSpPr/>
          <p:nvPr/>
        </p:nvSpPr>
        <p:spPr>
          <a:xfrm>
            <a:off x="236880" y="978840"/>
            <a:ext cx="5687640" cy="9435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1. </a:t>
            </a:r>
            <a:r>
              <a:rPr b="1" lang="en-US" sz="2800" spc="-1" strike="noStrike">
                <a:solidFill>
                  <a:srgbClr val="000000"/>
                </a:solidFill>
                <a:uFill>
                  <a:solidFill>
                    <a:srgbClr val="ffffff"/>
                  </a:solidFill>
                </a:uFill>
                <a:latin typeface="Times New Roman"/>
                <a:ea typeface="宋体"/>
              </a:rPr>
              <a:t>位移是矢量，有大小和方向，按平行四边形法则合成。</a:t>
            </a:r>
            <a:endParaRPr b="0" lang="en-US" sz="1800" spc="-1" strike="noStrike">
              <a:solidFill>
                <a:srgbClr val="000000"/>
              </a:solidFill>
              <a:uFill>
                <a:solidFill>
                  <a:srgbClr val="ffffff"/>
                </a:solidFill>
              </a:uFill>
              <a:latin typeface="Arial"/>
            </a:endParaRPr>
          </a:p>
        </p:txBody>
      </p:sp>
      <p:sp>
        <p:nvSpPr>
          <p:cNvPr id="190" name="CustomShape 15"/>
          <p:cNvSpPr/>
          <p:nvPr/>
        </p:nvSpPr>
        <p:spPr>
          <a:xfrm>
            <a:off x="150480" y="2024280"/>
            <a:ext cx="4323240" cy="516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2. </a:t>
            </a:r>
            <a:r>
              <a:rPr b="1" lang="en-US" sz="2800" spc="-1" strike="noStrike">
                <a:solidFill>
                  <a:srgbClr val="000000"/>
                </a:solidFill>
                <a:uFill>
                  <a:solidFill>
                    <a:srgbClr val="ffffff"/>
                  </a:solidFill>
                </a:uFill>
                <a:latin typeface="Times New Roman"/>
                <a:ea typeface="宋体"/>
              </a:rPr>
              <a:t>位移与所选原点无关。</a:t>
            </a:r>
            <a:endParaRPr b="0" lang="en-US" sz="1800" spc="-1" strike="noStrike">
              <a:solidFill>
                <a:srgbClr val="000000"/>
              </a:solidFill>
              <a:uFill>
                <a:solidFill>
                  <a:srgbClr val="ffffff"/>
                </a:solidFill>
              </a:uFill>
              <a:latin typeface="Arial"/>
            </a:endParaRPr>
          </a:p>
        </p:txBody>
      </p:sp>
    </p:spTree>
  </p:cSld>
  <p:timing>
    <p:tnLst>
      <p:par>
        <p:cTn id="261" dur="indefinite" restart="never" nodeType="tmRoot">
          <p:childTnLst>
            <p:seq>
              <p:cTn id="262" dur="indefinite" nodeType="mainSeq">
                <p:childTnLst>
                  <p:par>
                    <p:cTn id="263" fill="hold">
                      <p:stCondLst>
                        <p:cond delay="indefinite"/>
                      </p:stCondLst>
                      <p:childTnLst>
                        <p:par>
                          <p:cTn id="264" fill="hold">
                            <p:stCondLst>
                              <p:cond delay="0"/>
                            </p:stCondLst>
                            <p:childTnLst>
                              <p:par>
                                <p:cTn id="265" nodeType="clickEffect" fill="hold" presetClass="entr" presetID="1">
                                  <p:stCondLst>
                                    <p:cond delay="0"/>
                                  </p:stCondLst>
                                  <p:childTnLst>
                                    <p:set>
                                      <p:cBhvr>
                                        <p:cTn id="266" dur="1" fill="hold">
                                          <p:stCondLst>
                                            <p:cond delay="0"/>
                                          </p:stCondLst>
                                        </p:cTn>
                                        <p:tgtEl>
                                          <p:spTgt spid="168"/>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nodeType="clickEffect" fill="hold" presetClass="entr" presetID="22" presetSubtype="8">
                                  <p:stCondLst>
                                    <p:cond delay="0"/>
                                  </p:stCondLst>
                                  <p:childTnLst>
                                    <p:set>
                                      <p:cBhvr>
                                        <p:cTn id="270" dur="1" fill="hold">
                                          <p:stCondLst>
                                            <p:cond delay="0"/>
                                          </p:stCondLst>
                                        </p:cTn>
                                        <p:tgtEl>
                                          <p:spTgt spid="189"/>
                                        </p:tgtEl>
                                        <p:attrNameLst>
                                          <p:attrName>style.visibility</p:attrName>
                                        </p:attrNameLst>
                                      </p:cBhvr>
                                      <p:to>
                                        <p:strVal val="visible"/>
                                      </p:to>
                                    </p:set>
                                    <p:animEffect filter="wipe(left)" transition="in">
                                      <p:cBhvr additive="repl">
                                        <p:cTn id="271" dur="500"/>
                                        <p:tgtEl>
                                          <p:spTgt spid="189"/>
                                        </p:tgtEl>
                                      </p:cBhvr>
                                    </p:animEffect>
                                  </p:childTnLst>
                                </p:cTn>
                              </p:par>
                            </p:childTnLst>
                          </p:cTn>
                        </p:par>
                      </p:childTnLst>
                    </p:cTn>
                  </p:par>
                  <p:par>
                    <p:cTn id="272" fill="hold">
                      <p:stCondLst>
                        <p:cond delay="indefinite"/>
                      </p:stCondLst>
                      <p:childTnLst>
                        <p:par>
                          <p:cTn id="273" fill="hold">
                            <p:stCondLst>
                              <p:cond delay="0"/>
                            </p:stCondLst>
                            <p:childTnLst>
                              <p:par>
                                <p:cTn id="274" nodeType="clickEffect" fill="hold" presetClass="entr" presetID="22" presetSubtype="8">
                                  <p:stCondLst>
                                    <p:cond delay="0"/>
                                  </p:stCondLst>
                                  <p:childTnLst>
                                    <p:set>
                                      <p:cBhvr>
                                        <p:cTn id="275" dur="1" fill="hold">
                                          <p:stCondLst>
                                            <p:cond delay="0"/>
                                          </p:stCondLst>
                                        </p:cTn>
                                        <p:tgtEl>
                                          <p:spTgt spid="190"/>
                                        </p:tgtEl>
                                        <p:attrNameLst>
                                          <p:attrName>style.visibility</p:attrName>
                                        </p:attrNameLst>
                                      </p:cBhvr>
                                      <p:to>
                                        <p:strVal val="visible"/>
                                      </p:to>
                                    </p:set>
                                    <p:animEffect filter="wipe(left)" transition="in">
                                      <p:cBhvr additive="repl">
                                        <p:cTn id="276" dur="500"/>
                                        <p:tgtEl>
                                          <p:spTgt spid="190"/>
                                        </p:tgtEl>
                                      </p:cBhvr>
                                    </p:animEffect>
                                  </p:childTnLst>
                                </p:cTn>
                              </p:par>
                            </p:childTnLst>
                          </p:cTn>
                        </p:par>
                      </p:childTnLst>
                    </p:cTn>
                  </p:par>
                  <p:par>
                    <p:cTn id="277" fill="hold">
                      <p:stCondLst>
                        <p:cond delay="indefinite"/>
                      </p:stCondLst>
                      <p:childTnLst>
                        <p:par>
                          <p:cTn id="278" fill="hold">
                            <p:stCondLst>
                              <p:cond delay="0"/>
                            </p:stCondLst>
                            <p:childTnLst>
                              <p:par>
                                <p:cTn id="279" nodeType="clickEffect" fill="hold" presetClass="entr" presetID="22" presetSubtype="8">
                                  <p:stCondLst>
                                    <p:cond delay="0"/>
                                  </p:stCondLst>
                                  <p:childTnLst>
                                    <p:set>
                                      <p:cBhvr>
                                        <p:cTn id="280" dur="1" fill="hold">
                                          <p:stCondLst>
                                            <p:cond delay="0"/>
                                          </p:stCondLst>
                                        </p:cTn>
                                        <p:tgtEl>
                                          <p:spTgt spid="-1"/>
                                        </p:tgtEl>
                                        <p:attrNameLst>
                                          <p:attrName>style.visibility</p:attrName>
                                        </p:attrNameLst>
                                      </p:cBhvr>
                                      <p:to>
                                        <p:strVal val="visible"/>
                                      </p:to>
                                    </p:set>
                                    <p:animEffect filter="wipe(left)" transition="in">
                                      <p:cBhvr additive="repl">
                                        <p:cTn id="281" dur="500"/>
                                        <p:tgtEl>
                                          <p:spTgt spid="-1"/>
                                        </p:tgtEl>
                                      </p:cBhvr>
                                    </p:animEffect>
                                  </p:childTnLst>
                                </p:cTn>
                              </p:par>
                            </p:childTnLst>
                          </p:cTn>
                        </p:par>
                      </p:childTnLst>
                    </p:cTn>
                  </p:par>
                  <p:par>
                    <p:cTn id="282" fill="hold">
                      <p:stCondLst>
                        <p:cond delay="indefinite"/>
                      </p:stCondLst>
                      <p:childTnLst>
                        <p:par>
                          <p:cTn id="283" fill="hold">
                            <p:stCondLst>
                              <p:cond delay="0"/>
                            </p:stCondLst>
                            <p:childTnLst>
                              <p:par>
                                <p:cTn id="284" nodeType="clickEffect" fill="hold" presetClass="entr" presetID="22" presetSubtype="8">
                                  <p:stCondLst>
                                    <p:cond delay="0"/>
                                  </p:stCondLst>
                                  <p:childTnLst>
                                    <p:set>
                                      <p:cBhvr>
                                        <p:cTn id="285" dur="1" fill="hold">
                                          <p:stCondLst>
                                            <p:cond delay="0"/>
                                          </p:stCondLst>
                                        </p:cTn>
                                        <p:tgtEl>
                                          <p:spTgt spid="-1"/>
                                        </p:tgtEl>
                                        <p:attrNameLst>
                                          <p:attrName>style.visibility</p:attrName>
                                        </p:attrNameLst>
                                      </p:cBhvr>
                                      <p:to>
                                        <p:strVal val="visible"/>
                                      </p:to>
                                    </p:set>
                                    <p:animEffect filter="wipe(left)" transition="in">
                                      <p:cBhvr additive="repl">
                                        <p:cTn id="286" dur="500"/>
                                        <p:tgtEl>
                                          <p:spTgt spid="-1"/>
                                        </p:tgtEl>
                                      </p:cBhvr>
                                    </p:animEffect>
                                  </p:childTnLst>
                                </p:cTn>
                              </p:par>
                            </p:childTnLst>
                          </p:cTn>
                        </p:par>
                      </p:childTnLst>
                    </p:cTn>
                  </p:par>
                  <p:par>
                    <p:cTn id="287" fill="hold">
                      <p:stCondLst>
                        <p:cond delay="indefinite"/>
                      </p:stCondLst>
                      <p:childTnLst>
                        <p:par>
                          <p:cTn id="288" fill="hold">
                            <p:stCondLst>
                              <p:cond delay="0"/>
                            </p:stCondLst>
                            <p:childTnLst>
                              <p:par>
                                <p:cTn id="289" nodeType="clickEffect" fill="hold" presetClass="entr" presetID="22" presetSubtype="8">
                                  <p:stCondLst>
                                    <p:cond delay="0"/>
                                  </p:stCondLst>
                                  <p:childTnLst>
                                    <p:set>
                                      <p:cBhvr>
                                        <p:cTn id="290" dur="1" fill="hold">
                                          <p:stCondLst>
                                            <p:cond delay="0"/>
                                          </p:stCondLst>
                                        </p:cTn>
                                        <p:tgtEl>
                                          <p:spTgt spid="184"/>
                                        </p:tgtEl>
                                        <p:attrNameLst>
                                          <p:attrName>style.visibility</p:attrName>
                                        </p:attrNameLst>
                                      </p:cBhvr>
                                      <p:to>
                                        <p:strVal val="visible"/>
                                      </p:to>
                                    </p:set>
                                    <p:animEffect filter="wipe(left)" transition="in">
                                      <p:cBhvr additive="repl">
                                        <p:cTn id="291" dur="500"/>
                                        <p:tgtEl>
                                          <p:spTgt spid="184"/>
                                        </p:tgtEl>
                                      </p:cBhvr>
                                    </p:animEffect>
                                  </p:childTnLst>
                                </p:cTn>
                              </p:par>
                            </p:childTnLst>
                          </p:cTn>
                        </p:par>
                      </p:childTnLst>
                    </p:cTn>
                  </p:par>
                  <p:par>
                    <p:cTn id="292" fill="hold">
                      <p:stCondLst>
                        <p:cond delay="indefinite"/>
                      </p:stCondLst>
                      <p:childTnLst>
                        <p:par>
                          <p:cTn id="293" fill="hold">
                            <p:stCondLst>
                              <p:cond delay="0"/>
                            </p:stCondLst>
                            <p:childTnLst>
                              <p:par>
                                <p:cTn id="294" nodeType="clickEffect" fill="hold" presetClass="entr" presetID="22" presetSubtype="8">
                                  <p:stCondLst>
                                    <p:cond delay="0"/>
                                  </p:stCondLst>
                                  <p:childTnLst>
                                    <p:set>
                                      <p:cBhvr>
                                        <p:cTn id="295" dur="1" fill="hold">
                                          <p:stCondLst>
                                            <p:cond delay="0"/>
                                          </p:stCondLst>
                                        </p:cTn>
                                        <p:tgtEl>
                                          <p:spTgt spid="-1"/>
                                        </p:tgtEl>
                                        <p:attrNameLst>
                                          <p:attrName>style.visibility</p:attrName>
                                        </p:attrNameLst>
                                      </p:cBhvr>
                                      <p:to>
                                        <p:strVal val="visible"/>
                                      </p:to>
                                    </p:set>
                                    <p:animEffect filter="wipe(left)" transition="in">
                                      <p:cBhvr additive="repl">
                                        <p:cTn id="296" dur="5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181080" y="189000"/>
            <a:ext cx="25905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七、速度</a:t>
            </a:r>
            <a:endParaRPr b="0" lang="en-US" sz="1800" spc="-1" strike="noStrike">
              <a:solidFill>
                <a:srgbClr val="000000"/>
              </a:solidFill>
              <a:uFill>
                <a:solidFill>
                  <a:srgbClr val="ffffff"/>
                </a:solidFill>
              </a:uFill>
              <a:latin typeface="Arial"/>
            </a:endParaRPr>
          </a:p>
        </p:txBody>
      </p:sp>
      <p:sp>
        <p:nvSpPr>
          <p:cNvPr id="192" name="CustomShape 2"/>
          <p:cNvSpPr/>
          <p:nvPr/>
        </p:nvSpPr>
        <p:spPr>
          <a:xfrm>
            <a:off x="395280" y="836640"/>
            <a:ext cx="76323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速度是反映质点运动的快慢和方向的物理量。</a:t>
            </a:r>
            <a:endParaRPr b="0" lang="en-US" sz="1800" spc="-1" strike="noStrike">
              <a:solidFill>
                <a:srgbClr val="000000"/>
              </a:solidFill>
              <a:uFill>
                <a:solidFill>
                  <a:srgbClr val="ffffff"/>
                </a:solidFill>
              </a:uFill>
              <a:latin typeface="Arial"/>
            </a:endParaRPr>
          </a:p>
        </p:txBody>
      </p:sp>
      <p:sp>
        <p:nvSpPr>
          <p:cNvPr id="193" name="CustomShape 3"/>
          <p:cNvSpPr/>
          <p:nvPr/>
        </p:nvSpPr>
        <p:spPr>
          <a:xfrm>
            <a:off x="395280" y="1484280"/>
            <a:ext cx="554472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ff"/>
                </a:solidFill>
                <a:uFill>
                  <a:solidFill>
                    <a:srgbClr val="ffffff"/>
                  </a:solidFill>
                </a:uFill>
                <a:latin typeface="Times New Roman"/>
                <a:ea typeface="宋体"/>
              </a:rPr>
              <a:t>平均速度（</a:t>
            </a:r>
            <a:r>
              <a:rPr b="1" lang="en-US" sz="2800" spc="-1" strike="noStrike">
                <a:solidFill>
                  <a:srgbClr val="0000ff"/>
                </a:solidFill>
                <a:uFill>
                  <a:solidFill>
                    <a:srgbClr val="ffffff"/>
                  </a:solidFill>
                </a:uFill>
                <a:latin typeface="Times New Roman"/>
                <a:ea typeface="宋体"/>
              </a:rPr>
              <a:t>average velocity</a:t>
            </a:r>
            <a:r>
              <a:rPr b="1" lang="en-US" sz="2800" spc="-1" strike="noStrike">
                <a:solidFill>
                  <a:srgbClr val="0000ff"/>
                </a:solidFill>
                <a:uFill>
                  <a:solidFill>
                    <a:srgbClr val="ffffff"/>
                  </a:solidFill>
                </a:uFill>
                <a:latin typeface="Times New Roman"/>
                <a:ea typeface="宋体"/>
              </a:rPr>
              <a:t>）：</a:t>
            </a:r>
            <a:endParaRPr b="0" lang="en-US" sz="1800" spc="-1" strike="noStrike">
              <a:solidFill>
                <a:srgbClr val="000000"/>
              </a:solidFill>
              <a:uFill>
                <a:solidFill>
                  <a:srgbClr val="ffffff"/>
                </a:solidFill>
              </a:uFill>
              <a:latin typeface="Arial"/>
            </a:endParaRPr>
          </a:p>
        </p:txBody>
      </p:sp>
      <p:graphicFrame>
        <p:nvGraphicFramePr>
          <p:cNvPr id="194" name="Object 4"/>
          <p:cNvGraphicFramePr/>
          <p:nvPr/>
        </p:nvGraphicFramePr>
        <p:xfrm>
          <a:off x="1785960" y="2205000"/>
          <a:ext cx="1760040" cy="1064880"/>
        </p:xfrm>
        <a:graphic>
          <a:graphicData uri="http://schemas.openxmlformats.org/presentationml/2006/ole">
            <p:oleObj progId="Equation.3" r:id="rId1" spid="">
              <p:embed/>
              <p:pic>
                <p:nvPicPr>
                  <p:cNvPr id="195" name="Object 11" descr=""/>
                  <p:cNvPicPr/>
                  <p:nvPr/>
                </p:nvPicPr>
                <p:blipFill>
                  <a:blip r:embed="rId2"/>
                  <a:stretch/>
                </p:blipFill>
                <p:spPr>
                  <a:xfrm>
                    <a:off x="1785960" y="2205000"/>
                    <a:ext cx="1760040" cy="1064880"/>
                  </a:xfrm>
                  <a:prstGeom prst="rect">
                    <a:avLst/>
                  </a:prstGeom>
                  <a:ln>
                    <a:noFill/>
                  </a:ln>
                </p:spPr>
              </p:pic>
            </p:oleObj>
          </a:graphicData>
        </a:graphic>
      </p:graphicFrame>
      <p:sp>
        <p:nvSpPr>
          <p:cNvPr id="196" name="CustomShape 5"/>
          <p:cNvSpPr/>
          <p:nvPr/>
        </p:nvSpPr>
        <p:spPr>
          <a:xfrm>
            <a:off x="395280" y="5300640"/>
            <a:ext cx="8856720" cy="1540080"/>
          </a:xfrm>
          <a:prstGeom prst="rect">
            <a:avLst/>
          </a:prstGeom>
          <a:noFill/>
          <a:ln>
            <a:noFill/>
          </a:ln>
        </p:spPr>
        <p:style>
          <a:lnRef idx="0"/>
          <a:fillRef idx="0"/>
          <a:effectRef idx="0"/>
          <a:fontRef idx="minor"/>
        </p:style>
        <p:txBody>
          <a:bodyPr lIns="90000" rIns="90000" tIns="45000" bIns="45000"/>
          <a:p>
            <a:pPr marL="457200" indent="-456840">
              <a:lnSpc>
                <a:spcPct val="120000"/>
              </a:lnSpc>
              <a:buClr>
                <a:srgbClr val="0000ff"/>
              </a:buClr>
              <a:buFont typeface="Wingdings" charset="2"/>
              <a:buChar char=""/>
            </a:pPr>
            <a:r>
              <a:rPr b="1" lang="en-US" sz="2800" spc="-1" strike="noStrike">
                <a:solidFill>
                  <a:srgbClr val="000000"/>
                </a:solidFill>
                <a:uFill>
                  <a:solidFill>
                    <a:srgbClr val="ffffff"/>
                  </a:solidFill>
                </a:uFill>
                <a:latin typeface="Times New Roman"/>
                <a:ea typeface="宋体"/>
              </a:rPr>
              <a:t> </a:t>
            </a:r>
            <a:r>
              <a:rPr b="1" lang="en-US" sz="2800" spc="-1" strike="noStrike">
                <a:solidFill>
                  <a:srgbClr val="000000"/>
                </a:solidFill>
                <a:uFill>
                  <a:solidFill>
                    <a:srgbClr val="ffffff"/>
                  </a:solidFill>
                </a:uFill>
                <a:latin typeface="Times New Roman"/>
                <a:ea typeface="宋体"/>
              </a:rPr>
              <a:t>平均速度是矢量，其方向与位移的方向相同。平均速率是标量。平均速度的大小并不等于平均速率。</a:t>
            </a:r>
            <a:endParaRPr b="0" lang="en-US" sz="1800" spc="-1" strike="noStrike">
              <a:solidFill>
                <a:srgbClr val="000000"/>
              </a:solidFill>
              <a:uFill>
                <a:solidFill>
                  <a:srgbClr val="ffffff"/>
                </a:solidFill>
              </a:uFill>
              <a:latin typeface="Arial"/>
            </a:endParaRPr>
          </a:p>
        </p:txBody>
      </p:sp>
      <p:sp>
        <p:nvSpPr>
          <p:cNvPr id="197" name="CustomShape 6"/>
          <p:cNvSpPr/>
          <p:nvPr/>
        </p:nvSpPr>
        <p:spPr>
          <a:xfrm>
            <a:off x="324000" y="3429000"/>
            <a:ext cx="532872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ff"/>
                </a:solidFill>
                <a:uFill>
                  <a:solidFill>
                    <a:srgbClr val="ffffff"/>
                  </a:solidFill>
                </a:uFill>
                <a:latin typeface="楷体_GB2312"/>
                <a:ea typeface="宋体"/>
              </a:rPr>
              <a:t>平均速率（</a:t>
            </a:r>
            <a:r>
              <a:rPr b="1" lang="en-US" sz="2800" spc="-1" strike="noStrike">
                <a:solidFill>
                  <a:srgbClr val="0000ff"/>
                </a:solidFill>
                <a:uFill>
                  <a:solidFill>
                    <a:srgbClr val="ffffff"/>
                  </a:solidFill>
                </a:uFill>
                <a:latin typeface="Times New Roman"/>
                <a:ea typeface="宋体"/>
              </a:rPr>
              <a:t>average speed</a:t>
            </a:r>
            <a:r>
              <a:rPr b="1" lang="en-US" sz="2800" spc="-1" strike="noStrike">
                <a:solidFill>
                  <a:srgbClr val="0000ff"/>
                </a:solidFill>
                <a:uFill>
                  <a:solidFill>
                    <a:srgbClr val="ffffff"/>
                  </a:solidFill>
                </a:uFill>
                <a:latin typeface="楷体_GB2312"/>
                <a:ea typeface="宋体"/>
              </a:rPr>
              <a:t>）</a:t>
            </a:r>
            <a:r>
              <a:rPr b="1" lang="en-US" sz="2800" spc="-1" strike="noStrike">
                <a:solidFill>
                  <a:srgbClr val="0000ff"/>
                </a:solidFill>
                <a:uFill>
                  <a:solidFill>
                    <a:srgbClr val="ffffff"/>
                  </a:solidFill>
                </a:uFill>
                <a:latin typeface="Times New Roman"/>
                <a:ea typeface="宋体"/>
              </a:rPr>
              <a:t>:</a:t>
            </a:r>
            <a:endParaRPr b="0" lang="en-US" sz="1800" spc="-1" strike="noStrike">
              <a:solidFill>
                <a:srgbClr val="000000"/>
              </a:solidFill>
              <a:uFill>
                <a:solidFill>
                  <a:srgbClr val="ffffff"/>
                </a:solidFill>
              </a:uFill>
              <a:latin typeface="Arial"/>
            </a:endParaRPr>
          </a:p>
        </p:txBody>
      </p:sp>
      <p:graphicFrame>
        <p:nvGraphicFramePr>
          <p:cNvPr id="198" name="Object 7"/>
          <p:cNvGraphicFramePr/>
          <p:nvPr/>
        </p:nvGraphicFramePr>
        <p:xfrm>
          <a:off x="1687680" y="3990960"/>
          <a:ext cx="1299960" cy="1166400"/>
        </p:xfrm>
        <a:graphic>
          <a:graphicData uri="http://schemas.openxmlformats.org/presentationml/2006/ole">
            <p:oleObj progId="Equation.3" r:id="rId3" spid="">
              <p:embed/>
              <p:pic>
                <p:nvPicPr>
                  <p:cNvPr id="199" name="Object 31" descr=""/>
                  <p:cNvPicPr/>
                  <p:nvPr/>
                </p:nvPicPr>
                <p:blipFill>
                  <a:blip r:embed="rId4"/>
                  <a:stretch/>
                </p:blipFill>
                <p:spPr>
                  <a:xfrm>
                    <a:off x="1687680" y="3990960"/>
                    <a:ext cx="1299960" cy="1166400"/>
                  </a:xfrm>
                  <a:prstGeom prst="rect">
                    <a:avLst/>
                  </a:prstGeom>
                  <a:ln>
                    <a:noFill/>
                  </a:ln>
                </p:spPr>
              </p:pic>
            </p:oleObj>
          </a:graphicData>
        </a:graphic>
      </p:graphicFrame>
      <p:pic>
        <p:nvPicPr>
          <p:cNvPr id="200" name="图片 9" descr=""/>
          <p:cNvPicPr/>
          <p:nvPr/>
        </p:nvPicPr>
        <p:blipFill>
          <a:blip r:embed="rId5"/>
          <a:stretch/>
        </p:blipFill>
        <p:spPr>
          <a:xfrm>
            <a:off x="5292000" y="1743840"/>
            <a:ext cx="3551040" cy="3340800"/>
          </a:xfrm>
          <a:prstGeom prst="rect">
            <a:avLst/>
          </a:prstGeom>
          <a:ln>
            <a:noFill/>
          </a:ln>
        </p:spPr>
      </p:pic>
    </p:spTree>
  </p:cSld>
  <p:timing>
    <p:tnLst>
      <p:par>
        <p:cTn id="297" dur="indefinite" restart="never" nodeType="tmRoot">
          <p:childTnLst>
            <p:seq>
              <p:cTn id="298" dur="indefinite" nodeType="mainSeq">
                <p:childTnLst>
                  <p:par>
                    <p:cTn id="299" fill="hold">
                      <p:stCondLst>
                        <p:cond delay="0"/>
                      </p:stCondLst>
                      <p:childTnLst>
                        <p:par>
                          <p:cTn id="300" fill="hold">
                            <p:stCondLst>
                              <p:cond delay="0"/>
                            </p:stCondLst>
                            <p:childTnLst>
                              <p:par>
                                <p:cTn id="301" nodeType="withEffect" fill="hold" presetClass="entr" presetID="22" presetSubtype="8">
                                  <p:stCondLst>
                                    <p:cond delay="0"/>
                                  </p:stCondLst>
                                  <p:childTnLst>
                                    <p:set>
                                      <p:cBhvr>
                                        <p:cTn id="302" dur="1" fill="hold">
                                          <p:stCondLst>
                                            <p:cond delay="0"/>
                                          </p:stCondLst>
                                        </p:cTn>
                                        <p:tgtEl>
                                          <p:spTgt spid="191"/>
                                        </p:tgtEl>
                                        <p:attrNameLst>
                                          <p:attrName>style.visibility</p:attrName>
                                        </p:attrNameLst>
                                      </p:cBhvr>
                                      <p:to>
                                        <p:strVal val="visible"/>
                                      </p:to>
                                    </p:set>
                                    <p:animEffect filter="wipe(left)" transition="in">
                                      <p:cBhvr additive="repl">
                                        <p:cTn id="303" dur="500"/>
                                        <p:tgtEl>
                                          <p:spTgt spid="191"/>
                                        </p:tgtEl>
                                      </p:cBhvr>
                                    </p:animEffect>
                                  </p:childTnLst>
                                </p:cTn>
                              </p:par>
                            </p:childTnLst>
                          </p:cTn>
                        </p:par>
                      </p:childTnLst>
                    </p:cTn>
                  </p:par>
                  <p:par>
                    <p:cTn id="304" fill="hold">
                      <p:stCondLst>
                        <p:cond delay="indefinite"/>
                      </p:stCondLst>
                      <p:childTnLst>
                        <p:par>
                          <p:cTn id="305" fill="hold">
                            <p:stCondLst>
                              <p:cond delay="0"/>
                            </p:stCondLst>
                            <p:childTnLst>
                              <p:par>
                                <p:cTn id="306" nodeType="clickEffect" fill="hold" presetClass="entr" presetID="22" presetSubtype="8">
                                  <p:stCondLst>
                                    <p:cond delay="0"/>
                                  </p:stCondLst>
                                  <p:childTnLst>
                                    <p:set>
                                      <p:cBhvr>
                                        <p:cTn id="307" dur="1" fill="hold">
                                          <p:stCondLst>
                                            <p:cond delay="0"/>
                                          </p:stCondLst>
                                        </p:cTn>
                                        <p:tgtEl>
                                          <p:spTgt spid="192"/>
                                        </p:tgtEl>
                                        <p:attrNameLst>
                                          <p:attrName>style.visibility</p:attrName>
                                        </p:attrNameLst>
                                      </p:cBhvr>
                                      <p:to>
                                        <p:strVal val="visible"/>
                                      </p:to>
                                    </p:set>
                                    <p:animEffect filter="wipe(left)" transition="in">
                                      <p:cBhvr additive="repl">
                                        <p:cTn id="308" dur="500"/>
                                        <p:tgtEl>
                                          <p:spTgt spid="192"/>
                                        </p:tgtEl>
                                      </p:cBhvr>
                                    </p:animEffect>
                                  </p:childTnLst>
                                </p:cTn>
                              </p:par>
                            </p:childTnLst>
                          </p:cTn>
                        </p:par>
                      </p:childTnLst>
                    </p:cTn>
                  </p:par>
                  <p:par>
                    <p:cTn id="309" fill="hold">
                      <p:stCondLst>
                        <p:cond delay="indefinite"/>
                      </p:stCondLst>
                      <p:childTnLst>
                        <p:par>
                          <p:cTn id="310" fill="hold">
                            <p:stCondLst>
                              <p:cond delay="0"/>
                            </p:stCondLst>
                            <p:childTnLst>
                              <p:par>
                                <p:cTn id="311" nodeType="clickEffect" fill="hold" presetClass="entr" presetID="22" presetSubtype="8">
                                  <p:stCondLst>
                                    <p:cond delay="0"/>
                                  </p:stCondLst>
                                  <p:childTnLst>
                                    <p:set>
                                      <p:cBhvr>
                                        <p:cTn id="312" dur="1" fill="hold">
                                          <p:stCondLst>
                                            <p:cond delay="0"/>
                                          </p:stCondLst>
                                        </p:cTn>
                                        <p:tgtEl>
                                          <p:spTgt spid="193"/>
                                        </p:tgtEl>
                                        <p:attrNameLst>
                                          <p:attrName>style.visibility</p:attrName>
                                        </p:attrNameLst>
                                      </p:cBhvr>
                                      <p:to>
                                        <p:strVal val="visible"/>
                                      </p:to>
                                    </p:set>
                                    <p:animEffect filter="wipe(left)" transition="in">
                                      <p:cBhvr additive="repl">
                                        <p:cTn id="313" dur="500"/>
                                        <p:tgtEl>
                                          <p:spTgt spid="193"/>
                                        </p:tgtEl>
                                      </p:cBhvr>
                                    </p:animEffect>
                                  </p:childTnLst>
                                </p:cTn>
                              </p:par>
                            </p:childTnLst>
                          </p:cTn>
                        </p:par>
                      </p:childTnLst>
                    </p:cTn>
                  </p:par>
                  <p:par>
                    <p:cTn id="314" fill="hold">
                      <p:stCondLst>
                        <p:cond delay="indefinite"/>
                      </p:stCondLst>
                      <p:childTnLst>
                        <p:par>
                          <p:cTn id="315" fill="hold">
                            <p:stCondLst>
                              <p:cond delay="0"/>
                            </p:stCondLst>
                            <p:childTnLst>
                              <p:par>
                                <p:cTn id="316" nodeType="clickEffect" fill="hold" presetClass="entr" presetID="22" presetSubtype="8">
                                  <p:stCondLst>
                                    <p:cond delay="0"/>
                                  </p:stCondLst>
                                  <p:childTnLst>
                                    <p:set>
                                      <p:cBhvr>
                                        <p:cTn id="317" dur="1" fill="hold">
                                          <p:stCondLst>
                                            <p:cond delay="0"/>
                                          </p:stCondLst>
                                        </p:cTn>
                                        <p:tgtEl>
                                          <p:spTgt spid="195"/>
                                        </p:tgtEl>
                                        <p:attrNameLst>
                                          <p:attrName>style.visibility</p:attrName>
                                        </p:attrNameLst>
                                      </p:cBhvr>
                                      <p:to>
                                        <p:strVal val="visible"/>
                                      </p:to>
                                    </p:set>
                                    <p:animEffect filter="wipe(left)" transition="in">
                                      <p:cBhvr additive="repl">
                                        <p:cTn id="318" dur="500"/>
                                        <p:tgtEl>
                                          <p:spTgt spid="195"/>
                                        </p:tgtEl>
                                      </p:cBhvr>
                                    </p:animEffect>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22" presetSubtype="8">
                                  <p:stCondLst>
                                    <p:cond delay="0"/>
                                  </p:stCondLst>
                                  <p:childTnLst>
                                    <p:set>
                                      <p:cBhvr>
                                        <p:cTn id="322" dur="1" fill="hold">
                                          <p:stCondLst>
                                            <p:cond delay="0"/>
                                          </p:stCondLst>
                                        </p:cTn>
                                        <p:tgtEl>
                                          <p:spTgt spid="197"/>
                                        </p:tgtEl>
                                        <p:attrNameLst>
                                          <p:attrName>style.visibility</p:attrName>
                                        </p:attrNameLst>
                                      </p:cBhvr>
                                      <p:to>
                                        <p:strVal val="visible"/>
                                      </p:to>
                                    </p:set>
                                    <p:animEffect filter="wipe(left)" transition="in">
                                      <p:cBhvr additive="repl">
                                        <p:cTn id="323" dur="500"/>
                                        <p:tgtEl>
                                          <p:spTgt spid="197"/>
                                        </p:tgtEl>
                                      </p:cBhvr>
                                    </p:animEffect>
                                  </p:childTnLst>
                                </p:cTn>
                              </p:par>
                            </p:childTnLst>
                          </p:cTn>
                        </p:par>
                      </p:childTnLst>
                    </p:cTn>
                  </p:par>
                  <p:par>
                    <p:cTn id="324" fill="hold">
                      <p:stCondLst>
                        <p:cond delay="indefinite"/>
                      </p:stCondLst>
                      <p:childTnLst>
                        <p:par>
                          <p:cTn id="325" fill="hold">
                            <p:stCondLst>
                              <p:cond delay="0"/>
                            </p:stCondLst>
                            <p:childTnLst>
                              <p:par>
                                <p:cTn id="326" nodeType="clickEffect" fill="hold" presetClass="entr" presetID="22" presetSubtype="8">
                                  <p:stCondLst>
                                    <p:cond delay="0"/>
                                  </p:stCondLst>
                                  <p:childTnLst>
                                    <p:set>
                                      <p:cBhvr>
                                        <p:cTn id="327" dur="1" fill="hold">
                                          <p:stCondLst>
                                            <p:cond delay="0"/>
                                          </p:stCondLst>
                                        </p:cTn>
                                        <p:tgtEl>
                                          <p:spTgt spid="199"/>
                                        </p:tgtEl>
                                        <p:attrNameLst>
                                          <p:attrName>style.visibility</p:attrName>
                                        </p:attrNameLst>
                                      </p:cBhvr>
                                      <p:to>
                                        <p:strVal val="visible"/>
                                      </p:to>
                                    </p:set>
                                    <p:animEffect filter="wipe(left)" transition="in">
                                      <p:cBhvr additive="repl">
                                        <p:cTn id="328" dur="500"/>
                                        <p:tgtEl>
                                          <p:spTgt spid="199"/>
                                        </p:tgtEl>
                                      </p:cBhvr>
                                    </p:animEffect>
                                  </p:childTnLst>
                                </p:cTn>
                              </p:par>
                            </p:childTnLst>
                          </p:cTn>
                        </p:par>
                      </p:childTnLst>
                    </p:cTn>
                  </p:par>
                  <p:par>
                    <p:cTn id="329" fill="hold">
                      <p:stCondLst>
                        <p:cond delay="indefinite"/>
                      </p:stCondLst>
                      <p:childTnLst>
                        <p:par>
                          <p:cTn id="330" fill="hold">
                            <p:stCondLst>
                              <p:cond delay="0"/>
                            </p:stCondLst>
                            <p:childTnLst>
                              <p:par>
                                <p:cTn id="331" nodeType="clickEffect" fill="hold" presetClass="entr" presetID="22" presetSubtype="8">
                                  <p:stCondLst>
                                    <p:cond delay="0"/>
                                  </p:stCondLst>
                                  <p:childTnLst>
                                    <p:set>
                                      <p:cBhvr>
                                        <p:cTn id="332" dur="1" fill="hold">
                                          <p:stCondLst>
                                            <p:cond delay="0"/>
                                          </p:stCondLst>
                                        </p:cTn>
                                        <p:tgtEl>
                                          <p:spTgt spid="196"/>
                                        </p:tgtEl>
                                        <p:attrNameLst>
                                          <p:attrName>style.visibility</p:attrName>
                                        </p:attrNameLst>
                                      </p:cBhvr>
                                      <p:to>
                                        <p:strVal val="visible"/>
                                      </p:to>
                                    </p:set>
                                    <p:animEffect filter="wipe(left)" transition="in">
                                      <p:cBhvr additive="repl">
                                        <p:cTn id="333" dur="500"/>
                                        <p:tgtEl>
                                          <p:spTgt spid="19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1" name="Picture 660" descr=""/>
          <p:cNvPicPr/>
          <p:nvPr/>
        </p:nvPicPr>
        <p:blipFill>
          <a:blip r:embed="rId1"/>
          <a:stretch/>
        </p:blipFill>
        <p:spPr>
          <a:xfrm>
            <a:off x="5809320" y="3501000"/>
            <a:ext cx="3271320" cy="1511640"/>
          </a:xfrm>
          <a:prstGeom prst="rect">
            <a:avLst/>
          </a:prstGeom>
          <a:ln>
            <a:noFill/>
          </a:ln>
        </p:spPr>
      </p:pic>
      <p:pic>
        <p:nvPicPr>
          <p:cNvPr id="202" name="Picture 659" descr=""/>
          <p:cNvPicPr/>
          <p:nvPr/>
        </p:nvPicPr>
        <p:blipFill>
          <a:blip r:embed="rId2"/>
          <a:srcRect l="0" t="0" r="0" b="8615"/>
          <a:stretch/>
        </p:blipFill>
        <p:spPr>
          <a:xfrm>
            <a:off x="5796000" y="1324800"/>
            <a:ext cx="3161880" cy="1489680"/>
          </a:xfrm>
          <a:prstGeom prst="rect">
            <a:avLst/>
          </a:prstGeom>
          <a:ln>
            <a:noFill/>
          </a:ln>
        </p:spPr>
      </p:pic>
      <p:sp>
        <p:nvSpPr>
          <p:cNvPr id="203" name="CustomShape 1"/>
          <p:cNvSpPr/>
          <p:nvPr/>
        </p:nvSpPr>
        <p:spPr>
          <a:xfrm>
            <a:off x="324000" y="189000"/>
            <a:ext cx="74163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ff"/>
                </a:solidFill>
                <a:uFill>
                  <a:solidFill>
                    <a:srgbClr val="ffffff"/>
                  </a:solidFill>
                </a:uFill>
                <a:latin typeface="Times New Roman"/>
                <a:ea typeface="宋体"/>
              </a:rPr>
              <a:t>瞬时速度（</a:t>
            </a:r>
            <a:r>
              <a:rPr b="1" lang="en-US" sz="2800" spc="-1" strike="noStrike">
                <a:solidFill>
                  <a:srgbClr val="0000ff"/>
                </a:solidFill>
                <a:uFill>
                  <a:solidFill>
                    <a:srgbClr val="ffffff"/>
                  </a:solidFill>
                </a:uFill>
                <a:latin typeface="Times New Roman"/>
                <a:ea typeface="宋体"/>
              </a:rPr>
              <a:t>instantaneous velocity</a:t>
            </a:r>
            <a:r>
              <a:rPr b="1" lang="en-US" sz="2800" spc="-1" strike="noStrike">
                <a:solidFill>
                  <a:srgbClr val="0000ff"/>
                </a:solidFill>
                <a:uFill>
                  <a:solidFill>
                    <a:srgbClr val="ffffff"/>
                  </a:solidFill>
                </a:uFill>
                <a:latin typeface="Times New Roman"/>
                <a:ea typeface="宋体"/>
              </a:rPr>
              <a:t>）：</a:t>
            </a:r>
            <a:endParaRPr b="0" lang="en-US" sz="1800" spc="-1" strike="noStrike">
              <a:solidFill>
                <a:srgbClr val="000000"/>
              </a:solidFill>
              <a:uFill>
                <a:solidFill>
                  <a:srgbClr val="ffffff"/>
                </a:solidFill>
              </a:uFill>
              <a:latin typeface="Arial"/>
            </a:endParaRPr>
          </a:p>
        </p:txBody>
      </p:sp>
      <p:sp>
        <p:nvSpPr>
          <p:cNvPr id="204" name="CustomShape 2"/>
          <p:cNvSpPr/>
          <p:nvPr/>
        </p:nvSpPr>
        <p:spPr>
          <a:xfrm>
            <a:off x="324000" y="836640"/>
            <a:ext cx="762444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质点在某一时刻所具有的速度（简称</a:t>
            </a:r>
            <a:r>
              <a:rPr b="1" lang="en-US" sz="2800" spc="-1" strike="noStrike">
                <a:solidFill>
                  <a:srgbClr val="0000ff"/>
                </a:solidFill>
                <a:uFill>
                  <a:solidFill>
                    <a:srgbClr val="ffffff"/>
                  </a:solidFill>
                </a:uFill>
                <a:latin typeface="Times New Roman"/>
                <a:ea typeface="宋体"/>
              </a:rPr>
              <a:t>速度</a:t>
            </a:r>
            <a:r>
              <a:rPr b="1" lang="en-US" sz="2800" spc="-1" strike="noStrike">
                <a:solidFill>
                  <a:srgbClr val="000000"/>
                </a:solidFill>
                <a:uFill>
                  <a:solidFill>
                    <a:srgbClr val="ffffff"/>
                  </a:solidFill>
                </a:uFill>
                <a:latin typeface="Times New Roman"/>
                <a:ea typeface="宋体"/>
              </a:rPr>
              <a:t>）。 </a:t>
            </a:r>
            <a:endParaRPr b="0" lang="en-US" sz="1800" spc="-1" strike="noStrike">
              <a:solidFill>
                <a:srgbClr val="000000"/>
              </a:solidFill>
              <a:uFill>
                <a:solidFill>
                  <a:srgbClr val="ffffff"/>
                </a:solidFill>
              </a:uFill>
              <a:latin typeface="Arial"/>
            </a:endParaRPr>
          </a:p>
        </p:txBody>
      </p:sp>
      <p:sp>
        <p:nvSpPr>
          <p:cNvPr id="205" name="CustomShape 3"/>
          <p:cNvSpPr/>
          <p:nvPr/>
        </p:nvSpPr>
        <p:spPr>
          <a:xfrm>
            <a:off x="374760" y="2759040"/>
            <a:ext cx="6789240" cy="1028880"/>
          </a:xfrm>
          <a:prstGeom prst="rect">
            <a:avLst/>
          </a:prstGeom>
          <a:noFill/>
          <a:ln>
            <a:noFill/>
          </a:ln>
        </p:spPr>
        <p:style>
          <a:lnRef idx="0"/>
          <a:fillRef idx="0"/>
          <a:effectRef idx="0"/>
          <a:fontRef idx="minor"/>
        </p:style>
        <p:txBody>
          <a:bodyPr lIns="90000" rIns="90000" tIns="45000" bIns="45000"/>
          <a:p>
            <a:pPr marL="457200" indent="-456840">
              <a:lnSpc>
                <a:spcPct val="120000"/>
              </a:lnSpc>
              <a:buClr>
                <a:srgbClr val="0000ff"/>
              </a:buClr>
              <a:buFont typeface="Wingdings" charset="2"/>
              <a:buChar char=""/>
            </a:pPr>
            <a:r>
              <a:rPr b="1" lang="en-US" sz="2800" spc="-1" strike="noStrike">
                <a:solidFill>
                  <a:srgbClr val="000000"/>
                </a:solidFill>
                <a:uFill>
                  <a:solidFill>
                    <a:srgbClr val="ffffff"/>
                  </a:solidFill>
                </a:uFill>
                <a:latin typeface="Times New Roman"/>
                <a:ea typeface="宋体"/>
              </a:rPr>
              <a:t> </a:t>
            </a:r>
            <a:r>
              <a:rPr b="1" lang="en-US" sz="2800" spc="-1" strike="noStrike">
                <a:solidFill>
                  <a:srgbClr val="000000"/>
                </a:solidFill>
                <a:uFill>
                  <a:solidFill>
                    <a:srgbClr val="ffffff"/>
                  </a:solidFill>
                </a:uFill>
                <a:latin typeface="Times New Roman"/>
                <a:ea typeface="宋体"/>
              </a:rPr>
              <a:t>速度的方向是沿着轨道上质点所在处的切向，指向质点前进的方向。</a:t>
            </a:r>
            <a:endParaRPr b="0" lang="en-US" sz="1800" spc="-1" strike="noStrike">
              <a:solidFill>
                <a:srgbClr val="000000"/>
              </a:solidFill>
              <a:uFill>
                <a:solidFill>
                  <a:srgbClr val="ffffff"/>
                </a:solidFill>
              </a:uFill>
              <a:latin typeface="Arial"/>
            </a:endParaRPr>
          </a:p>
        </p:txBody>
      </p:sp>
      <p:graphicFrame>
        <p:nvGraphicFramePr>
          <p:cNvPr id="206" name="Object 4"/>
          <p:cNvGraphicFramePr/>
          <p:nvPr/>
        </p:nvGraphicFramePr>
        <p:xfrm>
          <a:off x="4595040" y="4357440"/>
          <a:ext cx="623520" cy="360000"/>
        </p:xfrm>
        <a:graphic>
          <a:graphicData uri="http://schemas.openxmlformats.org/presentationml/2006/ole">
            <p:oleObj progId="Equation.3" r:id="rId3" spid="">
              <p:embed/>
              <p:pic>
                <p:nvPicPr>
                  <p:cNvPr id="207" name="Object 9" descr=""/>
                  <p:cNvPicPr/>
                  <p:nvPr/>
                </p:nvPicPr>
                <p:blipFill>
                  <a:blip r:embed="rId4"/>
                  <a:stretch/>
                </p:blipFill>
                <p:spPr>
                  <a:xfrm>
                    <a:off x="4595040" y="4357440"/>
                    <a:ext cx="623520" cy="360000"/>
                  </a:xfrm>
                  <a:prstGeom prst="rect">
                    <a:avLst/>
                  </a:prstGeom>
                  <a:ln>
                    <a:noFill/>
                  </a:ln>
                </p:spPr>
              </p:pic>
            </p:oleObj>
          </a:graphicData>
        </a:graphic>
      </p:graphicFrame>
      <p:graphicFrame>
        <p:nvGraphicFramePr>
          <p:cNvPr id="208" name="Object 5"/>
          <p:cNvGraphicFramePr/>
          <p:nvPr/>
        </p:nvGraphicFramePr>
        <p:xfrm>
          <a:off x="6169680" y="5623560"/>
          <a:ext cx="993960" cy="866520"/>
        </p:xfrm>
        <a:graphic>
          <a:graphicData uri="http://schemas.openxmlformats.org/presentationml/2006/ole">
            <p:oleObj progId="Equation.3" r:id="rId5" spid="">
              <p:embed/>
              <p:pic>
                <p:nvPicPr>
                  <p:cNvPr id="209" name="Object 10" descr=""/>
                  <p:cNvPicPr/>
                  <p:nvPr/>
                </p:nvPicPr>
                <p:blipFill>
                  <a:blip r:embed="rId6"/>
                  <a:stretch/>
                </p:blipFill>
                <p:spPr>
                  <a:xfrm>
                    <a:off x="6169680" y="5623560"/>
                    <a:ext cx="993960" cy="866520"/>
                  </a:xfrm>
                  <a:prstGeom prst="rect">
                    <a:avLst/>
                  </a:prstGeom>
                  <a:ln>
                    <a:noFill/>
                  </a:ln>
                </p:spPr>
              </p:pic>
            </p:oleObj>
          </a:graphicData>
        </a:graphic>
      </p:graphicFrame>
      <p:sp>
        <p:nvSpPr>
          <p:cNvPr id="210" name="CustomShape 6"/>
          <p:cNvSpPr/>
          <p:nvPr/>
        </p:nvSpPr>
        <p:spPr>
          <a:xfrm>
            <a:off x="468360" y="5793480"/>
            <a:ext cx="611928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ff"/>
                </a:solidFill>
                <a:uFill>
                  <a:solidFill>
                    <a:srgbClr val="ffffff"/>
                  </a:solidFill>
                </a:uFill>
                <a:latin typeface="宋体"/>
                <a:ea typeface="宋体"/>
              </a:rPr>
              <a:t>瞬时速率（</a:t>
            </a:r>
            <a:r>
              <a:rPr b="1" lang="en-US" sz="2800" spc="-1" strike="noStrike">
                <a:solidFill>
                  <a:srgbClr val="0000ff"/>
                </a:solidFill>
                <a:uFill>
                  <a:solidFill>
                    <a:srgbClr val="ffffff"/>
                  </a:solidFill>
                </a:uFill>
                <a:latin typeface="Times New Roman"/>
                <a:ea typeface="宋体"/>
              </a:rPr>
              <a:t>instantaneous speed</a:t>
            </a:r>
            <a:r>
              <a:rPr b="1" lang="en-US" sz="2800" spc="-1" strike="noStrike">
                <a:solidFill>
                  <a:srgbClr val="0000ff"/>
                </a:solidFill>
                <a:uFill>
                  <a:solidFill>
                    <a:srgbClr val="ffffff"/>
                  </a:solidFill>
                </a:uFill>
                <a:latin typeface="宋体"/>
                <a:ea typeface="宋体"/>
              </a:rPr>
              <a:t>）：</a:t>
            </a:r>
            <a:endParaRPr b="0" lang="en-US" sz="1800" spc="-1" strike="noStrike">
              <a:solidFill>
                <a:srgbClr val="000000"/>
              </a:solidFill>
              <a:uFill>
                <a:solidFill>
                  <a:srgbClr val="ffffff"/>
                </a:solidFill>
              </a:uFill>
              <a:latin typeface="Arial"/>
            </a:endParaRPr>
          </a:p>
        </p:txBody>
      </p:sp>
      <p:graphicFrame>
        <p:nvGraphicFramePr>
          <p:cNvPr id="211" name="Object 7"/>
          <p:cNvGraphicFramePr/>
          <p:nvPr/>
        </p:nvGraphicFramePr>
        <p:xfrm>
          <a:off x="2439000" y="1635120"/>
          <a:ext cx="2179080" cy="869040"/>
        </p:xfrm>
        <a:graphic>
          <a:graphicData uri="http://schemas.openxmlformats.org/presentationml/2006/ole">
            <p:oleObj progId="Equation.3" r:id="rId7" spid="">
              <p:embed/>
              <p:pic>
                <p:nvPicPr>
                  <p:cNvPr id="212" name="Object 12" descr=""/>
                  <p:cNvPicPr/>
                  <p:nvPr/>
                </p:nvPicPr>
                <p:blipFill>
                  <a:blip r:embed="rId8"/>
                  <a:stretch/>
                </p:blipFill>
                <p:spPr>
                  <a:xfrm>
                    <a:off x="2439000" y="1635120"/>
                    <a:ext cx="2179080" cy="869040"/>
                  </a:xfrm>
                  <a:prstGeom prst="rect">
                    <a:avLst/>
                  </a:prstGeom>
                  <a:ln>
                    <a:noFill/>
                  </a:ln>
                </p:spPr>
              </p:pic>
            </p:oleObj>
          </a:graphicData>
        </a:graphic>
      </p:graphicFrame>
      <p:graphicFrame>
        <p:nvGraphicFramePr>
          <p:cNvPr id="213" name="Object 8"/>
          <p:cNvGraphicFramePr/>
          <p:nvPr/>
        </p:nvGraphicFramePr>
        <p:xfrm>
          <a:off x="4514760" y="3321000"/>
          <a:ext cx="114120" cy="215640"/>
        </p:xfrm>
        <a:graphic>
          <a:graphicData uri="http://schemas.openxmlformats.org/presentationml/2006/ole">
            <p:oleObj progId="Equation.3" r:id="rId9" spid="">
              <p:embed/>
              <p:pic>
                <p:nvPicPr>
                  <p:cNvPr id="214" name="Object 13" descr=""/>
                  <p:cNvPicPr/>
                  <p:nvPr/>
                </p:nvPicPr>
                <p:blipFill>
                  <a:blip r:embed="rId10"/>
                  <a:stretch/>
                </p:blipFill>
                <p:spPr>
                  <a:xfrm>
                    <a:off x="4514760" y="3321000"/>
                    <a:ext cx="114120" cy="215640"/>
                  </a:xfrm>
                  <a:prstGeom prst="rect">
                    <a:avLst/>
                  </a:prstGeom>
                  <a:ln>
                    <a:noFill/>
                  </a:ln>
                </p:spPr>
              </p:pic>
            </p:oleObj>
          </a:graphicData>
        </a:graphic>
      </p:graphicFrame>
      <p:graphicFrame>
        <p:nvGraphicFramePr>
          <p:cNvPr id="215" name="Object 9"/>
          <p:cNvGraphicFramePr/>
          <p:nvPr/>
        </p:nvGraphicFramePr>
        <p:xfrm>
          <a:off x="1443240" y="4010040"/>
          <a:ext cx="3185280" cy="1002240"/>
        </p:xfrm>
        <a:graphic>
          <a:graphicData uri="http://schemas.openxmlformats.org/presentationml/2006/ole">
            <p:oleObj progId="Equation.3" r:id="rId11" spid="">
              <p:embed/>
              <p:pic>
                <p:nvPicPr>
                  <p:cNvPr id="216" name="Object 14" descr=""/>
                  <p:cNvPicPr/>
                  <p:nvPr/>
                </p:nvPicPr>
                <p:blipFill>
                  <a:blip r:embed="rId12"/>
                  <a:stretch/>
                </p:blipFill>
                <p:spPr>
                  <a:xfrm>
                    <a:off x="1443240" y="4010040"/>
                    <a:ext cx="3185280" cy="1002240"/>
                  </a:xfrm>
                  <a:prstGeom prst="rect">
                    <a:avLst/>
                  </a:prstGeom>
                  <a:ln>
                    <a:noFill/>
                  </a:ln>
                </p:spPr>
              </p:pic>
            </p:oleObj>
          </a:graphicData>
        </a:graphic>
      </p:graphicFrame>
      <p:sp>
        <p:nvSpPr>
          <p:cNvPr id="217" name="CustomShape 10"/>
          <p:cNvSpPr/>
          <p:nvPr/>
        </p:nvSpPr>
        <p:spPr>
          <a:xfrm>
            <a:off x="395640" y="5157360"/>
            <a:ext cx="7123320" cy="1028160"/>
          </a:xfrm>
          <a:prstGeom prst="rect">
            <a:avLst/>
          </a:prstGeom>
          <a:noFill/>
          <a:ln>
            <a:noFill/>
          </a:ln>
        </p:spPr>
        <p:style>
          <a:lnRef idx="0"/>
          <a:fillRef idx="0"/>
          <a:effectRef idx="0"/>
          <a:fontRef idx="minor"/>
        </p:style>
        <p:txBody>
          <a:bodyPr lIns="90000" rIns="90000" tIns="45000" bIns="45000"/>
          <a:p>
            <a:pPr marL="457200" indent="-456840">
              <a:lnSpc>
                <a:spcPct val="120000"/>
              </a:lnSpc>
              <a:buClr>
                <a:srgbClr val="0000ff"/>
              </a:buClr>
              <a:buFont typeface="Wingdings" charset="2"/>
              <a:buChar char=""/>
            </a:pPr>
            <a:r>
              <a:rPr b="1" lang="en-US" sz="2800" spc="-1" strike="noStrike">
                <a:solidFill>
                  <a:srgbClr val="000000"/>
                </a:solidFill>
                <a:uFill>
                  <a:solidFill>
                    <a:srgbClr val="ffffff"/>
                  </a:solidFill>
                </a:uFill>
                <a:latin typeface="Times New Roman"/>
                <a:ea typeface="宋体"/>
              </a:rPr>
              <a:t>（瞬时）速度的大小等于（瞬时）速率。 </a:t>
            </a:r>
            <a:endParaRPr b="0" lang="en-US" sz="1800" spc="-1" strike="noStrike">
              <a:solidFill>
                <a:srgbClr val="000000"/>
              </a:solidFill>
              <a:uFill>
                <a:solidFill>
                  <a:srgbClr val="ffffff"/>
                </a:solidFill>
              </a:uFill>
              <a:latin typeface="Arial"/>
            </a:endParaRPr>
          </a:p>
        </p:txBody>
      </p:sp>
    </p:spTree>
  </p:cSld>
  <p:timing>
    <p:tnLst>
      <p:par>
        <p:cTn id="334" dur="indefinite" restart="never" nodeType="tmRoot">
          <p:childTnLst>
            <p:seq>
              <p:cTn id="335" dur="indefinite" nodeType="mainSeq">
                <p:childTnLst>
                  <p:par>
                    <p:cTn id="336" fill="hold">
                      <p:stCondLst>
                        <p:cond delay="0"/>
                      </p:stCondLst>
                      <p:childTnLst>
                        <p:par>
                          <p:cTn id="337" fill="hold">
                            <p:stCondLst>
                              <p:cond delay="0"/>
                            </p:stCondLst>
                            <p:childTnLst>
                              <p:par>
                                <p:cTn id="338" nodeType="withEffect" fill="hold" presetClass="entr" presetID="22" presetSubtype="8">
                                  <p:stCondLst>
                                    <p:cond delay="0"/>
                                  </p:stCondLst>
                                  <p:childTnLst>
                                    <p:set>
                                      <p:cBhvr>
                                        <p:cTn id="339" dur="1" fill="hold">
                                          <p:stCondLst>
                                            <p:cond delay="0"/>
                                          </p:stCondLst>
                                        </p:cTn>
                                        <p:tgtEl>
                                          <p:spTgt spid="202"/>
                                        </p:tgtEl>
                                        <p:attrNameLst>
                                          <p:attrName>style.visibility</p:attrName>
                                        </p:attrNameLst>
                                      </p:cBhvr>
                                      <p:to>
                                        <p:strVal val="visible"/>
                                      </p:to>
                                    </p:set>
                                    <p:animEffect filter="wipe(left)" transition="in">
                                      <p:cBhvr additive="repl">
                                        <p:cTn id="340" dur="500"/>
                                        <p:tgtEl>
                                          <p:spTgt spid="202"/>
                                        </p:tgtEl>
                                      </p:cBhvr>
                                    </p:animEffect>
                                  </p:childTnLst>
                                </p:cTn>
                              </p:par>
                            </p:childTnLst>
                          </p:cTn>
                        </p:par>
                      </p:childTnLst>
                    </p:cTn>
                  </p:par>
                  <p:par>
                    <p:cTn id="341" fill="hold">
                      <p:stCondLst>
                        <p:cond delay="indefinite"/>
                      </p:stCondLst>
                      <p:childTnLst>
                        <p:par>
                          <p:cTn id="342" fill="hold">
                            <p:stCondLst>
                              <p:cond delay="0"/>
                            </p:stCondLst>
                            <p:childTnLst>
                              <p:par>
                                <p:cTn id="343" nodeType="clickEffect" fill="hold" presetClass="entr" presetID="22" presetSubtype="8">
                                  <p:stCondLst>
                                    <p:cond delay="0"/>
                                  </p:stCondLst>
                                  <p:childTnLst>
                                    <p:set>
                                      <p:cBhvr>
                                        <p:cTn id="344" dur="1" fill="hold">
                                          <p:stCondLst>
                                            <p:cond delay="0"/>
                                          </p:stCondLst>
                                        </p:cTn>
                                        <p:tgtEl>
                                          <p:spTgt spid="204"/>
                                        </p:tgtEl>
                                        <p:attrNameLst>
                                          <p:attrName>style.visibility</p:attrName>
                                        </p:attrNameLst>
                                      </p:cBhvr>
                                      <p:to>
                                        <p:strVal val="visible"/>
                                      </p:to>
                                    </p:set>
                                    <p:animEffect filter="wipe(left)" transition="in">
                                      <p:cBhvr additive="repl">
                                        <p:cTn id="345" dur="500"/>
                                        <p:tgtEl>
                                          <p:spTgt spid="204"/>
                                        </p:tgtEl>
                                      </p:cBhvr>
                                    </p:animEffect>
                                  </p:childTnLst>
                                </p:cTn>
                              </p:par>
                            </p:childTnLst>
                          </p:cTn>
                        </p:par>
                      </p:childTnLst>
                    </p:cTn>
                  </p:par>
                  <p:par>
                    <p:cTn id="346" fill="hold">
                      <p:stCondLst>
                        <p:cond delay="indefinite"/>
                      </p:stCondLst>
                      <p:childTnLst>
                        <p:par>
                          <p:cTn id="347" fill="hold">
                            <p:stCondLst>
                              <p:cond delay="0"/>
                            </p:stCondLst>
                            <p:childTnLst>
                              <p:par>
                                <p:cTn id="348" nodeType="clickEffect" fill="hold" presetClass="entr" presetID="22" presetSubtype="8">
                                  <p:stCondLst>
                                    <p:cond delay="0"/>
                                  </p:stCondLst>
                                  <p:childTnLst>
                                    <p:set>
                                      <p:cBhvr>
                                        <p:cTn id="349" dur="1" fill="hold">
                                          <p:stCondLst>
                                            <p:cond delay="0"/>
                                          </p:stCondLst>
                                        </p:cTn>
                                        <p:tgtEl>
                                          <p:spTgt spid="212"/>
                                        </p:tgtEl>
                                        <p:attrNameLst>
                                          <p:attrName>style.visibility</p:attrName>
                                        </p:attrNameLst>
                                      </p:cBhvr>
                                      <p:to>
                                        <p:strVal val="visible"/>
                                      </p:to>
                                    </p:set>
                                    <p:animEffect filter="wipe(left)" transition="in">
                                      <p:cBhvr additive="repl">
                                        <p:cTn id="350" dur="500"/>
                                        <p:tgtEl>
                                          <p:spTgt spid="212"/>
                                        </p:tgtEl>
                                      </p:cBhvr>
                                    </p:animEffect>
                                  </p:childTnLst>
                                </p:cTn>
                              </p:par>
                            </p:childTnLst>
                          </p:cTn>
                        </p:par>
                      </p:childTnLst>
                    </p:cTn>
                  </p:par>
                  <p:par>
                    <p:cTn id="351" fill="hold">
                      <p:stCondLst>
                        <p:cond delay="indefinite"/>
                      </p:stCondLst>
                      <p:childTnLst>
                        <p:par>
                          <p:cTn id="352" fill="hold">
                            <p:stCondLst>
                              <p:cond delay="0"/>
                            </p:stCondLst>
                            <p:childTnLst>
                              <p:par>
                                <p:cTn id="353" nodeType="clickEffect" fill="hold" presetClass="entr" presetID="22" presetSubtype="8">
                                  <p:stCondLst>
                                    <p:cond delay="0"/>
                                  </p:stCondLst>
                                  <p:childTnLst>
                                    <p:set>
                                      <p:cBhvr>
                                        <p:cTn id="354" dur="1" fill="hold">
                                          <p:stCondLst>
                                            <p:cond delay="0"/>
                                          </p:stCondLst>
                                        </p:cTn>
                                        <p:tgtEl>
                                          <p:spTgt spid="201"/>
                                        </p:tgtEl>
                                        <p:attrNameLst>
                                          <p:attrName>style.visibility</p:attrName>
                                        </p:attrNameLst>
                                      </p:cBhvr>
                                      <p:to>
                                        <p:strVal val="visible"/>
                                      </p:to>
                                    </p:set>
                                    <p:animEffect filter="wipe(left)" transition="in">
                                      <p:cBhvr additive="repl">
                                        <p:cTn id="355" dur="500"/>
                                        <p:tgtEl>
                                          <p:spTgt spid="201"/>
                                        </p:tgtEl>
                                      </p:cBhvr>
                                    </p:animEffect>
                                  </p:childTnLst>
                                </p:cTn>
                              </p:par>
                            </p:childTnLst>
                          </p:cTn>
                        </p:par>
                      </p:childTnLst>
                    </p:cTn>
                  </p:par>
                  <p:par>
                    <p:cTn id="356" fill="hold">
                      <p:stCondLst>
                        <p:cond delay="indefinite"/>
                      </p:stCondLst>
                      <p:childTnLst>
                        <p:par>
                          <p:cTn id="357" fill="hold">
                            <p:stCondLst>
                              <p:cond delay="0"/>
                            </p:stCondLst>
                            <p:childTnLst>
                              <p:par>
                                <p:cTn id="358" nodeType="clickEffect" fill="hold" presetClass="entr" presetID="22" presetSubtype="8">
                                  <p:stCondLst>
                                    <p:cond delay="0"/>
                                  </p:stCondLst>
                                  <p:childTnLst>
                                    <p:set>
                                      <p:cBhvr>
                                        <p:cTn id="359" dur="1" fill="hold">
                                          <p:stCondLst>
                                            <p:cond delay="0"/>
                                          </p:stCondLst>
                                        </p:cTn>
                                        <p:tgtEl>
                                          <p:spTgt spid="205"/>
                                        </p:tgtEl>
                                        <p:attrNameLst>
                                          <p:attrName>style.visibility</p:attrName>
                                        </p:attrNameLst>
                                      </p:cBhvr>
                                      <p:to>
                                        <p:strVal val="visible"/>
                                      </p:to>
                                    </p:set>
                                    <p:animEffect filter="wipe(left)" transition="in">
                                      <p:cBhvr additive="repl">
                                        <p:cTn id="360" dur="500"/>
                                        <p:tgtEl>
                                          <p:spTgt spid="205"/>
                                        </p:tgtEl>
                                      </p:cBhvr>
                                    </p:animEffect>
                                  </p:childTnLst>
                                </p:cTn>
                              </p:par>
                            </p:childTnLst>
                          </p:cTn>
                        </p:par>
                      </p:childTnLst>
                    </p:cTn>
                  </p:par>
                  <p:par>
                    <p:cTn id="361" fill="hold">
                      <p:stCondLst>
                        <p:cond delay="indefinite"/>
                      </p:stCondLst>
                      <p:childTnLst>
                        <p:par>
                          <p:cTn id="362" fill="hold">
                            <p:stCondLst>
                              <p:cond delay="0"/>
                            </p:stCondLst>
                            <p:childTnLst>
                              <p:par>
                                <p:cTn id="363" nodeType="clickEffect" fill="hold" presetClass="entr" presetID="22" presetSubtype="8">
                                  <p:stCondLst>
                                    <p:cond delay="0"/>
                                  </p:stCondLst>
                                  <p:childTnLst>
                                    <p:set>
                                      <p:cBhvr>
                                        <p:cTn id="364" dur="1" fill="hold">
                                          <p:stCondLst>
                                            <p:cond delay="0"/>
                                          </p:stCondLst>
                                        </p:cTn>
                                        <p:tgtEl>
                                          <p:spTgt spid="216"/>
                                        </p:tgtEl>
                                        <p:attrNameLst>
                                          <p:attrName>style.visibility</p:attrName>
                                        </p:attrNameLst>
                                      </p:cBhvr>
                                      <p:to>
                                        <p:strVal val="visible"/>
                                      </p:to>
                                    </p:set>
                                    <p:animEffect filter="wipe(left)" transition="in">
                                      <p:cBhvr additive="repl">
                                        <p:cTn id="365" dur="500"/>
                                        <p:tgtEl>
                                          <p:spTgt spid="216"/>
                                        </p:tgtEl>
                                      </p:cBhvr>
                                    </p:animEffect>
                                  </p:childTnLst>
                                </p:cTn>
                              </p:par>
                            </p:childTnLst>
                          </p:cTn>
                        </p:par>
                      </p:childTnLst>
                    </p:cTn>
                  </p:par>
                  <p:par>
                    <p:cTn id="366" fill="hold">
                      <p:stCondLst>
                        <p:cond delay="indefinite"/>
                      </p:stCondLst>
                      <p:childTnLst>
                        <p:par>
                          <p:cTn id="367" fill="hold">
                            <p:stCondLst>
                              <p:cond delay="0"/>
                            </p:stCondLst>
                            <p:childTnLst>
                              <p:par>
                                <p:cTn id="368" nodeType="clickEffect" fill="hold" presetClass="entr" presetID="22" presetSubtype="8">
                                  <p:stCondLst>
                                    <p:cond delay="0"/>
                                  </p:stCondLst>
                                  <p:childTnLst>
                                    <p:set>
                                      <p:cBhvr>
                                        <p:cTn id="369" dur="1" fill="hold">
                                          <p:stCondLst>
                                            <p:cond delay="0"/>
                                          </p:stCondLst>
                                        </p:cTn>
                                        <p:tgtEl>
                                          <p:spTgt spid="210"/>
                                        </p:tgtEl>
                                        <p:attrNameLst>
                                          <p:attrName>style.visibility</p:attrName>
                                        </p:attrNameLst>
                                      </p:cBhvr>
                                      <p:to>
                                        <p:strVal val="visible"/>
                                      </p:to>
                                    </p:set>
                                    <p:animEffect filter="wipe(left)" transition="in">
                                      <p:cBhvr additive="repl">
                                        <p:cTn id="370" dur="500"/>
                                        <p:tgtEl>
                                          <p:spTgt spid="210"/>
                                        </p:tgtEl>
                                      </p:cBhvr>
                                    </p:animEffect>
                                  </p:childTnLst>
                                </p:cTn>
                              </p:par>
                            </p:childTnLst>
                          </p:cTn>
                        </p:par>
                      </p:childTnLst>
                    </p:cTn>
                  </p:par>
                  <p:par>
                    <p:cTn id="371" fill="hold">
                      <p:stCondLst>
                        <p:cond delay="indefinite"/>
                      </p:stCondLst>
                      <p:childTnLst>
                        <p:par>
                          <p:cTn id="372" fill="hold">
                            <p:stCondLst>
                              <p:cond delay="0"/>
                            </p:stCondLst>
                            <p:childTnLst>
                              <p:par>
                                <p:cTn id="373" nodeType="clickEffect" fill="hold" presetClass="entr" presetID="22" presetSubtype="8">
                                  <p:stCondLst>
                                    <p:cond delay="0"/>
                                  </p:stCondLst>
                                  <p:childTnLst>
                                    <p:set>
                                      <p:cBhvr>
                                        <p:cTn id="374" dur="1" fill="hold">
                                          <p:stCondLst>
                                            <p:cond delay="0"/>
                                          </p:stCondLst>
                                        </p:cTn>
                                        <p:tgtEl>
                                          <p:spTgt spid="209"/>
                                        </p:tgtEl>
                                        <p:attrNameLst>
                                          <p:attrName>style.visibility</p:attrName>
                                        </p:attrNameLst>
                                      </p:cBhvr>
                                      <p:to>
                                        <p:strVal val="visible"/>
                                      </p:to>
                                    </p:set>
                                    <p:animEffect filter="wipe(left)" transition="in">
                                      <p:cBhvr additive="repl">
                                        <p:cTn id="375" dur="500"/>
                                        <p:tgtEl>
                                          <p:spTgt spid="209"/>
                                        </p:tgtEl>
                                      </p:cBhvr>
                                    </p:animEffect>
                                  </p:childTnLst>
                                </p:cTn>
                              </p:par>
                            </p:childTnLst>
                          </p:cTn>
                        </p:par>
                      </p:childTnLst>
                    </p:cTn>
                  </p:par>
                  <p:par>
                    <p:cTn id="376" fill="hold">
                      <p:stCondLst>
                        <p:cond delay="indefinite"/>
                      </p:stCondLst>
                      <p:childTnLst>
                        <p:par>
                          <p:cTn id="377" fill="hold">
                            <p:stCondLst>
                              <p:cond delay="0"/>
                            </p:stCondLst>
                            <p:childTnLst>
                              <p:par>
                                <p:cTn id="378" nodeType="clickEffect" fill="hold" presetClass="entr" presetID="22" presetSubtype="8">
                                  <p:stCondLst>
                                    <p:cond delay="0"/>
                                  </p:stCondLst>
                                  <p:childTnLst>
                                    <p:set>
                                      <p:cBhvr>
                                        <p:cTn id="379" dur="1" fill="hold">
                                          <p:stCondLst>
                                            <p:cond delay="0"/>
                                          </p:stCondLst>
                                        </p:cTn>
                                        <p:tgtEl>
                                          <p:spTgt spid="207"/>
                                        </p:tgtEl>
                                        <p:attrNameLst>
                                          <p:attrName>style.visibility</p:attrName>
                                        </p:attrNameLst>
                                      </p:cBhvr>
                                      <p:to>
                                        <p:strVal val="visible"/>
                                      </p:to>
                                    </p:set>
                                    <p:animEffect filter="wipe(left)" transition="in">
                                      <p:cBhvr additive="repl">
                                        <p:cTn id="380" dur="500"/>
                                        <p:tgtEl>
                                          <p:spTgt spid="207"/>
                                        </p:tgtEl>
                                      </p:cBhvr>
                                    </p:animEffect>
                                  </p:childTnLst>
                                </p:cTn>
                              </p:par>
                            </p:childTnLst>
                          </p:cTn>
                        </p:par>
                      </p:childTnLst>
                    </p:cTn>
                  </p:par>
                  <p:par>
                    <p:cTn id="381" fill="hold">
                      <p:stCondLst>
                        <p:cond delay="indefinite"/>
                      </p:stCondLst>
                      <p:childTnLst>
                        <p:par>
                          <p:cTn id="382" fill="hold">
                            <p:stCondLst>
                              <p:cond delay="0"/>
                            </p:stCondLst>
                            <p:childTnLst>
                              <p:par>
                                <p:cTn id="383" nodeType="clickEffect" fill="hold" presetClass="entr" presetID="22" presetSubtype="8">
                                  <p:stCondLst>
                                    <p:cond delay="0"/>
                                  </p:stCondLst>
                                  <p:childTnLst>
                                    <p:set>
                                      <p:cBhvr>
                                        <p:cTn id="384" dur="1" fill="hold">
                                          <p:stCondLst>
                                            <p:cond delay="0"/>
                                          </p:stCondLst>
                                        </p:cTn>
                                        <p:tgtEl>
                                          <p:spTgt spid="217">
                                            <p:txEl>
                                              <p:pRg st="0" end="20"/>
                                            </p:txEl>
                                          </p:spTgt>
                                        </p:tgtEl>
                                        <p:attrNameLst>
                                          <p:attrName>style.visibility</p:attrName>
                                        </p:attrNameLst>
                                      </p:cBhvr>
                                      <p:to>
                                        <p:strVal val="visible"/>
                                      </p:to>
                                    </p:set>
                                    <p:animEffect filter="wipe(left)" transition="in">
                                      <p:cBhvr additive="repl">
                                        <p:cTn id="385" dur="500"/>
                                        <p:tgtEl>
                                          <p:spTgt spid="217">
                                            <p:txEl>
                                              <p:pRg st="0" end="2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468360" y="4005360"/>
            <a:ext cx="28191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速度的大小：</a:t>
            </a:r>
            <a:endParaRPr b="0" lang="en-US" sz="1800" spc="-1" strike="noStrike">
              <a:solidFill>
                <a:srgbClr val="000000"/>
              </a:solidFill>
              <a:uFill>
                <a:solidFill>
                  <a:srgbClr val="ffffff"/>
                </a:solidFill>
              </a:uFill>
              <a:latin typeface="Arial"/>
            </a:endParaRPr>
          </a:p>
        </p:txBody>
      </p:sp>
      <p:graphicFrame>
        <p:nvGraphicFramePr>
          <p:cNvPr id="219" name="Object 2"/>
          <p:cNvGraphicFramePr/>
          <p:nvPr/>
        </p:nvGraphicFramePr>
        <p:xfrm>
          <a:off x="3060000" y="3789000"/>
          <a:ext cx="4327200" cy="885600"/>
        </p:xfrm>
        <a:graphic>
          <a:graphicData uri="http://schemas.openxmlformats.org/presentationml/2006/ole">
            <p:oleObj progId="Equation.3" r:id="rId1" spid="">
              <p:embed/>
              <p:pic>
                <p:nvPicPr>
                  <p:cNvPr id="220" name="Object 4" descr=""/>
                  <p:cNvPicPr/>
                  <p:nvPr/>
                </p:nvPicPr>
                <p:blipFill>
                  <a:blip r:embed="rId2"/>
                  <a:stretch/>
                </p:blipFill>
                <p:spPr>
                  <a:xfrm>
                    <a:off x="3060000" y="3789000"/>
                    <a:ext cx="4327200" cy="885600"/>
                  </a:xfrm>
                  <a:prstGeom prst="rect">
                    <a:avLst/>
                  </a:prstGeom>
                  <a:ln>
                    <a:noFill/>
                  </a:ln>
                </p:spPr>
              </p:pic>
            </p:oleObj>
          </a:graphicData>
        </a:graphic>
      </p:graphicFrame>
      <p:graphicFrame>
        <p:nvGraphicFramePr>
          <p:cNvPr id="221" name="Object 3"/>
          <p:cNvGraphicFramePr/>
          <p:nvPr/>
        </p:nvGraphicFramePr>
        <p:xfrm>
          <a:off x="1063800" y="1107360"/>
          <a:ext cx="7205760" cy="1077840"/>
        </p:xfrm>
        <a:graphic>
          <a:graphicData uri="http://schemas.openxmlformats.org/presentationml/2006/ole">
            <p:oleObj progId="Equation.3" r:id="rId3" spid="">
              <p:embed/>
              <p:pic>
                <p:nvPicPr>
                  <p:cNvPr id="222" name="Object 5" descr=""/>
                  <p:cNvPicPr/>
                  <p:nvPr/>
                </p:nvPicPr>
                <p:blipFill>
                  <a:blip r:embed="rId4"/>
                  <a:stretch/>
                </p:blipFill>
                <p:spPr>
                  <a:xfrm>
                    <a:off x="1063800" y="1107360"/>
                    <a:ext cx="7205760" cy="1077840"/>
                  </a:xfrm>
                  <a:prstGeom prst="rect">
                    <a:avLst/>
                  </a:prstGeom>
                  <a:ln>
                    <a:noFill/>
                  </a:ln>
                </p:spPr>
              </p:pic>
            </p:oleObj>
          </a:graphicData>
        </a:graphic>
      </p:graphicFrame>
      <p:graphicFrame>
        <p:nvGraphicFramePr>
          <p:cNvPr id="223" name="Object 4"/>
          <p:cNvGraphicFramePr/>
          <p:nvPr/>
        </p:nvGraphicFramePr>
        <p:xfrm>
          <a:off x="2185560" y="2564280"/>
          <a:ext cx="4961520" cy="953280"/>
        </p:xfrm>
        <a:graphic>
          <a:graphicData uri="http://schemas.openxmlformats.org/presentationml/2006/ole">
            <p:oleObj progId="Equation.3" r:id="rId5" spid="">
              <p:embed/>
              <p:pic>
                <p:nvPicPr>
                  <p:cNvPr id="224" name="Object 6" descr=""/>
                  <p:cNvPicPr/>
                  <p:nvPr/>
                </p:nvPicPr>
                <p:blipFill>
                  <a:blip r:embed="rId6"/>
                  <a:stretch/>
                </p:blipFill>
                <p:spPr>
                  <a:xfrm>
                    <a:off x="2185560" y="2564280"/>
                    <a:ext cx="4961520" cy="953280"/>
                  </a:xfrm>
                  <a:prstGeom prst="rect">
                    <a:avLst/>
                  </a:prstGeom>
                  <a:ln>
                    <a:noFill/>
                  </a:ln>
                </p:spPr>
              </p:pic>
            </p:oleObj>
          </a:graphicData>
        </a:graphic>
      </p:graphicFrame>
      <p:sp>
        <p:nvSpPr>
          <p:cNvPr id="225" name="CustomShape 5"/>
          <p:cNvSpPr/>
          <p:nvPr/>
        </p:nvSpPr>
        <p:spPr>
          <a:xfrm>
            <a:off x="324000" y="404640"/>
            <a:ext cx="309528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直角坐标系中：</a:t>
            </a:r>
            <a:endParaRPr b="0" lang="en-US" sz="1800" spc="-1" strike="noStrike">
              <a:solidFill>
                <a:srgbClr val="000000"/>
              </a:solidFill>
              <a:uFill>
                <a:solidFill>
                  <a:srgbClr val="ffffff"/>
                </a:solidFill>
              </a:uFill>
              <a:latin typeface="Arial"/>
            </a:endParaRPr>
          </a:p>
        </p:txBody>
      </p:sp>
      <p:sp>
        <p:nvSpPr>
          <p:cNvPr id="226" name="CustomShape 6"/>
          <p:cNvSpPr/>
          <p:nvPr/>
        </p:nvSpPr>
        <p:spPr>
          <a:xfrm>
            <a:off x="324000" y="2781360"/>
            <a:ext cx="115200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其中</a:t>
            </a:r>
            <a:endParaRPr b="0" lang="en-US" sz="1800" spc="-1" strike="noStrike">
              <a:solidFill>
                <a:srgbClr val="000000"/>
              </a:solidFill>
              <a:uFill>
                <a:solidFill>
                  <a:srgbClr val="ffffff"/>
                </a:solidFill>
              </a:uFill>
              <a:latin typeface="Arial"/>
            </a:endParaRPr>
          </a:p>
        </p:txBody>
      </p:sp>
      <p:sp>
        <p:nvSpPr>
          <p:cNvPr id="227" name="CustomShape 7"/>
          <p:cNvSpPr/>
          <p:nvPr/>
        </p:nvSpPr>
        <p:spPr>
          <a:xfrm>
            <a:off x="468360" y="4912560"/>
            <a:ext cx="764388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速度的方向用方向余弦确定</a:t>
            </a:r>
            <a:endParaRPr b="0" lang="en-US" sz="1800" spc="-1" strike="noStrike">
              <a:solidFill>
                <a:srgbClr val="000000"/>
              </a:solidFill>
              <a:uFill>
                <a:solidFill>
                  <a:srgbClr val="ffffff"/>
                </a:solidFill>
              </a:uFill>
              <a:latin typeface="Arial"/>
            </a:endParaRPr>
          </a:p>
        </p:txBody>
      </p:sp>
      <p:sp>
        <p:nvSpPr>
          <p:cNvPr id="228" name="CustomShape 8"/>
          <p:cNvSpPr/>
          <p:nvPr/>
        </p:nvSpPr>
        <p:spPr>
          <a:xfrm>
            <a:off x="496440" y="5654880"/>
            <a:ext cx="8179560" cy="942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位矢和速度是描述质点运动状态的两个重要物理量</a:t>
            </a:r>
            <a:endParaRPr b="0" lang="en-US" sz="1800" spc="-1" strike="noStrike">
              <a:solidFill>
                <a:srgbClr val="000000"/>
              </a:solidFill>
              <a:uFill>
                <a:solidFill>
                  <a:srgbClr val="ffffff"/>
                </a:solidFill>
              </a:uFill>
              <a:latin typeface="Arial"/>
            </a:endParaRPr>
          </a:p>
        </p:txBody>
      </p:sp>
    </p:spTree>
  </p:cSld>
  <p:timing>
    <p:tnLst>
      <p:par>
        <p:cTn id="386" dur="indefinite" restart="never" nodeType="tmRoot">
          <p:childTnLst>
            <p:seq>
              <p:cTn id="387" dur="indefinite" nodeType="mainSeq">
                <p:childTnLst>
                  <p:par>
                    <p:cTn id="388" fill="hold">
                      <p:stCondLst>
                        <p:cond delay="0"/>
                      </p:stCondLst>
                      <p:childTnLst>
                        <p:par>
                          <p:cTn id="389" fill="hold">
                            <p:stCondLst>
                              <p:cond delay="0"/>
                            </p:stCondLst>
                            <p:childTnLst>
                              <p:par>
                                <p:cTn id="390" nodeType="withEffect" fill="hold" presetClass="entr" presetID="22" presetSubtype="8">
                                  <p:stCondLst>
                                    <p:cond delay="0"/>
                                  </p:stCondLst>
                                  <p:childTnLst>
                                    <p:set>
                                      <p:cBhvr>
                                        <p:cTn id="391" dur="1" fill="hold">
                                          <p:stCondLst>
                                            <p:cond delay="0"/>
                                          </p:stCondLst>
                                        </p:cTn>
                                        <p:tgtEl>
                                          <p:spTgt spid="225"/>
                                        </p:tgtEl>
                                        <p:attrNameLst>
                                          <p:attrName>style.visibility</p:attrName>
                                        </p:attrNameLst>
                                      </p:cBhvr>
                                      <p:to>
                                        <p:strVal val="visible"/>
                                      </p:to>
                                    </p:set>
                                    <p:animEffect filter="wipe(left)" transition="in">
                                      <p:cBhvr additive="repl">
                                        <p:cTn id="392" dur="500"/>
                                        <p:tgtEl>
                                          <p:spTgt spid="225"/>
                                        </p:tgtEl>
                                      </p:cBhvr>
                                    </p:animEffect>
                                  </p:childTnLst>
                                </p:cTn>
                              </p:par>
                            </p:childTnLst>
                          </p:cTn>
                        </p:par>
                      </p:childTnLst>
                    </p:cTn>
                  </p:par>
                  <p:par>
                    <p:cTn id="393" fill="hold">
                      <p:stCondLst>
                        <p:cond delay="indefinite"/>
                      </p:stCondLst>
                      <p:childTnLst>
                        <p:par>
                          <p:cTn id="394" fill="hold">
                            <p:stCondLst>
                              <p:cond delay="0"/>
                            </p:stCondLst>
                            <p:childTnLst>
                              <p:par>
                                <p:cTn id="395" nodeType="clickEffect" fill="hold" presetClass="entr" presetID="22" presetSubtype="8">
                                  <p:stCondLst>
                                    <p:cond delay="0"/>
                                  </p:stCondLst>
                                  <p:childTnLst>
                                    <p:set>
                                      <p:cBhvr>
                                        <p:cTn id="396" dur="1" fill="hold">
                                          <p:stCondLst>
                                            <p:cond delay="0"/>
                                          </p:stCondLst>
                                        </p:cTn>
                                        <p:tgtEl>
                                          <p:spTgt spid="222"/>
                                        </p:tgtEl>
                                        <p:attrNameLst>
                                          <p:attrName>style.visibility</p:attrName>
                                        </p:attrNameLst>
                                      </p:cBhvr>
                                      <p:to>
                                        <p:strVal val="visible"/>
                                      </p:to>
                                    </p:set>
                                    <p:animEffect filter="wipe(left)" transition="in">
                                      <p:cBhvr additive="repl">
                                        <p:cTn id="397" dur="500"/>
                                        <p:tgtEl>
                                          <p:spTgt spid="222"/>
                                        </p:tgtEl>
                                      </p:cBhvr>
                                    </p:animEffect>
                                  </p:childTnLst>
                                </p:cTn>
                              </p:par>
                            </p:childTnLst>
                          </p:cTn>
                        </p:par>
                      </p:childTnLst>
                    </p:cTn>
                  </p:par>
                  <p:par>
                    <p:cTn id="398" fill="hold">
                      <p:stCondLst>
                        <p:cond delay="indefinite"/>
                      </p:stCondLst>
                      <p:childTnLst>
                        <p:par>
                          <p:cTn id="399" fill="hold">
                            <p:stCondLst>
                              <p:cond delay="0"/>
                            </p:stCondLst>
                            <p:childTnLst>
                              <p:par>
                                <p:cTn id="400" nodeType="clickEffect" fill="hold" presetClass="entr" presetID="22" presetSubtype="8">
                                  <p:stCondLst>
                                    <p:cond delay="0"/>
                                  </p:stCondLst>
                                  <p:childTnLst>
                                    <p:set>
                                      <p:cBhvr>
                                        <p:cTn id="401" dur="1" fill="hold">
                                          <p:stCondLst>
                                            <p:cond delay="0"/>
                                          </p:stCondLst>
                                        </p:cTn>
                                        <p:tgtEl>
                                          <p:spTgt spid="226"/>
                                        </p:tgtEl>
                                        <p:attrNameLst>
                                          <p:attrName>style.visibility</p:attrName>
                                        </p:attrNameLst>
                                      </p:cBhvr>
                                      <p:to>
                                        <p:strVal val="visible"/>
                                      </p:to>
                                    </p:set>
                                    <p:animEffect filter="wipe(left)" transition="in">
                                      <p:cBhvr additive="repl">
                                        <p:cTn id="402" dur="500"/>
                                        <p:tgtEl>
                                          <p:spTgt spid="226"/>
                                        </p:tgtEl>
                                      </p:cBhvr>
                                    </p:animEffect>
                                  </p:childTnLst>
                                </p:cTn>
                              </p:par>
                            </p:childTnLst>
                          </p:cTn>
                        </p:par>
                      </p:childTnLst>
                    </p:cTn>
                  </p:par>
                  <p:par>
                    <p:cTn id="403" fill="hold">
                      <p:stCondLst>
                        <p:cond delay="indefinite"/>
                      </p:stCondLst>
                      <p:childTnLst>
                        <p:par>
                          <p:cTn id="404" fill="hold">
                            <p:stCondLst>
                              <p:cond delay="0"/>
                            </p:stCondLst>
                            <p:childTnLst>
                              <p:par>
                                <p:cTn id="405" nodeType="clickEffect" fill="hold" presetClass="entr" presetID="22" presetSubtype="8">
                                  <p:stCondLst>
                                    <p:cond delay="0"/>
                                  </p:stCondLst>
                                  <p:childTnLst>
                                    <p:set>
                                      <p:cBhvr>
                                        <p:cTn id="406" dur="1" fill="hold">
                                          <p:stCondLst>
                                            <p:cond delay="0"/>
                                          </p:stCondLst>
                                        </p:cTn>
                                        <p:tgtEl>
                                          <p:spTgt spid="224"/>
                                        </p:tgtEl>
                                        <p:attrNameLst>
                                          <p:attrName>style.visibility</p:attrName>
                                        </p:attrNameLst>
                                      </p:cBhvr>
                                      <p:to>
                                        <p:strVal val="visible"/>
                                      </p:to>
                                    </p:set>
                                    <p:animEffect filter="wipe(left)" transition="in">
                                      <p:cBhvr additive="repl">
                                        <p:cTn id="407" dur="500"/>
                                        <p:tgtEl>
                                          <p:spTgt spid="224"/>
                                        </p:tgtEl>
                                      </p:cBhvr>
                                    </p:animEffect>
                                  </p:childTnLst>
                                </p:cTn>
                              </p:par>
                            </p:childTnLst>
                          </p:cTn>
                        </p:par>
                      </p:childTnLst>
                    </p:cTn>
                  </p:par>
                  <p:par>
                    <p:cTn id="408" fill="hold">
                      <p:stCondLst>
                        <p:cond delay="indefinite"/>
                      </p:stCondLst>
                      <p:childTnLst>
                        <p:par>
                          <p:cTn id="409" fill="hold">
                            <p:stCondLst>
                              <p:cond delay="0"/>
                            </p:stCondLst>
                            <p:childTnLst>
                              <p:par>
                                <p:cTn id="410" nodeType="clickEffect" fill="hold" presetClass="entr" presetID="22" presetSubtype="8">
                                  <p:stCondLst>
                                    <p:cond delay="0"/>
                                  </p:stCondLst>
                                  <p:childTnLst>
                                    <p:set>
                                      <p:cBhvr>
                                        <p:cTn id="411" dur="1" fill="hold">
                                          <p:stCondLst>
                                            <p:cond delay="0"/>
                                          </p:stCondLst>
                                        </p:cTn>
                                        <p:tgtEl>
                                          <p:spTgt spid="218"/>
                                        </p:tgtEl>
                                        <p:attrNameLst>
                                          <p:attrName>style.visibility</p:attrName>
                                        </p:attrNameLst>
                                      </p:cBhvr>
                                      <p:to>
                                        <p:strVal val="visible"/>
                                      </p:to>
                                    </p:set>
                                    <p:animEffect filter="wipe(left)" transition="in">
                                      <p:cBhvr additive="repl">
                                        <p:cTn id="412" dur="500"/>
                                        <p:tgtEl>
                                          <p:spTgt spid="218"/>
                                        </p:tgtEl>
                                      </p:cBhvr>
                                    </p:animEffect>
                                  </p:childTnLst>
                                </p:cTn>
                              </p:par>
                            </p:childTnLst>
                          </p:cTn>
                        </p:par>
                      </p:childTnLst>
                    </p:cTn>
                  </p:par>
                  <p:par>
                    <p:cTn id="413" fill="hold">
                      <p:stCondLst>
                        <p:cond delay="indefinite"/>
                      </p:stCondLst>
                      <p:childTnLst>
                        <p:par>
                          <p:cTn id="414" fill="hold">
                            <p:stCondLst>
                              <p:cond delay="0"/>
                            </p:stCondLst>
                            <p:childTnLst>
                              <p:par>
                                <p:cTn id="415" nodeType="clickEffect" fill="hold" presetClass="entr" presetID="22" presetSubtype="8">
                                  <p:stCondLst>
                                    <p:cond delay="0"/>
                                  </p:stCondLst>
                                  <p:childTnLst>
                                    <p:set>
                                      <p:cBhvr>
                                        <p:cTn id="416" dur="1" fill="hold">
                                          <p:stCondLst>
                                            <p:cond delay="0"/>
                                          </p:stCondLst>
                                        </p:cTn>
                                        <p:tgtEl>
                                          <p:spTgt spid="220"/>
                                        </p:tgtEl>
                                        <p:attrNameLst>
                                          <p:attrName>style.visibility</p:attrName>
                                        </p:attrNameLst>
                                      </p:cBhvr>
                                      <p:to>
                                        <p:strVal val="visible"/>
                                      </p:to>
                                    </p:set>
                                    <p:animEffect filter="wipe(left)" transition="in">
                                      <p:cBhvr additive="repl">
                                        <p:cTn id="417" dur="500"/>
                                        <p:tgtEl>
                                          <p:spTgt spid="220"/>
                                        </p:tgtEl>
                                      </p:cBhvr>
                                    </p:animEffect>
                                  </p:childTnLst>
                                </p:cTn>
                              </p:par>
                            </p:childTnLst>
                          </p:cTn>
                        </p:par>
                      </p:childTnLst>
                    </p:cTn>
                  </p:par>
                  <p:par>
                    <p:cTn id="418" fill="hold">
                      <p:stCondLst>
                        <p:cond delay="indefinite"/>
                      </p:stCondLst>
                      <p:childTnLst>
                        <p:par>
                          <p:cTn id="419" fill="hold">
                            <p:stCondLst>
                              <p:cond delay="0"/>
                            </p:stCondLst>
                            <p:childTnLst>
                              <p:par>
                                <p:cTn id="420" nodeType="clickEffect" fill="hold" presetClass="entr" presetID="22" presetSubtype="8">
                                  <p:stCondLst>
                                    <p:cond delay="0"/>
                                  </p:stCondLst>
                                  <p:childTnLst>
                                    <p:set>
                                      <p:cBhvr>
                                        <p:cTn id="421" dur="1" fill="hold">
                                          <p:stCondLst>
                                            <p:cond delay="0"/>
                                          </p:stCondLst>
                                        </p:cTn>
                                        <p:tgtEl>
                                          <p:spTgt spid="227"/>
                                        </p:tgtEl>
                                        <p:attrNameLst>
                                          <p:attrName>style.visibility</p:attrName>
                                        </p:attrNameLst>
                                      </p:cBhvr>
                                      <p:to>
                                        <p:strVal val="visible"/>
                                      </p:to>
                                    </p:set>
                                    <p:animEffect filter="wipe(left)" transition="in">
                                      <p:cBhvr additive="repl">
                                        <p:cTn id="422" dur="500"/>
                                        <p:tgtEl>
                                          <p:spTgt spid="227"/>
                                        </p:tgtEl>
                                      </p:cBhvr>
                                    </p:animEffect>
                                  </p:childTnLst>
                                </p:cTn>
                              </p:par>
                            </p:childTnLst>
                          </p:cTn>
                        </p:par>
                      </p:childTnLst>
                    </p:cTn>
                  </p:par>
                  <p:par>
                    <p:cTn id="423" fill="hold">
                      <p:stCondLst>
                        <p:cond delay="indefinite"/>
                      </p:stCondLst>
                      <p:childTnLst>
                        <p:par>
                          <p:cTn id="424" fill="hold">
                            <p:stCondLst>
                              <p:cond delay="0"/>
                            </p:stCondLst>
                            <p:childTnLst>
                              <p:par>
                                <p:cTn id="425" nodeType="clickEffect" fill="hold" presetClass="entr" presetID="22" presetSubtype="8">
                                  <p:stCondLst>
                                    <p:cond delay="0"/>
                                  </p:stCondLst>
                                  <p:childTnLst>
                                    <p:set>
                                      <p:cBhvr>
                                        <p:cTn id="426" dur="1" fill="hold">
                                          <p:stCondLst>
                                            <p:cond delay="0"/>
                                          </p:stCondLst>
                                        </p:cTn>
                                        <p:tgtEl>
                                          <p:spTgt spid="228"/>
                                        </p:tgtEl>
                                        <p:attrNameLst>
                                          <p:attrName>style.visibility</p:attrName>
                                        </p:attrNameLst>
                                      </p:cBhvr>
                                      <p:to>
                                        <p:strVal val="visible"/>
                                      </p:to>
                                    </p:set>
                                    <p:animEffect filter="wipe(left)" transition="in">
                                      <p:cBhvr additive="repl">
                                        <p:cTn id="427" dur="500"/>
                                        <p:tgtEl>
                                          <p:spTgt spid="22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468360" y="765000"/>
            <a:ext cx="5687640" cy="942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加速度是反映速度变化的物理量。</a:t>
            </a:r>
            <a:endParaRPr b="0" lang="en-US" sz="1800" spc="-1" strike="noStrike">
              <a:solidFill>
                <a:srgbClr val="000000"/>
              </a:solidFill>
              <a:uFill>
                <a:solidFill>
                  <a:srgbClr val="ffffff"/>
                </a:solidFill>
              </a:uFill>
              <a:latin typeface="Arial"/>
            </a:endParaRPr>
          </a:p>
        </p:txBody>
      </p:sp>
      <p:sp>
        <p:nvSpPr>
          <p:cNvPr id="230" name="CustomShape 2"/>
          <p:cNvSpPr/>
          <p:nvPr/>
        </p:nvSpPr>
        <p:spPr>
          <a:xfrm>
            <a:off x="468360" y="1413000"/>
            <a:ext cx="504000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Symbol"/>
                <a:ea typeface="宋体"/>
              </a:rPr>
              <a:t></a:t>
            </a:r>
            <a:r>
              <a:rPr b="1" i="1" lang="en-US" sz="2800" spc="-1" strike="noStrike">
                <a:solidFill>
                  <a:srgbClr val="000000"/>
                </a:solidFill>
                <a:uFill>
                  <a:solidFill>
                    <a:srgbClr val="ffffff"/>
                  </a:solidFill>
                </a:uFill>
                <a:latin typeface="Times New Roman"/>
                <a:ea typeface="宋体"/>
              </a:rPr>
              <a:t>t </a:t>
            </a:r>
            <a:r>
              <a:rPr b="1" lang="en-US" sz="2800" spc="-1" strike="noStrike">
                <a:solidFill>
                  <a:srgbClr val="000000"/>
                </a:solidFill>
                <a:uFill>
                  <a:solidFill>
                    <a:srgbClr val="ffffff"/>
                  </a:solidFill>
                </a:uFill>
                <a:latin typeface="Times New Roman"/>
                <a:ea typeface="宋体"/>
              </a:rPr>
              <a:t>时间内，速度增量为 </a:t>
            </a:r>
            <a:endParaRPr b="0" lang="en-US" sz="1800" spc="-1" strike="noStrike">
              <a:solidFill>
                <a:srgbClr val="000000"/>
              </a:solidFill>
              <a:uFill>
                <a:solidFill>
                  <a:srgbClr val="ffffff"/>
                </a:solidFill>
              </a:uFill>
              <a:latin typeface="Arial"/>
            </a:endParaRPr>
          </a:p>
        </p:txBody>
      </p:sp>
      <p:graphicFrame>
        <p:nvGraphicFramePr>
          <p:cNvPr id="231" name="Object 3"/>
          <p:cNvGraphicFramePr/>
          <p:nvPr/>
        </p:nvGraphicFramePr>
        <p:xfrm>
          <a:off x="2465280" y="1989000"/>
          <a:ext cx="2382480" cy="637920"/>
        </p:xfrm>
        <a:graphic>
          <a:graphicData uri="http://schemas.openxmlformats.org/presentationml/2006/ole">
            <p:oleObj progId="Equation.3" r:id="rId1" spid="">
              <p:embed/>
              <p:pic>
                <p:nvPicPr>
                  <p:cNvPr id="232" name="Object 9" descr=""/>
                  <p:cNvPicPr/>
                  <p:nvPr/>
                </p:nvPicPr>
                <p:blipFill>
                  <a:blip r:embed="rId2"/>
                  <a:stretch/>
                </p:blipFill>
                <p:spPr>
                  <a:xfrm>
                    <a:off x="2465280" y="1989000"/>
                    <a:ext cx="2382480" cy="637920"/>
                  </a:xfrm>
                  <a:prstGeom prst="rect">
                    <a:avLst/>
                  </a:prstGeom>
                  <a:ln>
                    <a:noFill/>
                  </a:ln>
                </p:spPr>
              </p:pic>
            </p:oleObj>
          </a:graphicData>
        </a:graphic>
      </p:graphicFrame>
      <p:sp>
        <p:nvSpPr>
          <p:cNvPr id="233" name="CustomShape 4"/>
          <p:cNvSpPr/>
          <p:nvPr/>
        </p:nvSpPr>
        <p:spPr>
          <a:xfrm>
            <a:off x="395280" y="3486240"/>
            <a:ext cx="6408360" cy="942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ff"/>
                </a:solidFill>
                <a:uFill>
                  <a:solidFill>
                    <a:srgbClr val="ffffff"/>
                  </a:solidFill>
                </a:uFill>
                <a:latin typeface="Times New Roman"/>
                <a:ea typeface="宋体"/>
              </a:rPr>
              <a:t>平均加速度（</a:t>
            </a:r>
            <a:r>
              <a:rPr b="1" lang="en-US" sz="2800" spc="-1" strike="noStrike">
                <a:solidFill>
                  <a:srgbClr val="0000ff"/>
                </a:solidFill>
                <a:uFill>
                  <a:solidFill>
                    <a:srgbClr val="ffffff"/>
                  </a:solidFill>
                </a:uFill>
                <a:latin typeface="Times New Roman"/>
                <a:ea typeface="宋体"/>
              </a:rPr>
              <a:t>average acceleration</a:t>
            </a:r>
            <a:r>
              <a:rPr b="1" lang="en-US" sz="2800" spc="-1" strike="noStrike">
                <a:solidFill>
                  <a:srgbClr val="0000ff"/>
                </a:solidFill>
                <a:uFill>
                  <a:solidFill>
                    <a:srgbClr val="ffffff"/>
                  </a:solidFill>
                </a:uFill>
                <a:latin typeface="Times New Roman"/>
                <a:ea typeface="宋体"/>
              </a:rPr>
              <a:t>）：</a:t>
            </a:r>
            <a:endParaRPr b="0" lang="en-US" sz="1800" spc="-1" strike="noStrike">
              <a:solidFill>
                <a:srgbClr val="000000"/>
              </a:solidFill>
              <a:uFill>
                <a:solidFill>
                  <a:srgbClr val="ffffff"/>
                </a:solidFill>
              </a:uFill>
              <a:latin typeface="Arial"/>
            </a:endParaRPr>
          </a:p>
        </p:txBody>
      </p:sp>
      <p:graphicFrame>
        <p:nvGraphicFramePr>
          <p:cNvPr id="234" name="Object 5"/>
          <p:cNvGraphicFramePr/>
          <p:nvPr/>
        </p:nvGraphicFramePr>
        <p:xfrm>
          <a:off x="1063800" y="4492800"/>
          <a:ext cx="1491840" cy="1096560"/>
        </p:xfrm>
        <a:graphic>
          <a:graphicData uri="http://schemas.openxmlformats.org/presentationml/2006/ole">
            <p:oleObj progId="Equation.3" r:id="rId3" spid="">
              <p:embed/>
              <p:pic>
                <p:nvPicPr>
                  <p:cNvPr id="235" name="Object 11" descr=""/>
                  <p:cNvPicPr/>
                  <p:nvPr/>
                </p:nvPicPr>
                <p:blipFill>
                  <a:blip r:embed="rId4"/>
                  <a:stretch/>
                </p:blipFill>
                <p:spPr>
                  <a:xfrm>
                    <a:off x="1063800" y="4492800"/>
                    <a:ext cx="1491840" cy="1096560"/>
                  </a:xfrm>
                  <a:prstGeom prst="rect">
                    <a:avLst/>
                  </a:prstGeom>
                  <a:ln>
                    <a:noFill/>
                  </a:ln>
                </p:spPr>
              </p:pic>
            </p:oleObj>
          </a:graphicData>
        </a:graphic>
      </p:graphicFrame>
      <p:sp>
        <p:nvSpPr>
          <p:cNvPr id="236" name="CustomShape 6"/>
          <p:cNvSpPr/>
          <p:nvPr/>
        </p:nvSpPr>
        <p:spPr>
          <a:xfrm>
            <a:off x="108000" y="115920"/>
            <a:ext cx="352872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八、加速度</a:t>
            </a:r>
            <a:endParaRPr b="0" lang="en-US" sz="1800" spc="-1" strike="noStrike">
              <a:solidFill>
                <a:srgbClr val="000000"/>
              </a:solidFill>
              <a:uFill>
                <a:solidFill>
                  <a:srgbClr val="ffffff"/>
                </a:solidFill>
              </a:uFill>
              <a:latin typeface="Arial"/>
            </a:endParaRPr>
          </a:p>
        </p:txBody>
      </p:sp>
      <p:sp>
        <p:nvSpPr>
          <p:cNvPr id="237" name="CustomShape 7"/>
          <p:cNvSpPr/>
          <p:nvPr/>
        </p:nvSpPr>
        <p:spPr>
          <a:xfrm>
            <a:off x="395280" y="2781360"/>
            <a:ext cx="74163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包括速度方向的变化和速度量值的变化。 </a:t>
            </a:r>
            <a:endParaRPr b="0" lang="en-US" sz="1800" spc="-1" strike="noStrike">
              <a:solidFill>
                <a:srgbClr val="000000"/>
              </a:solidFill>
              <a:uFill>
                <a:solidFill>
                  <a:srgbClr val="ffffff"/>
                </a:solidFill>
              </a:uFill>
              <a:latin typeface="Arial"/>
            </a:endParaRPr>
          </a:p>
        </p:txBody>
      </p:sp>
      <p:pic>
        <p:nvPicPr>
          <p:cNvPr id="238" name="Picture 63" descr=""/>
          <p:cNvPicPr/>
          <p:nvPr/>
        </p:nvPicPr>
        <p:blipFill>
          <a:blip r:embed="rId5"/>
          <a:stretch/>
        </p:blipFill>
        <p:spPr>
          <a:xfrm>
            <a:off x="4067280" y="4076640"/>
            <a:ext cx="4582800" cy="2391840"/>
          </a:xfrm>
          <a:prstGeom prst="rect">
            <a:avLst/>
          </a:prstGeom>
          <a:ln>
            <a:noFill/>
          </a:ln>
        </p:spPr>
      </p:pic>
    </p:spTree>
  </p:cSld>
  <p:timing>
    <p:tnLst>
      <p:par>
        <p:cTn id="428" dur="indefinite" restart="never" nodeType="tmRoot">
          <p:childTnLst>
            <p:seq>
              <p:cTn id="429" dur="indefinite" nodeType="mainSeq">
                <p:childTnLst>
                  <p:par>
                    <p:cTn id="430" fill="hold">
                      <p:stCondLst>
                        <p:cond delay="0"/>
                      </p:stCondLst>
                      <p:childTnLst>
                        <p:par>
                          <p:cTn id="431" fill="hold">
                            <p:stCondLst>
                              <p:cond delay="0"/>
                            </p:stCondLst>
                            <p:childTnLst>
                              <p:par>
                                <p:cTn id="432" nodeType="afterEffect" fill="hold" presetClass="entr" presetID="22" presetSubtype="8">
                                  <p:stCondLst>
                                    <p:cond delay="0"/>
                                  </p:stCondLst>
                                  <p:childTnLst>
                                    <p:set>
                                      <p:cBhvr>
                                        <p:cTn id="433" dur="1" fill="hold">
                                          <p:stCondLst>
                                            <p:cond delay="0"/>
                                          </p:stCondLst>
                                        </p:cTn>
                                        <p:tgtEl>
                                          <p:spTgt spid="236"/>
                                        </p:tgtEl>
                                        <p:attrNameLst>
                                          <p:attrName>style.visibility</p:attrName>
                                        </p:attrNameLst>
                                      </p:cBhvr>
                                      <p:to>
                                        <p:strVal val="visible"/>
                                      </p:to>
                                    </p:set>
                                    <p:animEffect filter="wipe(left)" transition="in">
                                      <p:cBhvr additive="repl">
                                        <p:cTn id="434" dur="1000"/>
                                        <p:tgtEl>
                                          <p:spTgt spid="236"/>
                                        </p:tgtEl>
                                      </p:cBhvr>
                                    </p:animEffect>
                                  </p:childTnLst>
                                </p:cTn>
                              </p:par>
                            </p:childTnLst>
                          </p:cTn>
                        </p:par>
                      </p:childTnLst>
                    </p:cTn>
                  </p:par>
                  <p:par>
                    <p:cTn id="435" fill="hold">
                      <p:stCondLst>
                        <p:cond delay="indefinite"/>
                      </p:stCondLst>
                      <p:childTnLst>
                        <p:par>
                          <p:cTn id="436" fill="hold">
                            <p:stCondLst>
                              <p:cond delay="0"/>
                            </p:stCondLst>
                            <p:childTnLst>
                              <p:par>
                                <p:cTn id="437" nodeType="clickEffect" fill="hold" presetClass="entr" presetID="22" presetSubtype="8">
                                  <p:stCondLst>
                                    <p:cond delay="0"/>
                                  </p:stCondLst>
                                  <p:childTnLst>
                                    <p:set>
                                      <p:cBhvr>
                                        <p:cTn id="438" dur="1" fill="hold">
                                          <p:stCondLst>
                                            <p:cond delay="0"/>
                                          </p:stCondLst>
                                        </p:cTn>
                                        <p:tgtEl>
                                          <p:spTgt spid="229"/>
                                        </p:tgtEl>
                                        <p:attrNameLst>
                                          <p:attrName>style.visibility</p:attrName>
                                        </p:attrNameLst>
                                      </p:cBhvr>
                                      <p:to>
                                        <p:strVal val="visible"/>
                                      </p:to>
                                    </p:set>
                                    <p:animEffect filter="wipe(left)" transition="in">
                                      <p:cBhvr additive="repl">
                                        <p:cTn id="439" dur="1000"/>
                                        <p:tgtEl>
                                          <p:spTgt spid="229"/>
                                        </p:tgtEl>
                                      </p:cBhvr>
                                    </p:animEffect>
                                  </p:childTnLst>
                                </p:cTn>
                              </p:par>
                            </p:childTnLst>
                          </p:cTn>
                        </p:par>
                      </p:childTnLst>
                    </p:cTn>
                  </p:par>
                  <p:par>
                    <p:cTn id="440" fill="hold">
                      <p:stCondLst>
                        <p:cond delay="indefinite"/>
                      </p:stCondLst>
                      <p:childTnLst>
                        <p:par>
                          <p:cTn id="441" fill="hold">
                            <p:stCondLst>
                              <p:cond delay="0"/>
                            </p:stCondLst>
                            <p:childTnLst>
                              <p:par>
                                <p:cTn id="442" nodeType="clickEffect" fill="hold" presetClass="entr" presetID="22" presetSubtype="8">
                                  <p:stCondLst>
                                    <p:cond delay="0"/>
                                  </p:stCondLst>
                                  <p:childTnLst>
                                    <p:set>
                                      <p:cBhvr>
                                        <p:cTn id="443" dur="1" fill="hold">
                                          <p:stCondLst>
                                            <p:cond delay="0"/>
                                          </p:stCondLst>
                                        </p:cTn>
                                        <p:tgtEl>
                                          <p:spTgt spid="238"/>
                                        </p:tgtEl>
                                        <p:attrNameLst>
                                          <p:attrName>style.visibility</p:attrName>
                                        </p:attrNameLst>
                                      </p:cBhvr>
                                      <p:to>
                                        <p:strVal val="visible"/>
                                      </p:to>
                                    </p:set>
                                    <p:animEffect filter="wipe(left)" transition="in">
                                      <p:cBhvr additive="repl">
                                        <p:cTn id="444" dur="500"/>
                                        <p:tgtEl>
                                          <p:spTgt spid="238"/>
                                        </p:tgtEl>
                                      </p:cBhvr>
                                    </p:animEffect>
                                  </p:childTnLst>
                                </p:cTn>
                              </p:par>
                            </p:childTnLst>
                          </p:cTn>
                        </p:par>
                      </p:childTnLst>
                    </p:cTn>
                  </p:par>
                  <p:par>
                    <p:cTn id="445" fill="hold">
                      <p:stCondLst>
                        <p:cond delay="indefinite"/>
                      </p:stCondLst>
                      <p:childTnLst>
                        <p:par>
                          <p:cTn id="446" fill="hold">
                            <p:stCondLst>
                              <p:cond delay="0"/>
                            </p:stCondLst>
                            <p:childTnLst>
                              <p:par>
                                <p:cTn id="447" nodeType="clickEffect" fill="hold" presetClass="entr" presetID="22" presetSubtype="8">
                                  <p:stCondLst>
                                    <p:cond delay="0"/>
                                  </p:stCondLst>
                                  <p:childTnLst>
                                    <p:set>
                                      <p:cBhvr>
                                        <p:cTn id="448" dur="1" fill="hold">
                                          <p:stCondLst>
                                            <p:cond delay="0"/>
                                          </p:stCondLst>
                                        </p:cTn>
                                        <p:tgtEl>
                                          <p:spTgt spid="230"/>
                                        </p:tgtEl>
                                        <p:attrNameLst>
                                          <p:attrName>style.visibility</p:attrName>
                                        </p:attrNameLst>
                                      </p:cBhvr>
                                      <p:to>
                                        <p:strVal val="visible"/>
                                      </p:to>
                                    </p:set>
                                    <p:animEffect filter="wipe(left)" transition="in">
                                      <p:cBhvr additive="repl">
                                        <p:cTn id="449" dur="1000"/>
                                        <p:tgtEl>
                                          <p:spTgt spid="230"/>
                                        </p:tgtEl>
                                      </p:cBhvr>
                                    </p:animEffect>
                                  </p:childTnLst>
                                </p:cTn>
                              </p:par>
                            </p:childTnLst>
                          </p:cTn>
                        </p:par>
                      </p:childTnLst>
                    </p:cTn>
                  </p:par>
                  <p:par>
                    <p:cTn id="450" fill="hold">
                      <p:stCondLst>
                        <p:cond delay="indefinite"/>
                      </p:stCondLst>
                      <p:childTnLst>
                        <p:par>
                          <p:cTn id="451" fill="hold">
                            <p:stCondLst>
                              <p:cond delay="0"/>
                            </p:stCondLst>
                            <p:childTnLst>
                              <p:par>
                                <p:cTn id="452" nodeType="clickEffect" fill="hold" presetClass="entr" presetID="22" presetSubtype="8">
                                  <p:stCondLst>
                                    <p:cond delay="0"/>
                                  </p:stCondLst>
                                  <p:childTnLst>
                                    <p:set>
                                      <p:cBhvr>
                                        <p:cTn id="453" dur="1" fill="hold">
                                          <p:stCondLst>
                                            <p:cond delay="0"/>
                                          </p:stCondLst>
                                        </p:cTn>
                                        <p:tgtEl>
                                          <p:spTgt spid="232"/>
                                        </p:tgtEl>
                                        <p:attrNameLst>
                                          <p:attrName>style.visibility</p:attrName>
                                        </p:attrNameLst>
                                      </p:cBhvr>
                                      <p:to>
                                        <p:strVal val="visible"/>
                                      </p:to>
                                    </p:set>
                                    <p:animEffect filter="wipe(left)" transition="in">
                                      <p:cBhvr additive="repl">
                                        <p:cTn id="454" dur="1000"/>
                                        <p:tgtEl>
                                          <p:spTgt spid="232"/>
                                        </p:tgtEl>
                                      </p:cBhvr>
                                    </p:animEffect>
                                  </p:childTnLst>
                                </p:cTn>
                              </p:par>
                            </p:childTnLst>
                          </p:cTn>
                        </p:par>
                        <p:par>
                          <p:cTn id="455" fill="hold">
                            <p:stCondLst>
                              <p:cond delay="1000"/>
                            </p:stCondLst>
                            <p:childTnLst>
                              <p:par>
                                <p:cTn id="456" nodeType="afterEffect" fill="hold" presetClass="entr" presetID="22" presetSubtype="8">
                                  <p:stCondLst>
                                    <p:cond delay="0"/>
                                  </p:stCondLst>
                                  <p:childTnLst>
                                    <p:set>
                                      <p:cBhvr>
                                        <p:cTn id="457" dur="1" fill="hold">
                                          <p:stCondLst>
                                            <p:cond delay="0"/>
                                          </p:stCondLst>
                                        </p:cTn>
                                        <p:tgtEl>
                                          <p:spTgt spid="237"/>
                                        </p:tgtEl>
                                        <p:attrNameLst>
                                          <p:attrName>style.visibility</p:attrName>
                                        </p:attrNameLst>
                                      </p:cBhvr>
                                      <p:to>
                                        <p:strVal val="visible"/>
                                      </p:to>
                                    </p:set>
                                    <p:animEffect filter="wipe(left)" transition="in">
                                      <p:cBhvr additive="repl">
                                        <p:cTn id="458" dur="500"/>
                                        <p:tgtEl>
                                          <p:spTgt spid="237"/>
                                        </p:tgtEl>
                                      </p:cBhvr>
                                    </p:animEffect>
                                  </p:childTnLst>
                                </p:cTn>
                              </p:par>
                            </p:childTnLst>
                          </p:cTn>
                        </p:par>
                      </p:childTnLst>
                    </p:cTn>
                  </p:par>
                  <p:par>
                    <p:cTn id="459" fill="hold">
                      <p:stCondLst>
                        <p:cond delay="indefinite"/>
                      </p:stCondLst>
                      <p:childTnLst>
                        <p:par>
                          <p:cTn id="460" fill="hold">
                            <p:stCondLst>
                              <p:cond delay="0"/>
                            </p:stCondLst>
                            <p:childTnLst>
                              <p:par>
                                <p:cTn id="461" nodeType="clickEffect" fill="hold" presetClass="entr" presetID="22" presetSubtype="8">
                                  <p:stCondLst>
                                    <p:cond delay="0"/>
                                  </p:stCondLst>
                                  <p:childTnLst>
                                    <p:set>
                                      <p:cBhvr>
                                        <p:cTn id="462" dur="1" fill="hold">
                                          <p:stCondLst>
                                            <p:cond delay="0"/>
                                          </p:stCondLst>
                                        </p:cTn>
                                        <p:tgtEl>
                                          <p:spTgt spid="233"/>
                                        </p:tgtEl>
                                        <p:attrNameLst>
                                          <p:attrName>style.visibility</p:attrName>
                                        </p:attrNameLst>
                                      </p:cBhvr>
                                      <p:to>
                                        <p:strVal val="visible"/>
                                      </p:to>
                                    </p:set>
                                    <p:animEffect filter="wipe(left)" transition="in">
                                      <p:cBhvr additive="repl">
                                        <p:cTn id="463" dur="1000"/>
                                        <p:tgtEl>
                                          <p:spTgt spid="233"/>
                                        </p:tgtEl>
                                      </p:cBhvr>
                                    </p:animEffect>
                                  </p:childTnLst>
                                </p:cTn>
                              </p:par>
                            </p:childTnLst>
                          </p:cTn>
                        </p:par>
                      </p:childTnLst>
                    </p:cTn>
                  </p:par>
                  <p:par>
                    <p:cTn id="464" fill="hold">
                      <p:stCondLst>
                        <p:cond delay="indefinite"/>
                      </p:stCondLst>
                      <p:childTnLst>
                        <p:par>
                          <p:cTn id="465" fill="hold">
                            <p:stCondLst>
                              <p:cond delay="0"/>
                            </p:stCondLst>
                            <p:childTnLst>
                              <p:par>
                                <p:cTn id="466" nodeType="clickEffect" fill="hold" presetClass="entr" presetID="22" presetSubtype="8">
                                  <p:stCondLst>
                                    <p:cond delay="0"/>
                                  </p:stCondLst>
                                  <p:childTnLst>
                                    <p:set>
                                      <p:cBhvr>
                                        <p:cTn id="467" dur="1" fill="hold">
                                          <p:stCondLst>
                                            <p:cond delay="0"/>
                                          </p:stCondLst>
                                        </p:cTn>
                                        <p:tgtEl>
                                          <p:spTgt spid="235"/>
                                        </p:tgtEl>
                                        <p:attrNameLst>
                                          <p:attrName>style.visibility</p:attrName>
                                        </p:attrNameLst>
                                      </p:cBhvr>
                                      <p:to>
                                        <p:strVal val="visible"/>
                                      </p:to>
                                    </p:set>
                                    <p:animEffect filter="wipe(left)" transition="in">
                                      <p:cBhvr additive="repl">
                                        <p:cTn id="468" dur="1000"/>
                                        <p:tgtEl>
                                          <p:spTgt spid="23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395280" y="260280"/>
            <a:ext cx="771480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ff"/>
                </a:solidFill>
                <a:uFill>
                  <a:solidFill>
                    <a:srgbClr val="ffffff"/>
                  </a:solidFill>
                </a:uFill>
                <a:latin typeface="Times New Roman"/>
                <a:ea typeface="宋体"/>
              </a:rPr>
              <a:t>瞬时加速度（</a:t>
            </a:r>
            <a:r>
              <a:rPr b="1" lang="en-US" sz="2800" spc="-1" strike="noStrike">
                <a:solidFill>
                  <a:srgbClr val="0000ff"/>
                </a:solidFill>
                <a:uFill>
                  <a:solidFill>
                    <a:srgbClr val="ffffff"/>
                  </a:solidFill>
                </a:uFill>
                <a:latin typeface="Times New Roman"/>
                <a:ea typeface="宋体"/>
              </a:rPr>
              <a:t>instantaneous acceleration</a:t>
            </a:r>
            <a:r>
              <a:rPr b="1" lang="en-US" sz="2800" spc="-1" strike="noStrike">
                <a:solidFill>
                  <a:srgbClr val="0000ff"/>
                </a:solidFill>
                <a:uFill>
                  <a:solidFill>
                    <a:srgbClr val="ffffff"/>
                  </a:solidFill>
                </a:uFill>
                <a:latin typeface="Times New Roman"/>
                <a:ea typeface="宋体"/>
              </a:rPr>
              <a:t>）：</a:t>
            </a:r>
            <a:endParaRPr b="0" lang="en-US" sz="1800" spc="-1" strike="noStrike">
              <a:solidFill>
                <a:srgbClr val="000000"/>
              </a:solidFill>
              <a:uFill>
                <a:solidFill>
                  <a:srgbClr val="ffffff"/>
                </a:solidFill>
              </a:uFill>
              <a:latin typeface="Arial"/>
            </a:endParaRPr>
          </a:p>
        </p:txBody>
      </p:sp>
      <p:graphicFrame>
        <p:nvGraphicFramePr>
          <p:cNvPr id="240" name="Object 2"/>
          <p:cNvGraphicFramePr/>
          <p:nvPr/>
        </p:nvGraphicFramePr>
        <p:xfrm>
          <a:off x="2548080" y="779760"/>
          <a:ext cx="4046400" cy="1125360"/>
        </p:xfrm>
        <a:graphic>
          <a:graphicData uri="http://schemas.openxmlformats.org/presentationml/2006/ole">
            <p:oleObj progId="Equation.3" r:id="rId1" spid="">
              <p:embed/>
              <p:pic>
                <p:nvPicPr>
                  <p:cNvPr id="241" name="Object 4" descr=""/>
                  <p:cNvPicPr/>
                  <p:nvPr/>
                </p:nvPicPr>
                <p:blipFill>
                  <a:blip r:embed="rId2"/>
                  <a:stretch/>
                </p:blipFill>
                <p:spPr>
                  <a:xfrm>
                    <a:off x="2548080" y="779760"/>
                    <a:ext cx="4046400" cy="1125360"/>
                  </a:xfrm>
                  <a:prstGeom prst="rect">
                    <a:avLst/>
                  </a:prstGeom>
                  <a:ln>
                    <a:noFill/>
                  </a:ln>
                </p:spPr>
              </p:pic>
            </p:oleObj>
          </a:graphicData>
        </a:graphic>
      </p:graphicFrame>
      <p:sp>
        <p:nvSpPr>
          <p:cNvPr id="242" name="CustomShape 3"/>
          <p:cNvSpPr/>
          <p:nvPr/>
        </p:nvSpPr>
        <p:spPr>
          <a:xfrm>
            <a:off x="395640" y="1906560"/>
            <a:ext cx="8424360" cy="94356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800" spc="-1" strike="noStrike">
                <a:solidFill>
                  <a:srgbClr val="000000"/>
                </a:solidFill>
                <a:uFill>
                  <a:solidFill>
                    <a:srgbClr val="ffffff"/>
                  </a:solidFill>
                </a:uFill>
                <a:latin typeface="Times New Roman"/>
                <a:ea typeface="宋体"/>
              </a:rPr>
              <a:t>加速度的</a:t>
            </a:r>
            <a:r>
              <a:rPr b="1" lang="en-US" sz="2800" spc="-1" strike="noStrike">
                <a:solidFill>
                  <a:srgbClr val="0000ff"/>
                </a:solidFill>
                <a:uFill>
                  <a:solidFill>
                    <a:srgbClr val="ffffff"/>
                  </a:solidFill>
                </a:uFill>
                <a:latin typeface="Times New Roman"/>
                <a:ea typeface="宋体"/>
              </a:rPr>
              <a:t>方向</a:t>
            </a:r>
            <a:r>
              <a:rPr b="1" lang="en-US" sz="2800" spc="-1" strike="noStrike">
                <a:solidFill>
                  <a:srgbClr val="000000"/>
                </a:solidFill>
                <a:uFill>
                  <a:solidFill>
                    <a:srgbClr val="ffffff"/>
                  </a:solidFill>
                </a:uFill>
                <a:latin typeface="Times New Roman"/>
                <a:ea typeface="宋体"/>
              </a:rPr>
              <a:t>就是时间</a:t>
            </a:r>
            <a:r>
              <a:rPr b="1" lang="en-US" sz="2800" spc="-1" strike="noStrike">
                <a:solidFill>
                  <a:srgbClr val="000000"/>
                </a:solidFill>
                <a:uFill>
                  <a:solidFill>
                    <a:srgbClr val="ffffff"/>
                  </a:solidFill>
                </a:uFill>
                <a:latin typeface="Symbol"/>
                <a:ea typeface="宋体"/>
              </a:rPr>
              <a:t></a:t>
            </a:r>
            <a:r>
              <a:rPr b="1" i="1" lang="en-US" sz="2800" spc="-1" strike="noStrike">
                <a:solidFill>
                  <a:srgbClr val="000000"/>
                </a:solidFill>
                <a:uFill>
                  <a:solidFill>
                    <a:srgbClr val="ffffff"/>
                  </a:solidFill>
                </a:uFill>
                <a:latin typeface="Times New Roman"/>
                <a:ea typeface="宋体"/>
              </a:rPr>
              <a:t>t</a:t>
            </a:r>
            <a:r>
              <a:rPr b="1" lang="en-US" sz="2800" spc="-1" strike="noStrike">
                <a:solidFill>
                  <a:srgbClr val="000000"/>
                </a:solidFill>
                <a:uFill>
                  <a:solidFill>
                    <a:srgbClr val="ffffff"/>
                  </a:solidFill>
                </a:uFill>
                <a:latin typeface="Times New Roman"/>
                <a:ea typeface="宋体"/>
              </a:rPr>
              <a:t>趋近于零时，速度增量    的极限方向。加速度与速度的方向一般不同。</a:t>
            </a:r>
            <a:endParaRPr b="0" lang="en-US" sz="1800" spc="-1" strike="noStrike">
              <a:solidFill>
                <a:srgbClr val="000000"/>
              </a:solidFill>
              <a:uFill>
                <a:solidFill>
                  <a:srgbClr val="ffffff"/>
                </a:solidFill>
              </a:uFill>
              <a:latin typeface="Arial"/>
            </a:endParaRPr>
          </a:p>
        </p:txBody>
      </p:sp>
      <p:graphicFrame>
        <p:nvGraphicFramePr>
          <p:cNvPr id="243" name="Object 4"/>
          <p:cNvGraphicFramePr/>
          <p:nvPr/>
        </p:nvGraphicFramePr>
        <p:xfrm>
          <a:off x="7884000" y="1916280"/>
          <a:ext cx="607680" cy="469440"/>
        </p:xfrm>
        <a:graphic>
          <a:graphicData uri="http://schemas.openxmlformats.org/presentationml/2006/ole">
            <p:oleObj progId="Equation.3" r:id="rId3" spid="">
              <p:embed/>
              <p:pic>
                <p:nvPicPr>
                  <p:cNvPr id="244" name="Object 10" descr=""/>
                  <p:cNvPicPr/>
                  <p:nvPr/>
                </p:nvPicPr>
                <p:blipFill>
                  <a:blip r:embed="rId4"/>
                  <a:stretch/>
                </p:blipFill>
                <p:spPr>
                  <a:xfrm>
                    <a:off x="7884000" y="1916280"/>
                    <a:ext cx="607680" cy="469440"/>
                  </a:xfrm>
                  <a:prstGeom prst="rect">
                    <a:avLst/>
                  </a:prstGeom>
                  <a:ln>
                    <a:noFill/>
                  </a:ln>
                </p:spPr>
              </p:pic>
            </p:oleObj>
          </a:graphicData>
        </a:graphic>
      </p:graphicFrame>
      <p:sp>
        <p:nvSpPr>
          <p:cNvPr id="245" name="CustomShape 5"/>
          <p:cNvSpPr/>
          <p:nvPr/>
        </p:nvSpPr>
        <p:spPr>
          <a:xfrm>
            <a:off x="395640" y="3068640"/>
            <a:ext cx="8381520" cy="94284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800" spc="-1" strike="noStrike">
                <a:solidFill>
                  <a:srgbClr val="000000"/>
                </a:solidFill>
                <a:uFill>
                  <a:solidFill>
                    <a:srgbClr val="ffffff"/>
                  </a:solidFill>
                </a:uFill>
                <a:latin typeface="Times New Roman"/>
                <a:ea typeface="宋体"/>
              </a:rPr>
              <a:t>加速度与速度的夹角为</a:t>
            </a:r>
            <a:r>
              <a:rPr b="1" lang="en-US" sz="2800" spc="-1" strike="noStrike">
                <a:solidFill>
                  <a:srgbClr val="000000"/>
                </a:solidFill>
                <a:uFill>
                  <a:solidFill>
                    <a:srgbClr val="ffffff"/>
                  </a:solidFill>
                </a:uFill>
                <a:latin typeface="Times New Roman"/>
                <a:ea typeface="宋体"/>
              </a:rPr>
              <a:t>0</a:t>
            </a:r>
            <a:r>
              <a:rPr b="1" lang="en-US" sz="2800" spc="-1" strike="noStrike">
                <a:solidFill>
                  <a:srgbClr val="000000"/>
                </a:solidFill>
                <a:uFill>
                  <a:solidFill>
                    <a:srgbClr val="ffffff"/>
                  </a:solidFill>
                </a:uFill>
                <a:latin typeface="Symbol"/>
                <a:ea typeface="宋体"/>
              </a:rPr>
              <a:t></a:t>
            </a:r>
            <a:r>
              <a:rPr b="1" lang="en-US" sz="2800" spc="-1" strike="noStrike">
                <a:solidFill>
                  <a:srgbClr val="000000"/>
                </a:solidFill>
                <a:uFill>
                  <a:solidFill>
                    <a:srgbClr val="ffffff"/>
                  </a:solidFill>
                </a:uFill>
                <a:latin typeface="Times New Roman"/>
                <a:ea typeface="宋体"/>
              </a:rPr>
              <a:t>或</a:t>
            </a:r>
            <a:r>
              <a:rPr b="1" lang="en-US" sz="2800" spc="-1" strike="noStrike">
                <a:solidFill>
                  <a:srgbClr val="000000"/>
                </a:solidFill>
                <a:uFill>
                  <a:solidFill>
                    <a:srgbClr val="ffffff"/>
                  </a:solidFill>
                </a:uFill>
                <a:latin typeface="Times New Roman"/>
                <a:ea typeface="宋体"/>
              </a:rPr>
              <a:t>180</a:t>
            </a:r>
            <a:r>
              <a:rPr b="1" lang="en-US" sz="2800" spc="-1" strike="noStrike">
                <a:solidFill>
                  <a:srgbClr val="000000"/>
                </a:solidFill>
                <a:uFill>
                  <a:solidFill>
                    <a:srgbClr val="ffffff"/>
                  </a:solidFill>
                </a:uFill>
                <a:latin typeface="Symbol"/>
                <a:ea typeface="宋体"/>
              </a:rPr>
              <a:t></a:t>
            </a:r>
            <a:r>
              <a:rPr b="1" lang="en-US" sz="2800" spc="-1" strike="noStrike">
                <a:solidFill>
                  <a:srgbClr val="000000"/>
                </a:solidFill>
                <a:uFill>
                  <a:solidFill>
                    <a:srgbClr val="ffffff"/>
                  </a:solidFill>
                </a:uFill>
                <a:latin typeface="Times New Roman"/>
                <a:ea typeface="宋体"/>
              </a:rPr>
              <a:t>，质点做直线运动。</a:t>
            </a:r>
            <a:endParaRPr b="0" lang="en-US" sz="1800" spc="-1" strike="noStrike">
              <a:solidFill>
                <a:srgbClr val="000000"/>
              </a:solidFill>
              <a:uFill>
                <a:solidFill>
                  <a:srgbClr val="ffffff"/>
                </a:solidFill>
              </a:uFill>
              <a:latin typeface="Arial"/>
            </a:endParaRPr>
          </a:p>
        </p:txBody>
      </p:sp>
      <p:sp>
        <p:nvSpPr>
          <p:cNvPr id="246" name="CustomShape 6"/>
          <p:cNvSpPr/>
          <p:nvPr/>
        </p:nvSpPr>
        <p:spPr>
          <a:xfrm>
            <a:off x="395640" y="3789000"/>
            <a:ext cx="8000640" cy="94284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800" spc="-1" strike="noStrike">
                <a:solidFill>
                  <a:srgbClr val="000000"/>
                </a:solidFill>
                <a:uFill>
                  <a:solidFill>
                    <a:srgbClr val="ffffff"/>
                  </a:solidFill>
                </a:uFill>
                <a:latin typeface="Times New Roman"/>
                <a:ea typeface="宋体"/>
              </a:rPr>
              <a:t>加速度与速度的夹角等于</a:t>
            </a:r>
            <a:r>
              <a:rPr b="1" lang="en-US" sz="2800" spc="-1" strike="noStrike">
                <a:solidFill>
                  <a:srgbClr val="000000"/>
                </a:solidFill>
                <a:uFill>
                  <a:solidFill>
                    <a:srgbClr val="ffffff"/>
                  </a:solidFill>
                </a:uFill>
                <a:latin typeface="Times New Roman"/>
                <a:ea typeface="宋体"/>
              </a:rPr>
              <a:t>90</a:t>
            </a:r>
            <a:r>
              <a:rPr b="1" lang="en-US" sz="2800" spc="-1" strike="noStrike">
                <a:solidFill>
                  <a:srgbClr val="000000"/>
                </a:solidFill>
                <a:uFill>
                  <a:solidFill>
                    <a:srgbClr val="ffffff"/>
                  </a:solidFill>
                </a:uFill>
                <a:latin typeface="Symbol"/>
                <a:ea typeface="宋体"/>
              </a:rPr>
              <a:t></a:t>
            </a:r>
            <a:r>
              <a:rPr b="1" lang="en-US" sz="2800" spc="-1" strike="noStrike">
                <a:solidFill>
                  <a:srgbClr val="000000"/>
                </a:solidFill>
                <a:uFill>
                  <a:solidFill>
                    <a:srgbClr val="ffffff"/>
                  </a:solidFill>
                </a:uFill>
                <a:latin typeface="Times New Roman"/>
                <a:ea typeface="宋体"/>
              </a:rPr>
              <a:t>，质点做圆周运动。</a:t>
            </a:r>
            <a:endParaRPr b="0" lang="en-US" sz="1800" spc="-1" strike="noStrike">
              <a:solidFill>
                <a:srgbClr val="000000"/>
              </a:solidFill>
              <a:uFill>
                <a:solidFill>
                  <a:srgbClr val="ffffff"/>
                </a:solidFill>
              </a:uFill>
              <a:latin typeface="Arial"/>
            </a:endParaRPr>
          </a:p>
        </p:txBody>
      </p:sp>
      <p:pic>
        <p:nvPicPr>
          <p:cNvPr id="247" name="Picture 34" descr=""/>
          <p:cNvPicPr/>
          <p:nvPr/>
        </p:nvPicPr>
        <p:blipFill>
          <a:blip r:embed="rId5"/>
          <a:srcRect l="0" t="0" r="0" b="5615"/>
          <a:stretch/>
        </p:blipFill>
        <p:spPr>
          <a:xfrm>
            <a:off x="4107960" y="4464000"/>
            <a:ext cx="2552400" cy="2421000"/>
          </a:xfrm>
          <a:prstGeom prst="rect">
            <a:avLst/>
          </a:prstGeom>
          <a:ln>
            <a:noFill/>
          </a:ln>
        </p:spPr>
      </p:pic>
      <p:pic>
        <p:nvPicPr>
          <p:cNvPr id="248" name="Picture 35" descr=""/>
          <p:cNvPicPr/>
          <p:nvPr/>
        </p:nvPicPr>
        <p:blipFill>
          <a:blip r:embed="rId6"/>
          <a:stretch/>
        </p:blipFill>
        <p:spPr>
          <a:xfrm>
            <a:off x="2364480" y="4290840"/>
            <a:ext cx="1704600" cy="2592000"/>
          </a:xfrm>
          <a:prstGeom prst="rect">
            <a:avLst/>
          </a:prstGeom>
          <a:ln>
            <a:noFill/>
          </a:ln>
        </p:spPr>
      </p:pic>
      <p:pic>
        <p:nvPicPr>
          <p:cNvPr id="249" name="Picture 36" descr=""/>
          <p:cNvPicPr/>
          <p:nvPr/>
        </p:nvPicPr>
        <p:blipFill>
          <a:blip r:embed="rId7"/>
          <a:stretch/>
        </p:blipFill>
        <p:spPr>
          <a:xfrm>
            <a:off x="324360" y="4938840"/>
            <a:ext cx="1800000" cy="1942920"/>
          </a:xfrm>
          <a:prstGeom prst="rect">
            <a:avLst/>
          </a:prstGeom>
          <a:ln>
            <a:noFill/>
          </a:ln>
        </p:spPr>
      </p:pic>
    </p:spTree>
  </p:cSld>
  <p:timing>
    <p:tnLst>
      <p:par>
        <p:cTn id="469" dur="indefinite" restart="never" nodeType="tmRoot">
          <p:childTnLst>
            <p:seq>
              <p:cTn id="470" dur="indefinite" nodeType="mainSeq">
                <p:childTnLst>
                  <p:par>
                    <p:cTn id="471" fill="hold">
                      <p:stCondLst>
                        <p:cond delay="0"/>
                      </p:stCondLst>
                      <p:childTnLst>
                        <p:par>
                          <p:cTn id="472" fill="hold">
                            <p:stCondLst>
                              <p:cond delay="0"/>
                            </p:stCondLst>
                            <p:childTnLst>
                              <p:par>
                                <p:cTn id="473" nodeType="afterEffect" fill="hold" presetClass="entr" presetID="22" presetSubtype="8">
                                  <p:stCondLst>
                                    <p:cond delay="0"/>
                                  </p:stCondLst>
                                  <p:childTnLst>
                                    <p:set>
                                      <p:cBhvr>
                                        <p:cTn id="474" dur="1" fill="hold">
                                          <p:stCondLst>
                                            <p:cond delay="0"/>
                                          </p:stCondLst>
                                        </p:cTn>
                                        <p:tgtEl>
                                          <p:spTgt spid="239"/>
                                        </p:tgtEl>
                                        <p:attrNameLst>
                                          <p:attrName>style.visibility</p:attrName>
                                        </p:attrNameLst>
                                      </p:cBhvr>
                                      <p:to>
                                        <p:strVal val="visible"/>
                                      </p:to>
                                    </p:set>
                                    <p:animEffect filter="wipe(left)" transition="in">
                                      <p:cBhvr additive="repl">
                                        <p:cTn id="475" dur="1000"/>
                                        <p:tgtEl>
                                          <p:spTgt spid="239"/>
                                        </p:tgtEl>
                                      </p:cBhvr>
                                    </p:animEffect>
                                  </p:childTnLst>
                                </p:cTn>
                              </p:par>
                            </p:childTnLst>
                          </p:cTn>
                        </p:par>
                      </p:childTnLst>
                    </p:cTn>
                  </p:par>
                  <p:par>
                    <p:cTn id="476" fill="hold">
                      <p:stCondLst>
                        <p:cond delay="indefinite"/>
                      </p:stCondLst>
                      <p:childTnLst>
                        <p:par>
                          <p:cTn id="477" fill="hold">
                            <p:stCondLst>
                              <p:cond delay="0"/>
                            </p:stCondLst>
                            <p:childTnLst>
                              <p:par>
                                <p:cTn id="478" nodeType="clickEffect" fill="hold" presetClass="entr" presetID="22" presetSubtype="8">
                                  <p:stCondLst>
                                    <p:cond delay="0"/>
                                  </p:stCondLst>
                                  <p:childTnLst>
                                    <p:set>
                                      <p:cBhvr>
                                        <p:cTn id="479" dur="1" fill="hold">
                                          <p:stCondLst>
                                            <p:cond delay="0"/>
                                          </p:stCondLst>
                                        </p:cTn>
                                        <p:tgtEl>
                                          <p:spTgt spid="241"/>
                                        </p:tgtEl>
                                        <p:attrNameLst>
                                          <p:attrName>style.visibility</p:attrName>
                                        </p:attrNameLst>
                                      </p:cBhvr>
                                      <p:to>
                                        <p:strVal val="visible"/>
                                      </p:to>
                                    </p:set>
                                    <p:animEffect filter="wipe(left)" transition="in">
                                      <p:cBhvr additive="repl">
                                        <p:cTn id="480" dur="1000"/>
                                        <p:tgtEl>
                                          <p:spTgt spid="241"/>
                                        </p:tgtEl>
                                      </p:cBhvr>
                                    </p:animEffect>
                                  </p:childTnLst>
                                </p:cTn>
                              </p:par>
                            </p:childTnLst>
                          </p:cTn>
                        </p:par>
                      </p:childTnLst>
                    </p:cTn>
                  </p:par>
                  <p:par>
                    <p:cTn id="481" fill="hold">
                      <p:stCondLst>
                        <p:cond delay="indefinite"/>
                      </p:stCondLst>
                      <p:childTnLst>
                        <p:par>
                          <p:cTn id="482" fill="hold">
                            <p:stCondLst>
                              <p:cond delay="0"/>
                            </p:stCondLst>
                            <p:childTnLst>
                              <p:par>
                                <p:cTn id="483" nodeType="clickEffect" fill="hold" presetClass="entr" presetID="22" presetSubtype="8">
                                  <p:stCondLst>
                                    <p:cond delay="0"/>
                                  </p:stCondLst>
                                  <p:childTnLst>
                                    <p:set>
                                      <p:cBhvr>
                                        <p:cTn id="484" dur="1" fill="hold">
                                          <p:stCondLst>
                                            <p:cond delay="0"/>
                                          </p:stCondLst>
                                        </p:cTn>
                                        <p:tgtEl>
                                          <p:spTgt spid="-1"/>
                                        </p:tgtEl>
                                        <p:attrNameLst>
                                          <p:attrName>style.visibility</p:attrName>
                                        </p:attrNameLst>
                                      </p:cBhvr>
                                      <p:to>
                                        <p:strVal val="visible"/>
                                      </p:to>
                                    </p:set>
                                    <p:animEffect filter="wipe(left)" transition="in">
                                      <p:cBhvr additive="repl">
                                        <p:cTn id="485" dur="500"/>
                                        <p:tgtEl>
                                          <p:spTgt spid="-1"/>
                                        </p:tgtEl>
                                      </p:cBhvr>
                                    </p:animEffect>
                                  </p:childTnLst>
                                </p:cTn>
                              </p:par>
                            </p:childTnLst>
                          </p:cTn>
                        </p:par>
                      </p:childTnLst>
                    </p:cTn>
                  </p:par>
                  <p:par>
                    <p:cTn id="486" fill="hold">
                      <p:stCondLst>
                        <p:cond delay="indefinite"/>
                      </p:stCondLst>
                      <p:childTnLst>
                        <p:par>
                          <p:cTn id="487" fill="hold">
                            <p:stCondLst>
                              <p:cond delay="0"/>
                            </p:stCondLst>
                            <p:childTnLst>
                              <p:par>
                                <p:cTn id="488" nodeType="clickEffect" fill="hold" presetClass="entr" presetID="22" presetSubtype="8">
                                  <p:stCondLst>
                                    <p:cond delay="0"/>
                                  </p:stCondLst>
                                  <p:childTnLst>
                                    <p:set>
                                      <p:cBhvr>
                                        <p:cTn id="489" dur="1" fill="hold">
                                          <p:stCondLst>
                                            <p:cond delay="0"/>
                                          </p:stCondLst>
                                        </p:cTn>
                                        <p:tgtEl>
                                          <p:spTgt spid="245"/>
                                        </p:tgtEl>
                                        <p:attrNameLst>
                                          <p:attrName>style.visibility</p:attrName>
                                        </p:attrNameLst>
                                      </p:cBhvr>
                                      <p:to>
                                        <p:strVal val="visible"/>
                                      </p:to>
                                    </p:set>
                                    <p:animEffect filter="wipe(left)" transition="in">
                                      <p:cBhvr additive="repl">
                                        <p:cTn id="490" dur="500"/>
                                        <p:tgtEl>
                                          <p:spTgt spid="245"/>
                                        </p:tgtEl>
                                      </p:cBhvr>
                                    </p:animEffect>
                                  </p:childTnLst>
                                </p:cTn>
                              </p:par>
                            </p:childTnLst>
                          </p:cTn>
                        </p:par>
                      </p:childTnLst>
                    </p:cTn>
                  </p:par>
                  <p:par>
                    <p:cTn id="491" fill="hold">
                      <p:stCondLst>
                        <p:cond delay="indefinite"/>
                      </p:stCondLst>
                      <p:childTnLst>
                        <p:par>
                          <p:cTn id="492" fill="hold">
                            <p:stCondLst>
                              <p:cond delay="0"/>
                            </p:stCondLst>
                            <p:childTnLst>
                              <p:par>
                                <p:cTn id="493" nodeType="clickEffect" fill="hold" presetClass="entr" presetID="1">
                                  <p:stCondLst>
                                    <p:cond delay="0"/>
                                  </p:stCondLst>
                                  <p:childTnLst>
                                    <p:set>
                                      <p:cBhvr>
                                        <p:cTn id="494" dur="1" fill="hold">
                                          <p:stCondLst>
                                            <p:cond delay="0"/>
                                          </p:stCondLst>
                                        </p:cTn>
                                        <p:tgtEl>
                                          <p:spTgt spid="248"/>
                                        </p:tgtEl>
                                        <p:attrNameLst>
                                          <p:attrName>style.visibility</p:attrName>
                                        </p:attrNameLst>
                                      </p:cBhvr>
                                      <p:to>
                                        <p:strVal val="visible"/>
                                      </p:to>
                                    </p:set>
                                  </p:childTnLst>
                                </p:cTn>
                              </p:par>
                              <p:par>
                                <p:cTn id="495" nodeType="withEffect" fill="hold" presetClass="entr" presetID="1">
                                  <p:stCondLst>
                                    <p:cond delay="0"/>
                                  </p:stCondLst>
                                  <p:childTnLst>
                                    <p:set>
                                      <p:cBhvr>
                                        <p:cTn id="496" dur="1" fill="hold">
                                          <p:stCondLst>
                                            <p:cond delay="0"/>
                                          </p:stCondLst>
                                        </p:cTn>
                                        <p:tgtEl>
                                          <p:spTgt spid="249"/>
                                        </p:tgtEl>
                                        <p:attrNameLst>
                                          <p:attrName>style.visibility</p:attrName>
                                        </p:attrNameLst>
                                      </p:cBhvr>
                                      <p:to>
                                        <p:strVal val="visible"/>
                                      </p:to>
                                    </p:set>
                                  </p:childTnLst>
                                </p:cTn>
                              </p:par>
                            </p:childTnLst>
                          </p:cTn>
                        </p:par>
                      </p:childTnLst>
                    </p:cTn>
                  </p:par>
                  <p:par>
                    <p:cTn id="497" fill="hold">
                      <p:stCondLst>
                        <p:cond delay="indefinite"/>
                      </p:stCondLst>
                      <p:childTnLst>
                        <p:par>
                          <p:cTn id="498" fill="hold">
                            <p:stCondLst>
                              <p:cond delay="0"/>
                            </p:stCondLst>
                            <p:childTnLst>
                              <p:par>
                                <p:cTn id="499" nodeType="clickEffect" fill="hold" presetClass="entr" presetID="22" presetSubtype="8">
                                  <p:stCondLst>
                                    <p:cond delay="0"/>
                                  </p:stCondLst>
                                  <p:childTnLst>
                                    <p:set>
                                      <p:cBhvr>
                                        <p:cTn id="500" dur="1" fill="hold">
                                          <p:stCondLst>
                                            <p:cond delay="0"/>
                                          </p:stCondLst>
                                        </p:cTn>
                                        <p:tgtEl>
                                          <p:spTgt spid="246"/>
                                        </p:tgtEl>
                                        <p:attrNameLst>
                                          <p:attrName>style.visibility</p:attrName>
                                        </p:attrNameLst>
                                      </p:cBhvr>
                                      <p:to>
                                        <p:strVal val="visible"/>
                                      </p:to>
                                    </p:set>
                                    <p:animEffect filter="wipe(left)" transition="in">
                                      <p:cBhvr additive="repl">
                                        <p:cTn id="501" dur="500"/>
                                        <p:tgtEl>
                                          <p:spTgt spid="246"/>
                                        </p:tgtEl>
                                      </p:cBhvr>
                                    </p:animEffect>
                                  </p:childTnLst>
                                </p:cTn>
                              </p:par>
                            </p:childTnLst>
                          </p:cTn>
                        </p:par>
                      </p:childTnLst>
                    </p:cTn>
                  </p:par>
                  <p:par>
                    <p:cTn id="502" fill="hold">
                      <p:stCondLst>
                        <p:cond delay="indefinite"/>
                      </p:stCondLst>
                      <p:childTnLst>
                        <p:par>
                          <p:cTn id="503" fill="hold">
                            <p:stCondLst>
                              <p:cond delay="0"/>
                            </p:stCondLst>
                            <p:childTnLst>
                              <p:par>
                                <p:cTn id="504" nodeType="clickEffect" fill="hold" presetClass="entr" presetID="1">
                                  <p:stCondLst>
                                    <p:cond delay="0"/>
                                  </p:stCondLst>
                                  <p:childTnLst>
                                    <p:set>
                                      <p:cBhvr>
                                        <p:cTn id="505"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468360" y="765000"/>
            <a:ext cx="723852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加速度与速度的夹角大于</a:t>
            </a:r>
            <a:r>
              <a:rPr b="1" lang="en-US" sz="2800" spc="-1" strike="noStrike">
                <a:solidFill>
                  <a:srgbClr val="000000"/>
                </a:solidFill>
                <a:uFill>
                  <a:solidFill>
                    <a:srgbClr val="ffffff"/>
                  </a:solidFill>
                </a:uFill>
                <a:latin typeface="Times New Roman"/>
                <a:ea typeface="宋体"/>
              </a:rPr>
              <a:t>90</a:t>
            </a:r>
            <a:r>
              <a:rPr b="1" lang="en-US" sz="2800" spc="-1" strike="noStrike">
                <a:solidFill>
                  <a:srgbClr val="000000"/>
                </a:solidFill>
                <a:uFill>
                  <a:solidFill>
                    <a:srgbClr val="ffffff"/>
                  </a:solidFill>
                </a:uFill>
                <a:latin typeface="Symbol"/>
                <a:ea typeface="宋体"/>
              </a:rPr>
              <a:t></a:t>
            </a:r>
            <a:r>
              <a:rPr b="1" lang="en-US" sz="2800" spc="-1" strike="noStrike">
                <a:solidFill>
                  <a:srgbClr val="000000"/>
                </a:solidFill>
                <a:uFill>
                  <a:solidFill>
                    <a:srgbClr val="ffffff"/>
                  </a:solidFill>
                </a:uFill>
                <a:latin typeface="Times New Roman"/>
                <a:ea typeface="宋体"/>
              </a:rPr>
              <a:t>，速率减小。</a:t>
            </a:r>
            <a:endParaRPr b="0" lang="en-US" sz="1800" spc="-1" strike="noStrike">
              <a:solidFill>
                <a:srgbClr val="000000"/>
              </a:solidFill>
              <a:uFill>
                <a:solidFill>
                  <a:srgbClr val="ffffff"/>
                </a:solidFill>
              </a:uFill>
              <a:latin typeface="Arial"/>
            </a:endParaRPr>
          </a:p>
        </p:txBody>
      </p:sp>
      <p:sp>
        <p:nvSpPr>
          <p:cNvPr id="251" name="CustomShape 2"/>
          <p:cNvSpPr/>
          <p:nvPr/>
        </p:nvSpPr>
        <p:spPr>
          <a:xfrm>
            <a:off x="468360" y="115920"/>
            <a:ext cx="723852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加速度与速度的夹角小于</a:t>
            </a:r>
            <a:r>
              <a:rPr b="1" lang="en-US" sz="2800" spc="-1" strike="noStrike">
                <a:solidFill>
                  <a:srgbClr val="000000"/>
                </a:solidFill>
                <a:uFill>
                  <a:solidFill>
                    <a:srgbClr val="ffffff"/>
                  </a:solidFill>
                </a:uFill>
                <a:latin typeface="Times New Roman"/>
                <a:ea typeface="宋体"/>
              </a:rPr>
              <a:t>90</a:t>
            </a:r>
            <a:r>
              <a:rPr b="1" lang="en-US" sz="2800" spc="-1" strike="noStrike">
                <a:solidFill>
                  <a:srgbClr val="000000"/>
                </a:solidFill>
                <a:uFill>
                  <a:solidFill>
                    <a:srgbClr val="ffffff"/>
                  </a:solidFill>
                </a:uFill>
                <a:latin typeface="Symbol"/>
                <a:ea typeface="宋体"/>
              </a:rPr>
              <a:t></a:t>
            </a:r>
            <a:r>
              <a:rPr b="1" lang="en-US" sz="2800" spc="-1" strike="noStrike">
                <a:solidFill>
                  <a:srgbClr val="000000"/>
                </a:solidFill>
                <a:uFill>
                  <a:solidFill>
                    <a:srgbClr val="ffffff"/>
                  </a:solidFill>
                </a:uFill>
                <a:latin typeface="Times New Roman"/>
                <a:ea typeface="宋体"/>
              </a:rPr>
              <a:t>，速率增大。</a:t>
            </a:r>
            <a:endParaRPr b="0" lang="en-US" sz="1800" spc="-1" strike="noStrike">
              <a:solidFill>
                <a:srgbClr val="000000"/>
              </a:solidFill>
              <a:uFill>
                <a:solidFill>
                  <a:srgbClr val="ffffff"/>
                </a:solidFill>
              </a:uFill>
              <a:latin typeface="Arial"/>
            </a:endParaRPr>
          </a:p>
        </p:txBody>
      </p:sp>
      <p:sp>
        <p:nvSpPr>
          <p:cNvPr id="252" name="CustomShape 3"/>
          <p:cNvSpPr/>
          <p:nvPr/>
        </p:nvSpPr>
        <p:spPr>
          <a:xfrm>
            <a:off x="468360" y="3573360"/>
            <a:ext cx="8424360" cy="881640"/>
          </a:xfrm>
          <a:prstGeom prst="rect">
            <a:avLst/>
          </a:prstGeom>
          <a:noFill/>
          <a:ln>
            <a:noFill/>
          </a:ln>
        </p:spPr>
        <p:style>
          <a:lnRef idx="0"/>
          <a:fillRef idx="0"/>
          <a:effectRef idx="0"/>
          <a:fontRef idx="minor"/>
        </p:style>
        <p:txBody>
          <a:bodyPr lIns="90000" rIns="90000" tIns="45000" bIns="45000"/>
          <a:p>
            <a:pPr>
              <a:lnSpc>
                <a:spcPct val="100000"/>
              </a:lnSpc>
            </a:pPr>
            <a:r>
              <a:rPr b="1" lang="en-US" sz="2600" spc="-1" strike="noStrike">
                <a:solidFill>
                  <a:srgbClr val="000000"/>
                </a:solidFill>
                <a:uFill>
                  <a:solidFill>
                    <a:srgbClr val="ffffff"/>
                  </a:solidFill>
                </a:uFill>
                <a:latin typeface="Times New Roman"/>
                <a:ea typeface="宋体"/>
              </a:rPr>
              <a:t>质点做曲线运动时，加速度总是指向轨迹曲线凹的一边</a:t>
            </a:r>
            <a:endParaRPr b="0" lang="en-US" sz="1800" spc="-1" strike="noStrike">
              <a:solidFill>
                <a:srgbClr val="000000"/>
              </a:solidFill>
              <a:uFill>
                <a:solidFill>
                  <a:srgbClr val="ffffff"/>
                </a:solidFill>
              </a:uFill>
              <a:latin typeface="Arial"/>
            </a:endParaRPr>
          </a:p>
        </p:txBody>
      </p:sp>
      <p:pic>
        <p:nvPicPr>
          <p:cNvPr id="253" name="Picture 27" descr=""/>
          <p:cNvPicPr/>
          <p:nvPr/>
        </p:nvPicPr>
        <p:blipFill>
          <a:blip r:embed="rId1"/>
          <a:stretch/>
        </p:blipFill>
        <p:spPr>
          <a:xfrm>
            <a:off x="1763640" y="4267080"/>
            <a:ext cx="4419360" cy="2525400"/>
          </a:xfrm>
          <a:prstGeom prst="rect">
            <a:avLst/>
          </a:prstGeom>
          <a:ln>
            <a:noFill/>
          </a:ln>
        </p:spPr>
      </p:pic>
      <p:pic>
        <p:nvPicPr>
          <p:cNvPr id="254" name="Picture 28" descr=""/>
          <p:cNvPicPr/>
          <p:nvPr/>
        </p:nvPicPr>
        <p:blipFill>
          <a:blip r:embed="rId2"/>
          <a:stretch/>
        </p:blipFill>
        <p:spPr>
          <a:xfrm>
            <a:off x="757080" y="1719360"/>
            <a:ext cx="3093840" cy="1564920"/>
          </a:xfrm>
          <a:prstGeom prst="rect">
            <a:avLst/>
          </a:prstGeom>
          <a:ln>
            <a:noFill/>
          </a:ln>
        </p:spPr>
      </p:pic>
      <p:pic>
        <p:nvPicPr>
          <p:cNvPr id="255" name="Picture 29" descr=""/>
          <p:cNvPicPr/>
          <p:nvPr/>
        </p:nvPicPr>
        <p:blipFill>
          <a:blip r:embed="rId3"/>
          <a:stretch/>
        </p:blipFill>
        <p:spPr>
          <a:xfrm>
            <a:off x="4643280" y="1413000"/>
            <a:ext cx="3096720" cy="1882440"/>
          </a:xfrm>
          <a:prstGeom prst="rect">
            <a:avLst/>
          </a:prstGeom>
          <a:ln>
            <a:noFill/>
          </a:ln>
        </p:spPr>
      </p:pic>
    </p:spTree>
  </p:cSld>
  <p:timing>
    <p:tnLst>
      <p:par>
        <p:cTn id="506" dur="indefinite" restart="never" nodeType="tmRoot">
          <p:childTnLst>
            <p:seq>
              <p:cTn id="507" dur="indefinite" nodeType="mainSeq">
                <p:childTnLst>
                  <p:par>
                    <p:cTn id="508" fill="hold">
                      <p:stCondLst>
                        <p:cond delay="indefinite"/>
                      </p:stCondLst>
                      <p:childTnLst>
                        <p:par>
                          <p:cTn id="509" fill="hold">
                            <p:stCondLst>
                              <p:cond delay="0"/>
                            </p:stCondLst>
                            <p:childTnLst>
                              <p:par>
                                <p:cTn id="510" nodeType="clickEffect" fill="hold" presetClass="entr" presetID="1">
                                  <p:stCondLst>
                                    <p:cond delay="0"/>
                                  </p:stCondLst>
                                  <p:childTnLst>
                                    <p:set>
                                      <p:cBhvr>
                                        <p:cTn id="511" dur="1" fill="hold">
                                          <p:stCondLst>
                                            <p:cond delay="0"/>
                                          </p:stCondLst>
                                        </p:cTn>
                                        <p:tgtEl>
                                          <p:spTgt spid="254"/>
                                        </p:tgtEl>
                                        <p:attrNameLst>
                                          <p:attrName>style.visibility</p:attrName>
                                        </p:attrNameLst>
                                      </p:cBhvr>
                                      <p:to>
                                        <p:strVal val="visible"/>
                                      </p:to>
                                    </p:set>
                                  </p:childTnLst>
                                </p:cTn>
                              </p:par>
                            </p:childTnLst>
                          </p:cTn>
                        </p:par>
                      </p:childTnLst>
                    </p:cTn>
                  </p:par>
                  <p:par>
                    <p:cTn id="512" fill="hold">
                      <p:stCondLst>
                        <p:cond delay="indefinite"/>
                      </p:stCondLst>
                      <p:childTnLst>
                        <p:par>
                          <p:cTn id="513" fill="hold">
                            <p:stCondLst>
                              <p:cond delay="0"/>
                            </p:stCondLst>
                            <p:childTnLst>
                              <p:par>
                                <p:cTn id="514" nodeType="clickEffect" fill="hold" presetClass="entr" presetID="22" presetSubtype="8">
                                  <p:stCondLst>
                                    <p:cond delay="0"/>
                                  </p:stCondLst>
                                  <p:childTnLst>
                                    <p:set>
                                      <p:cBhvr>
                                        <p:cTn id="515" dur="1" fill="hold">
                                          <p:stCondLst>
                                            <p:cond delay="0"/>
                                          </p:stCondLst>
                                        </p:cTn>
                                        <p:tgtEl>
                                          <p:spTgt spid="250"/>
                                        </p:tgtEl>
                                        <p:attrNameLst>
                                          <p:attrName>style.visibility</p:attrName>
                                        </p:attrNameLst>
                                      </p:cBhvr>
                                      <p:to>
                                        <p:strVal val="visible"/>
                                      </p:to>
                                    </p:set>
                                    <p:animEffect filter="wipe(left)" transition="in">
                                      <p:cBhvr additive="repl">
                                        <p:cTn id="516" dur="500"/>
                                        <p:tgtEl>
                                          <p:spTgt spid="250"/>
                                        </p:tgtEl>
                                      </p:cBhvr>
                                    </p:animEffect>
                                  </p:childTnLst>
                                </p:cTn>
                              </p:par>
                            </p:childTnLst>
                          </p:cTn>
                        </p:par>
                      </p:childTnLst>
                    </p:cTn>
                  </p:par>
                  <p:par>
                    <p:cTn id="517" fill="hold">
                      <p:stCondLst>
                        <p:cond delay="indefinite"/>
                      </p:stCondLst>
                      <p:childTnLst>
                        <p:par>
                          <p:cTn id="518" fill="hold">
                            <p:stCondLst>
                              <p:cond delay="0"/>
                            </p:stCondLst>
                            <p:childTnLst>
                              <p:par>
                                <p:cTn id="519" nodeType="clickEffect" fill="hold" presetClass="entr" presetID="1">
                                  <p:stCondLst>
                                    <p:cond delay="0"/>
                                  </p:stCondLst>
                                  <p:childTnLst>
                                    <p:set>
                                      <p:cBhvr>
                                        <p:cTn id="520" dur="1" fill="hold">
                                          <p:stCondLst>
                                            <p:cond delay="0"/>
                                          </p:stCondLst>
                                        </p:cTn>
                                        <p:tgtEl>
                                          <p:spTgt spid="255"/>
                                        </p:tgtEl>
                                        <p:attrNameLst>
                                          <p:attrName>style.visibility</p:attrName>
                                        </p:attrNameLst>
                                      </p:cBhvr>
                                      <p:to>
                                        <p:strVal val="visible"/>
                                      </p:to>
                                    </p:set>
                                  </p:childTnLst>
                                </p:cTn>
                              </p:par>
                            </p:childTnLst>
                          </p:cTn>
                        </p:par>
                      </p:childTnLst>
                    </p:cTn>
                  </p:par>
                  <p:par>
                    <p:cTn id="521" fill="hold">
                      <p:stCondLst>
                        <p:cond delay="indefinite"/>
                      </p:stCondLst>
                      <p:childTnLst>
                        <p:par>
                          <p:cTn id="522" fill="hold">
                            <p:stCondLst>
                              <p:cond delay="0"/>
                            </p:stCondLst>
                            <p:childTnLst>
                              <p:par>
                                <p:cTn id="523" nodeType="clickEffect" fill="hold" presetClass="entr" presetID="22" presetSubtype="8">
                                  <p:stCondLst>
                                    <p:cond delay="0"/>
                                  </p:stCondLst>
                                  <p:childTnLst>
                                    <p:set>
                                      <p:cBhvr>
                                        <p:cTn id="524" dur="1" fill="hold">
                                          <p:stCondLst>
                                            <p:cond delay="0"/>
                                          </p:stCondLst>
                                        </p:cTn>
                                        <p:tgtEl>
                                          <p:spTgt spid="252"/>
                                        </p:tgtEl>
                                        <p:attrNameLst>
                                          <p:attrName>style.visibility</p:attrName>
                                        </p:attrNameLst>
                                      </p:cBhvr>
                                      <p:to>
                                        <p:strVal val="visible"/>
                                      </p:to>
                                    </p:set>
                                    <p:animEffect filter="wipe(left)" transition="in">
                                      <p:cBhvr additive="repl">
                                        <p:cTn id="525" dur="500"/>
                                        <p:tgtEl>
                                          <p:spTgt spid="252"/>
                                        </p:tgtEl>
                                      </p:cBhvr>
                                    </p:animEffect>
                                  </p:childTnLst>
                                </p:cTn>
                              </p:par>
                            </p:childTnLst>
                          </p:cTn>
                        </p:par>
                      </p:childTnLst>
                    </p:cTn>
                  </p:par>
                  <p:par>
                    <p:cTn id="526" fill="hold">
                      <p:stCondLst>
                        <p:cond delay="indefinite"/>
                      </p:stCondLst>
                      <p:childTnLst>
                        <p:par>
                          <p:cTn id="527" fill="hold">
                            <p:stCondLst>
                              <p:cond delay="0"/>
                            </p:stCondLst>
                            <p:childTnLst>
                              <p:par>
                                <p:cTn id="528" nodeType="clickEffect" fill="hold" presetClass="entr" presetID="1">
                                  <p:stCondLst>
                                    <p:cond delay="0"/>
                                  </p:stCondLst>
                                  <p:childTnLst>
                                    <p:set>
                                      <p:cBhvr>
                                        <p:cTn id="529"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395280" y="1196640"/>
            <a:ext cx="312372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直角坐标系中：</a:t>
            </a:r>
            <a:endParaRPr b="0" lang="en-US" sz="1800" spc="-1" strike="noStrike">
              <a:solidFill>
                <a:srgbClr val="000000"/>
              </a:solidFill>
              <a:uFill>
                <a:solidFill>
                  <a:srgbClr val="ffffff"/>
                </a:solidFill>
              </a:uFill>
              <a:latin typeface="Arial"/>
            </a:endParaRPr>
          </a:p>
        </p:txBody>
      </p:sp>
      <p:graphicFrame>
        <p:nvGraphicFramePr>
          <p:cNvPr id="257" name="Object 2"/>
          <p:cNvGraphicFramePr/>
          <p:nvPr/>
        </p:nvGraphicFramePr>
        <p:xfrm>
          <a:off x="1049400" y="4560840"/>
          <a:ext cx="3522240" cy="1172880"/>
        </p:xfrm>
        <a:graphic>
          <a:graphicData uri="http://schemas.openxmlformats.org/presentationml/2006/ole">
            <p:oleObj progId="Equation.3" r:id="rId1" spid="">
              <p:embed/>
              <p:pic>
                <p:nvPicPr>
                  <p:cNvPr id="258" name="Object 13" descr=""/>
                  <p:cNvPicPr/>
                  <p:nvPr/>
                </p:nvPicPr>
                <p:blipFill>
                  <a:blip r:embed="rId2"/>
                  <a:stretch/>
                </p:blipFill>
                <p:spPr>
                  <a:xfrm>
                    <a:off x="1049400" y="4560840"/>
                    <a:ext cx="3522240" cy="1172880"/>
                  </a:xfrm>
                  <a:prstGeom prst="rect">
                    <a:avLst/>
                  </a:prstGeom>
                  <a:ln>
                    <a:noFill/>
                  </a:ln>
                </p:spPr>
              </p:pic>
            </p:oleObj>
          </a:graphicData>
        </a:graphic>
      </p:graphicFrame>
      <p:graphicFrame>
        <p:nvGraphicFramePr>
          <p:cNvPr id="259" name="Object 3"/>
          <p:cNvGraphicFramePr/>
          <p:nvPr/>
        </p:nvGraphicFramePr>
        <p:xfrm>
          <a:off x="2468880" y="2073240"/>
          <a:ext cx="4206600" cy="1175760"/>
        </p:xfrm>
        <a:graphic>
          <a:graphicData uri="http://schemas.openxmlformats.org/presentationml/2006/ole">
            <p:oleObj progId="Equation.3" r:id="rId3" spid="">
              <p:embed/>
              <p:pic>
                <p:nvPicPr>
                  <p:cNvPr id="260" name="Object 14" descr=""/>
                  <p:cNvPicPr/>
                  <p:nvPr/>
                </p:nvPicPr>
                <p:blipFill>
                  <a:blip r:embed="rId4"/>
                  <a:stretch/>
                </p:blipFill>
                <p:spPr>
                  <a:xfrm>
                    <a:off x="2468880" y="2073240"/>
                    <a:ext cx="4206600" cy="1175760"/>
                  </a:xfrm>
                  <a:prstGeom prst="rect">
                    <a:avLst/>
                  </a:prstGeom>
                  <a:ln>
                    <a:noFill/>
                  </a:ln>
                </p:spPr>
              </p:pic>
            </p:oleObj>
          </a:graphicData>
        </a:graphic>
      </p:graphicFrame>
      <p:graphicFrame>
        <p:nvGraphicFramePr>
          <p:cNvPr id="261" name="Object 4"/>
          <p:cNvGraphicFramePr/>
          <p:nvPr/>
        </p:nvGraphicFramePr>
        <p:xfrm>
          <a:off x="1367640" y="3363120"/>
          <a:ext cx="4205880" cy="1160280"/>
        </p:xfrm>
        <a:graphic>
          <a:graphicData uri="http://schemas.openxmlformats.org/presentationml/2006/ole">
            <p:oleObj progId="Equation.3" r:id="rId5" spid="">
              <p:embed/>
              <p:pic>
                <p:nvPicPr>
                  <p:cNvPr id="262" name="Object 15" descr=""/>
                  <p:cNvPicPr/>
                  <p:nvPr/>
                </p:nvPicPr>
                <p:blipFill>
                  <a:blip r:embed="rId6"/>
                  <a:stretch/>
                </p:blipFill>
                <p:spPr>
                  <a:xfrm>
                    <a:off x="1367640" y="3363120"/>
                    <a:ext cx="4205880" cy="1160280"/>
                  </a:xfrm>
                  <a:prstGeom prst="rect">
                    <a:avLst/>
                  </a:prstGeom>
                  <a:ln>
                    <a:noFill/>
                  </a:ln>
                </p:spPr>
              </p:pic>
            </p:oleObj>
          </a:graphicData>
        </a:graphic>
      </p:graphicFrame>
      <p:graphicFrame>
        <p:nvGraphicFramePr>
          <p:cNvPr id="263" name="Object 5"/>
          <p:cNvGraphicFramePr/>
          <p:nvPr/>
        </p:nvGraphicFramePr>
        <p:xfrm>
          <a:off x="5573880" y="3566160"/>
          <a:ext cx="3107160" cy="754200"/>
        </p:xfrm>
        <a:graphic>
          <a:graphicData uri="http://schemas.openxmlformats.org/presentationml/2006/ole">
            <p:oleObj progId="Equation.3" r:id="rId7" spid="">
              <p:embed/>
              <p:pic>
                <p:nvPicPr>
                  <p:cNvPr id="264" name="Object 16" descr=""/>
                  <p:cNvPicPr/>
                  <p:nvPr/>
                </p:nvPicPr>
                <p:blipFill>
                  <a:blip r:embed="rId8"/>
                  <a:stretch/>
                </p:blipFill>
                <p:spPr>
                  <a:xfrm>
                    <a:off x="5573880" y="3566160"/>
                    <a:ext cx="3107160" cy="754200"/>
                  </a:xfrm>
                  <a:prstGeom prst="rect">
                    <a:avLst/>
                  </a:prstGeom>
                  <a:ln>
                    <a:noFill/>
                  </a:ln>
                </p:spPr>
              </p:pic>
            </p:oleObj>
          </a:graphicData>
        </a:graphic>
      </p:graphicFrame>
      <p:graphicFrame>
        <p:nvGraphicFramePr>
          <p:cNvPr id="265" name="Object 6"/>
          <p:cNvGraphicFramePr/>
          <p:nvPr/>
        </p:nvGraphicFramePr>
        <p:xfrm>
          <a:off x="975240" y="2072160"/>
          <a:ext cx="1402920" cy="1176840"/>
        </p:xfrm>
        <a:graphic>
          <a:graphicData uri="http://schemas.openxmlformats.org/presentationml/2006/ole">
            <p:oleObj progId="Equation.3" r:id="rId9" spid="">
              <p:embed/>
              <p:pic>
                <p:nvPicPr>
                  <p:cNvPr id="266" name="Object 17" descr=""/>
                  <p:cNvPicPr/>
                  <p:nvPr/>
                </p:nvPicPr>
                <p:blipFill>
                  <a:blip r:embed="rId10"/>
                  <a:stretch/>
                </p:blipFill>
                <p:spPr>
                  <a:xfrm>
                    <a:off x="975240" y="2072160"/>
                    <a:ext cx="1402920" cy="1176840"/>
                  </a:xfrm>
                  <a:prstGeom prst="rect">
                    <a:avLst/>
                  </a:prstGeom>
                  <a:ln>
                    <a:noFill/>
                  </a:ln>
                </p:spPr>
              </p:pic>
            </p:oleObj>
          </a:graphicData>
        </a:graphic>
      </p:graphicFrame>
      <p:sp>
        <p:nvSpPr>
          <p:cNvPr id="267" name="CustomShape 7"/>
          <p:cNvSpPr/>
          <p:nvPr/>
        </p:nvSpPr>
        <p:spPr>
          <a:xfrm>
            <a:off x="395280" y="317520"/>
            <a:ext cx="223200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ff"/>
                </a:solidFill>
                <a:uFill>
                  <a:solidFill>
                    <a:srgbClr val="ffffff"/>
                  </a:solidFill>
                </a:uFill>
                <a:latin typeface="Times New Roman"/>
                <a:ea typeface="宋体"/>
              </a:rPr>
              <a:t>瞬时加速度</a:t>
            </a:r>
            <a:endParaRPr b="0" lang="en-US" sz="1800" spc="-1" strike="noStrike">
              <a:solidFill>
                <a:srgbClr val="000000"/>
              </a:solidFill>
              <a:uFill>
                <a:solidFill>
                  <a:srgbClr val="ffffff"/>
                </a:solidFill>
              </a:uFill>
              <a:latin typeface="Arial"/>
            </a:endParaRPr>
          </a:p>
        </p:txBody>
      </p:sp>
      <p:graphicFrame>
        <p:nvGraphicFramePr>
          <p:cNvPr id="268" name="Object 8"/>
          <p:cNvGraphicFramePr/>
          <p:nvPr/>
        </p:nvGraphicFramePr>
        <p:xfrm>
          <a:off x="3020040" y="99720"/>
          <a:ext cx="3432600" cy="954720"/>
        </p:xfrm>
        <a:graphic>
          <a:graphicData uri="http://schemas.openxmlformats.org/presentationml/2006/ole">
            <p:oleObj progId="Equation.3" r:id="rId11" spid="">
              <p:embed/>
              <p:pic>
                <p:nvPicPr>
                  <p:cNvPr id="269" name="Object 4" descr=""/>
                  <p:cNvPicPr/>
                  <p:nvPr/>
                </p:nvPicPr>
                <p:blipFill>
                  <a:blip r:embed="rId12"/>
                  <a:stretch/>
                </p:blipFill>
                <p:spPr>
                  <a:xfrm>
                    <a:off x="3020040" y="99720"/>
                    <a:ext cx="3432600" cy="954720"/>
                  </a:xfrm>
                  <a:prstGeom prst="rect">
                    <a:avLst/>
                  </a:prstGeom>
                  <a:ln>
                    <a:noFill/>
                  </a:ln>
                </p:spPr>
              </p:pic>
            </p:oleObj>
          </a:graphicData>
        </a:graphic>
      </p:graphicFrame>
      <p:graphicFrame>
        <p:nvGraphicFramePr>
          <p:cNvPr id="270" name="Object 9"/>
          <p:cNvGraphicFramePr/>
          <p:nvPr/>
        </p:nvGraphicFramePr>
        <p:xfrm>
          <a:off x="3020040" y="5661360"/>
          <a:ext cx="3639600" cy="790200"/>
        </p:xfrm>
        <a:graphic>
          <a:graphicData uri="http://schemas.openxmlformats.org/presentationml/2006/ole">
            <p:oleObj progId="Equation.3" r:id="rId13" spid="">
              <p:embed/>
              <p:pic>
                <p:nvPicPr>
                  <p:cNvPr id="271" name="Object 8" descr=""/>
                  <p:cNvPicPr/>
                  <p:nvPr/>
                </p:nvPicPr>
                <p:blipFill>
                  <a:blip r:embed="rId14"/>
                  <a:stretch/>
                </p:blipFill>
                <p:spPr>
                  <a:xfrm>
                    <a:off x="3020040" y="5661360"/>
                    <a:ext cx="3639600" cy="790200"/>
                  </a:xfrm>
                  <a:prstGeom prst="rect">
                    <a:avLst/>
                  </a:prstGeom>
                  <a:ln>
                    <a:noFill/>
                  </a:ln>
                </p:spPr>
              </p:pic>
            </p:oleObj>
          </a:graphicData>
        </a:graphic>
      </p:graphicFrame>
      <p:sp>
        <p:nvSpPr>
          <p:cNvPr id="272" name="CustomShape 10"/>
          <p:cNvSpPr/>
          <p:nvPr/>
        </p:nvSpPr>
        <p:spPr>
          <a:xfrm>
            <a:off x="424440" y="5836320"/>
            <a:ext cx="345564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加速度的</a:t>
            </a:r>
            <a:r>
              <a:rPr b="1" lang="en-US" sz="2800" spc="-1" strike="noStrike">
                <a:solidFill>
                  <a:srgbClr val="0000ff"/>
                </a:solidFill>
                <a:uFill>
                  <a:solidFill>
                    <a:srgbClr val="ffffff"/>
                  </a:solidFill>
                </a:uFill>
                <a:latin typeface="Times New Roman"/>
                <a:ea typeface="宋体"/>
              </a:rPr>
              <a:t>大小：</a:t>
            </a:r>
            <a:endParaRPr b="0" lang="en-US" sz="1800" spc="-1" strike="noStrike">
              <a:solidFill>
                <a:srgbClr val="000000"/>
              </a:solidFill>
              <a:uFill>
                <a:solidFill>
                  <a:srgbClr val="ffffff"/>
                </a:solidFill>
              </a:uFill>
              <a:latin typeface="Arial"/>
            </a:endParaRPr>
          </a:p>
        </p:txBody>
      </p:sp>
    </p:spTree>
  </p:cSld>
  <p:timing>
    <p:tnLst>
      <p:par>
        <p:cTn id="530" dur="indefinite" restart="never" nodeType="tmRoot">
          <p:childTnLst>
            <p:seq>
              <p:cTn id="531" dur="indefinite" nodeType="mainSeq">
                <p:childTnLst>
                  <p:par>
                    <p:cTn id="532" fill="hold">
                      <p:stCondLst>
                        <p:cond delay="indefinite"/>
                      </p:stCondLst>
                      <p:childTnLst>
                        <p:par>
                          <p:cTn id="533" fill="hold">
                            <p:stCondLst>
                              <p:cond delay="0"/>
                            </p:stCondLst>
                            <p:childTnLst>
                              <p:par>
                                <p:cTn id="534" nodeType="clickEffect" fill="hold" presetClass="entr" presetID="22" presetSubtype="8">
                                  <p:stCondLst>
                                    <p:cond delay="0"/>
                                  </p:stCondLst>
                                  <p:childTnLst>
                                    <p:set>
                                      <p:cBhvr>
                                        <p:cTn id="535" dur="1" fill="hold">
                                          <p:stCondLst>
                                            <p:cond delay="0"/>
                                          </p:stCondLst>
                                        </p:cTn>
                                        <p:tgtEl>
                                          <p:spTgt spid="256"/>
                                        </p:tgtEl>
                                        <p:attrNameLst>
                                          <p:attrName>style.visibility</p:attrName>
                                        </p:attrNameLst>
                                      </p:cBhvr>
                                      <p:to>
                                        <p:strVal val="visible"/>
                                      </p:to>
                                    </p:set>
                                    <p:animEffect filter="wipe(left)" transition="in">
                                      <p:cBhvr additive="repl">
                                        <p:cTn id="536" dur="1000"/>
                                        <p:tgtEl>
                                          <p:spTgt spid="256"/>
                                        </p:tgtEl>
                                      </p:cBhvr>
                                    </p:animEffect>
                                  </p:childTnLst>
                                </p:cTn>
                              </p:par>
                            </p:childTnLst>
                          </p:cTn>
                        </p:par>
                      </p:childTnLst>
                    </p:cTn>
                  </p:par>
                  <p:par>
                    <p:cTn id="537" fill="hold">
                      <p:stCondLst>
                        <p:cond delay="indefinite"/>
                      </p:stCondLst>
                      <p:childTnLst>
                        <p:par>
                          <p:cTn id="538" fill="hold">
                            <p:stCondLst>
                              <p:cond delay="0"/>
                            </p:stCondLst>
                            <p:childTnLst>
                              <p:par>
                                <p:cTn id="539" nodeType="clickEffect" fill="hold" presetClass="entr" presetID="22" presetSubtype="8">
                                  <p:stCondLst>
                                    <p:cond delay="0"/>
                                  </p:stCondLst>
                                  <p:childTnLst>
                                    <p:set>
                                      <p:cBhvr>
                                        <p:cTn id="540" dur="1" fill="hold">
                                          <p:stCondLst>
                                            <p:cond delay="0"/>
                                          </p:stCondLst>
                                        </p:cTn>
                                        <p:tgtEl>
                                          <p:spTgt spid="266"/>
                                        </p:tgtEl>
                                        <p:attrNameLst>
                                          <p:attrName>style.visibility</p:attrName>
                                        </p:attrNameLst>
                                      </p:cBhvr>
                                      <p:to>
                                        <p:strVal val="visible"/>
                                      </p:to>
                                    </p:set>
                                    <p:animEffect filter="wipe(left)" transition="in">
                                      <p:cBhvr additive="repl">
                                        <p:cTn id="541" dur="500"/>
                                        <p:tgtEl>
                                          <p:spTgt spid="266"/>
                                        </p:tgtEl>
                                      </p:cBhvr>
                                    </p:animEffect>
                                  </p:childTnLst>
                                </p:cTn>
                              </p:par>
                            </p:childTnLst>
                          </p:cTn>
                        </p:par>
                      </p:childTnLst>
                    </p:cTn>
                  </p:par>
                  <p:par>
                    <p:cTn id="542" fill="hold">
                      <p:stCondLst>
                        <p:cond delay="indefinite"/>
                      </p:stCondLst>
                      <p:childTnLst>
                        <p:par>
                          <p:cTn id="543" fill="hold">
                            <p:stCondLst>
                              <p:cond delay="0"/>
                            </p:stCondLst>
                            <p:childTnLst>
                              <p:par>
                                <p:cTn id="544" nodeType="clickEffect" fill="hold" presetClass="entr" presetID="22" presetSubtype="8">
                                  <p:stCondLst>
                                    <p:cond delay="0"/>
                                  </p:stCondLst>
                                  <p:childTnLst>
                                    <p:set>
                                      <p:cBhvr>
                                        <p:cTn id="545" dur="1" fill="hold">
                                          <p:stCondLst>
                                            <p:cond delay="0"/>
                                          </p:stCondLst>
                                        </p:cTn>
                                        <p:tgtEl>
                                          <p:spTgt spid="260"/>
                                        </p:tgtEl>
                                        <p:attrNameLst>
                                          <p:attrName>style.visibility</p:attrName>
                                        </p:attrNameLst>
                                      </p:cBhvr>
                                      <p:to>
                                        <p:strVal val="visible"/>
                                      </p:to>
                                    </p:set>
                                    <p:animEffect filter="wipe(left)" transition="in">
                                      <p:cBhvr additive="repl">
                                        <p:cTn id="546" dur="500"/>
                                        <p:tgtEl>
                                          <p:spTgt spid="260"/>
                                        </p:tgtEl>
                                      </p:cBhvr>
                                    </p:animEffect>
                                  </p:childTnLst>
                                </p:cTn>
                              </p:par>
                            </p:childTnLst>
                          </p:cTn>
                        </p:par>
                      </p:childTnLst>
                    </p:cTn>
                  </p:par>
                  <p:par>
                    <p:cTn id="547" fill="hold">
                      <p:stCondLst>
                        <p:cond delay="indefinite"/>
                      </p:stCondLst>
                      <p:childTnLst>
                        <p:par>
                          <p:cTn id="548" fill="hold">
                            <p:stCondLst>
                              <p:cond delay="0"/>
                            </p:stCondLst>
                            <p:childTnLst>
                              <p:par>
                                <p:cTn id="549" nodeType="clickEffect" fill="hold" presetClass="entr" presetID="22" presetSubtype="8">
                                  <p:stCondLst>
                                    <p:cond delay="0"/>
                                  </p:stCondLst>
                                  <p:childTnLst>
                                    <p:set>
                                      <p:cBhvr>
                                        <p:cTn id="550" dur="1" fill="hold">
                                          <p:stCondLst>
                                            <p:cond delay="0"/>
                                          </p:stCondLst>
                                        </p:cTn>
                                        <p:tgtEl>
                                          <p:spTgt spid="262"/>
                                        </p:tgtEl>
                                        <p:attrNameLst>
                                          <p:attrName>style.visibility</p:attrName>
                                        </p:attrNameLst>
                                      </p:cBhvr>
                                      <p:to>
                                        <p:strVal val="visible"/>
                                      </p:to>
                                    </p:set>
                                    <p:animEffect filter="wipe(left)" transition="in">
                                      <p:cBhvr additive="repl">
                                        <p:cTn id="551" dur="500"/>
                                        <p:tgtEl>
                                          <p:spTgt spid="262"/>
                                        </p:tgtEl>
                                      </p:cBhvr>
                                    </p:animEffect>
                                  </p:childTnLst>
                                </p:cTn>
                              </p:par>
                            </p:childTnLst>
                          </p:cTn>
                        </p:par>
                      </p:childTnLst>
                    </p:cTn>
                  </p:par>
                  <p:par>
                    <p:cTn id="552" fill="hold">
                      <p:stCondLst>
                        <p:cond delay="indefinite"/>
                      </p:stCondLst>
                      <p:childTnLst>
                        <p:par>
                          <p:cTn id="553" fill="hold">
                            <p:stCondLst>
                              <p:cond delay="0"/>
                            </p:stCondLst>
                            <p:childTnLst>
                              <p:par>
                                <p:cTn id="554" nodeType="clickEffect" fill="hold" presetClass="entr" presetID="22" presetSubtype="8">
                                  <p:stCondLst>
                                    <p:cond delay="0"/>
                                  </p:stCondLst>
                                  <p:childTnLst>
                                    <p:set>
                                      <p:cBhvr>
                                        <p:cTn id="555" dur="1" fill="hold">
                                          <p:stCondLst>
                                            <p:cond delay="0"/>
                                          </p:stCondLst>
                                        </p:cTn>
                                        <p:tgtEl>
                                          <p:spTgt spid="264"/>
                                        </p:tgtEl>
                                        <p:attrNameLst>
                                          <p:attrName>style.visibility</p:attrName>
                                        </p:attrNameLst>
                                      </p:cBhvr>
                                      <p:to>
                                        <p:strVal val="visible"/>
                                      </p:to>
                                    </p:set>
                                    <p:animEffect filter="wipe(left)" transition="in">
                                      <p:cBhvr additive="repl">
                                        <p:cTn id="556" dur="500"/>
                                        <p:tgtEl>
                                          <p:spTgt spid="264"/>
                                        </p:tgtEl>
                                      </p:cBhvr>
                                    </p:animEffect>
                                  </p:childTnLst>
                                </p:cTn>
                              </p:par>
                            </p:childTnLst>
                          </p:cTn>
                        </p:par>
                      </p:childTnLst>
                    </p:cTn>
                  </p:par>
                  <p:par>
                    <p:cTn id="557" fill="hold">
                      <p:stCondLst>
                        <p:cond delay="indefinite"/>
                      </p:stCondLst>
                      <p:childTnLst>
                        <p:par>
                          <p:cTn id="558" fill="hold">
                            <p:stCondLst>
                              <p:cond delay="0"/>
                            </p:stCondLst>
                            <p:childTnLst>
                              <p:par>
                                <p:cTn id="559" nodeType="clickEffect" fill="hold" presetClass="entr" presetID="22" presetSubtype="8">
                                  <p:stCondLst>
                                    <p:cond delay="0"/>
                                  </p:stCondLst>
                                  <p:childTnLst>
                                    <p:set>
                                      <p:cBhvr>
                                        <p:cTn id="560" dur="1" fill="hold">
                                          <p:stCondLst>
                                            <p:cond delay="0"/>
                                          </p:stCondLst>
                                        </p:cTn>
                                        <p:tgtEl>
                                          <p:spTgt spid="258"/>
                                        </p:tgtEl>
                                        <p:attrNameLst>
                                          <p:attrName>style.visibility</p:attrName>
                                        </p:attrNameLst>
                                      </p:cBhvr>
                                      <p:to>
                                        <p:strVal val="visible"/>
                                      </p:to>
                                    </p:set>
                                    <p:animEffect filter="wipe(left)" transition="in">
                                      <p:cBhvr additive="repl">
                                        <p:cTn id="561" dur="500"/>
                                        <p:tgtEl>
                                          <p:spTgt spid="258"/>
                                        </p:tgtEl>
                                      </p:cBhvr>
                                    </p:animEffect>
                                  </p:childTnLst>
                                </p:cTn>
                              </p:par>
                            </p:childTnLst>
                          </p:cTn>
                        </p:par>
                      </p:childTnLst>
                    </p:cTn>
                  </p:par>
                  <p:par>
                    <p:cTn id="562" fill="hold">
                      <p:stCondLst>
                        <p:cond delay="indefinite"/>
                      </p:stCondLst>
                      <p:childTnLst>
                        <p:par>
                          <p:cTn id="563" fill="hold">
                            <p:stCondLst>
                              <p:cond delay="0"/>
                            </p:stCondLst>
                            <p:childTnLst>
                              <p:par>
                                <p:cTn id="564" nodeType="clickEffect" fill="hold" presetClass="entr" presetID="22" presetSubtype="8">
                                  <p:stCondLst>
                                    <p:cond delay="0"/>
                                  </p:stCondLst>
                                  <p:childTnLst>
                                    <p:set>
                                      <p:cBhvr>
                                        <p:cTn id="565" dur="1" fill="hold">
                                          <p:stCondLst>
                                            <p:cond delay="0"/>
                                          </p:stCondLst>
                                        </p:cTn>
                                        <p:tgtEl>
                                          <p:spTgt spid="272"/>
                                        </p:tgtEl>
                                        <p:attrNameLst>
                                          <p:attrName>style.visibility</p:attrName>
                                        </p:attrNameLst>
                                      </p:cBhvr>
                                      <p:to>
                                        <p:strVal val="visible"/>
                                      </p:to>
                                    </p:set>
                                    <p:animEffect filter="wipe(left)" transition="in">
                                      <p:cBhvr additive="repl">
                                        <p:cTn id="566" dur="500"/>
                                        <p:tgtEl>
                                          <p:spTgt spid="272"/>
                                        </p:tgtEl>
                                      </p:cBhvr>
                                    </p:animEffect>
                                  </p:childTnLst>
                                </p:cTn>
                              </p:par>
                            </p:childTnLst>
                          </p:cTn>
                        </p:par>
                      </p:childTnLst>
                    </p:cTn>
                  </p:par>
                  <p:par>
                    <p:cTn id="567" fill="hold">
                      <p:stCondLst>
                        <p:cond delay="indefinite"/>
                      </p:stCondLst>
                      <p:childTnLst>
                        <p:par>
                          <p:cTn id="568" fill="hold">
                            <p:stCondLst>
                              <p:cond delay="0"/>
                            </p:stCondLst>
                            <p:childTnLst>
                              <p:par>
                                <p:cTn id="569" nodeType="clickEffect" fill="hold" presetClass="entr" presetID="22" presetSubtype="8">
                                  <p:stCondLst>
                                    <p:cond delay="0"/>
                                  </p:stCondLst>
                                  <p:childTnLst>
                                    <p:set>
                                      <p:cBhvr>
                                        <p:cTn id="570" dur="1" fill="hold">
                                          <p:stCondLst>
                                            <p:cond delay="0"/>
                                          </p:stCondLst>
                                        </p:cTn>
                                        <p:tgtEl>
                                          <p:spTgt spid="271"/>
                                        </p:tgtEl>
                                        <p:attrNameLst>
                                          <p:attrName>style.visibility</p:attrName>
                                        </p:attrNameLst>
                                      </p:cBhvr>
                                      <p:to>
                                        <p:strVal val="visible"/>
                                      </p:to>
                                    </p:set>
                                    <p:animEffect filter="wipe(left)" transition="in">
                                      <p:cBhvr additive="repl">
                                        <p:cTn id="571" dur="1000"/>
                                        <p:tgtEl>
                                          <p:spTgt spid="27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395640" y="1106640"/>
            <a:ext cx="7919640" cy="9435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1</a:t>
            </a:r>
            <a:r>
              <a:rPr b="1" lang="en-US" sz="2800" spc="-1" strike="noStrike">
                <a:solidFill>
                  <a:srgbClr val="000000"/>
                </a:solidFill>
                <a:uFill>
                  <a:solidFill>
                    <a:srgbClr val="ffffff"/>
                  </a:solidFill>
                </a:uFill>
                <a:latin typeface="Times New Roman"/>
                <a:ea typeface="宋体"/>
              </a:rPr>
              <a:t>）已知质点的运动方程，求质点在任意时刻的位置、速度和加速度。</a:t>
            </a:r>
            <a:endParaRPr b="0" lang="en-US" sz="1800" spc="-1" strike="noStrike">
              <a:solidFill>
                <a:srgbClr val="000000"/>
              </a:solidFill>
              <a:uFill>
                <a:solidFill>
                  <a:srgbClr val="ffffff"/>
                </a:solidFill>
              </a:uFill>
              <a:latin typeface="Arial"/>
            </a:endParaRPr>
          </a:p>
        </p:txBody>
      </p:sp>
      <p:sp>
        <p:nvSpPr>
          <p:cNvPr id="274" name="CustomShape 2"/>
          <p:cNvSpPr/>
          <p:nvPr/>
        </p:nvSpPr>
        <p:spPr>
          <a:xfrm>
            <a:off x="1763640" y="2401560"/>
            <a:ext cx="504000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解决这类问题需要用微分法</a:t>
            </a:r>
            <a:endParaRPr b="0" lang="en-US" sz="1800" spc="-1" strike="noStrike">
              <a:solidFill>
                <a:srgbClr val="000000"/>
              </a:solidFill>
              <a:uFill>
                <a:solidFill>
                  <a:srgbClr val="ffffff"/>
                </a:solidFill>
              </a:uFill>
              <a:latin typeface="Arial"/>
            </a:endParaRPr>
          </a:p>
        </p:txBody>
      </p:sp>
      <p:sp>
        <p:nvSpPr>
          <p:cNvPr id="275" name="CustomShape 3"/>
          <p:cNvSpPr/>
          <p:nvPr/>
        </p:nvSpPr>
        <p:spPr>
          <a:xfrm>
            <a:off x="1835640" y="4998240"/>
            <a:ext cx="49683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解决这类问题需要用积分法</a:t>
            </a:r>
            <a:endParaRPr b="0" lang="en-US" sz="1800" spc="-1" strike="noStrike">
              <a:solidFill>
                <a:srgbClr val="000000"/>
              </a:solidFill>
              <a:uFill>
                <a:solidFill>
                  <a:srgbClr val="ffffff"/>
                </a:solidFill>
              </a:uFill>
              <a:latin typeface="Arial"/>
            </a:endParaRPr>
          </a:p>
        </p:txBody>
      </p:sp>
      <p:sp>
        <p:nvSpPr>
          <p:cNvPr id="276" name="CustomShape 4"/>
          <p:cNvSpPr/>
          <p:nvPr/>
        </p:nvSpPr>
        <p:spPr>
          <a:xfrm>
            <a:off x="108000" y="115920"/>
            <a:ext cx="453564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九、运动学的两类问题</a:t>
            </a:r>
            <a:endParaRPr b="0" lang="en-US" sz="1800" spc="-1" strike="noStrike">
              <a:solidFill>
                <a:srgbClr val="000000"/>
              </a:solidFill>
              <a:uFill>
                <a:solidFill>
                  <a:srgbClr val="ffffff"/>
                </a:solidFill>
              </a:uFill>
              <a:latin typeface="Arial"/>
            </a:endParaRPr>
          </a:p>
        </p:txBody>
      </p:sp>
      <p:sp>
        <p:nvSpPr>
          <p:cNvPr id="277" name="CustomShape 5"/>
          <p:cNvSpPr/>
          <p:nvPr/>
        </p:nvSpPr>
        <p:spPr>
          <a:xfrm>
            <a:off x="395280" y="3780000"/>
            <a:ext cx="7920000" cy="9435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2</a:t>
            </a:r>
            <a:r>
              <a:rPr b="1" lang="en-US" sz="2800" spc="-1" strike="noStrike">
                <a:solidFill>
                  <a:srgbClr val="000000"/>
                </a:solidFill>
                <a:uFill>
                  <a:solidFill>
                    <a:srgbClr val="ffffff"/>
                  </a:solidFill>
                </a:uFill>
                <a:latin typeface="Times New Roman"/>
                <a:ea typeface="宋体"/>
              </a:rPr>
              <a:t>）已知质点运动的加速度或速度及初始条件，求质点的运动方程。</a:t>
            </a:r>
            <a:endParaRPr b="0" lang="en-US" sz="1800" spc="-1" strike="noStrike">
              <a:solidFill>
                <a:srgbClr val="000000"/>
              </a:solidFill>
              <a:uFill>
                <a:solidFill>
                  <a:srgbClr val="ffffff"/>
                </a:solidFill>
              </a:uFill>
              <a:latin typeface="Arial"/>
            </a:endParaRPr>
          </a:p>
        </p:txBody>
      </p:sp>
    </p:spTree>
  </p:cSld>
  <p:timing>
    <p:tnLst>
      <p:par>
        <p:cTn id="572" dur="indefinite" restart="never" nodeType="tmRoot">
          <p:childTnLst>
            <p:seq>
              <p:cTn id="573" dur="indefinite" nodeType="mainSeq">
                <p:childTnLst>
                  <p:par>
                    <p:cTn id="574" fill="hold">
                      <p:stCondLst>
                        <p:cond delay="0"/>
                      </p:stCondLst>
                      <p:childTnLst>
                        <p:par>
                          <p:cTn id="575" fill="hold">
                            <p:stCondLst>
                              <p:cond delay="0"/>
                            </p:stCondLst>
                            <p:childTnLst>
                              <p:par>
                                <p:cTn id="576" nodeType="afterEffect" fill="hold" presetClass="entr" presetID="22" presetSubtype="8">
                                  <p:stCondLst>
                                    <p:cond delay="0"/>
                                  </p:stCondLst>
                                  <p:childTnLst>
                                    <p:set>
                                      <p:cBhvr>
                                        <p:cTn id="577" dur="1" fill="hold">
                                          <p:stCondLst>
                                            <p:cond delay="0"/>
                                          </p:stCondLst>
                                        </p:cTn>
                                        <p:tgtEl>
                                          <p:spTgt spid="276"/>
                                        </p:tgtEl>
                                        <p:attrNameLst>
                                          <p:attrName>style.visibility</p:attrName>
                                        </p:attrNameLst>
                                      </p:cBhvr>
                                      <p:to>
                                        <p:strVal val="visible"/>
                                      </p:to>
                                    </p:set>
                                    <p:animEffect filter="wipe(left)" transition="in">
                                      <p:cBhvr additive="repl">
                                        <p:cTn id="578" dur="1000"/>
                                        <p:tgtEl>
                                          <p:spTgt spid="276"/>
                                        </p:tgtEl>
                                      </p:cBhvr>
                                    </p:animEffect>
                                  </p:childTnLst>
                                </p:cTn>
                              </p:par>
                            </p:childTnLst>
                          </p:cTn>
                        </p:par>
                      </p:childTnLst>
                    </p:cTn>
                  </p:par>
                  <p:par>
                    <p:cTn id="579" fill="hold">
                      <p:stCondLst>
                        <p:cond delay="indefinite"/>
                      </p:stCondLst>
                      <p:childTnLst>
                        <p:par>
                          <p:cTn id="580" fill="hold">
                            <p:stCondLst>
                              <p:cond delay="0"/>
                            </p:stCondLst>
                            <p:childTnLst>
                              <p:par>
                                <p:cTn id="581" nodeType="clickEffect" fill="hold" presetClass="entr" presetID="22" presetSubtype="8">
                                  <p:stCondLst>
                                    <p:cond delay="0"/>
                                  </p:stCondLst>
                                  <p:childTnLst>
                                    <p:set>
                                      <p:cBhvr>
                                        <p:cTn id="582" dur="1" fill="hold">
                                          <p:stCondLst>
                                            <p:cond delay="0"/>
                                          </p:stCondLst>
                                        </p:cTn>
                                        <p:tgtEl>
                                          <p:spTgt spid="273"/>
                                        </p:tgtEl>
                                        <p:attrNameLst>
                                          <p:attrName>style.visibility</p:attrName>
                                        </p:attrNameLst>
                                      </p:cBhvr>
                                      <p:to>
                                        <p:strVal val="visible"/>
                                      </p:to>
                                    </p:set>
                                    <p:animEffect filter="wipe(left)" transition="in">
                                      <p:cBhvr additive="repl">
                                        <p:cTn id="583" dur="1000"/>
                                        <p:tgtEl>
                                          <p:spTgt spid="273"/>
                                        </p:tgtEl>
                                      </p:cBhvr>
                                    </p:animEffect>
                                  </p:childTnLst>
                                </p:cTn>
                              </p:par>
                            </p:childTnLst>
                          </p:cTn>
                        </p:par>
                      </p:childTnLst>
                    </p:cTn>
                  </p:par>
                  <p:par>
                    <p:cTn id="584" fill="hold">
                      <p:stCondLst>
                        <p:cond delay="indefinite"/>
                      </p:stCondLst>
                      <p:childTnLst>
                        <p:par>
                          <p:cTn id="585" fill="hold">
                            <p:stCondLst>
                              <p:cond delay="0"/>
                            </p:stCondLst>
                            <p:childTnLst>
                              <p:par>
                                <p:cTn id="586" nodeType="clickEffect" fill="hold" presetClass="entr" presetID="22" presetSubtype="8">
                                  <p:stCondLst>
                                    <p:cond delay="0"/>
                                  </p:stCondLst>
                                  <p:childTnLst>
                                    <p:set>
                                      <p:cBhvr>
                                        <p:cTn id="587" dur="1" fill="hold">
                                          <p:stCondLst>
                                            <p:cond delay="0"/>
                                          </p:stCondLst>
                                        </p:cTn>
                                        <p:tgtEl>
                                          <p:spTgt spid="274"/>
                                        </p:tgtEl>
                                        <p:attrNameLst>
                                          <p:attrName>style.visibility</p:attrName>
                                        </p:attrNameLst>
                                      </p:cBhvr>
                                      <p:to>
                                        <p:strVal val="visible"/>
                                      </p:to>
                                    </p:set>
                                    <p:animEffect filter="wipe(left)" transition="in">
                                      <p:cBhvr additive="repl">
                                        <p:cTn id="588" dur="1000"/>
                                        <p:tgtEl>
                                          <p:spTgt spid="274"/>
                                        </p:tgtEl>
                                      </p:cBhvr>
                                    </p:animEffect>
                                  </p:childTnLst>
                                </p:cTn>
                              </p:par>
                            </p:childTnLst>
                          </p:cTn>
                        </p:par>
                      </p:childTnLst>
                    </p:cTn>
                  </p:par>
                  <p:par>
                    <p:cTn id="589" fill="hold">
                      <p:stCondLst>
                        <p:cond delay="indefinite"/>
                      </p:stCondLst>
                      <p:childTnLst>
                        <p:par>
                          <p:cTn id="590" fill="hold">
                            <p:stCondLst>
                              <p:cond delay="0"/>
                            </p:stCondLst>
                            <p:childTnLst>
                              <p:par>
                                <p:cTn id="591" nodeType="clickEffect" fill="hold" presetClass="entr" presetID="22" presetSubtype="8">
                                  <p:stCondLst>
                                    <p:cond delay="0"/>
                                  </p:stCondLst>
                                  <p:childTnLst>
                                    <p:set>
                                      <p:cBhvr>
                                        <p:cTn id="592" dur="1" fill="hold">
                                          <p:stCondLst>
                                            <p:cond delay="0"/>
                                          </p:stCondLst>
                                        </p:cTn>
                                        <p:tgtEl>
                                          <p:spTgt spid="277"/>
                                        </p:tgtEl>
                                        <p:attrNameLst>
                                          <p:attrName>style.visibility</p:attrName>
                                        </p:attrNameLst>
                                      </p:cBhvr>
                                      <p:to>
                                        <p:strVal val="visible"/>
                                      </p:to>
                                    </p:set>
                                    <p:animEffect filter="wipe(left)" transition="in">
                                      <p:cBhvr additive="repl">
                                        <p:cTn id="593" dur="1000"/>
                                        <p:tgtEl>
                                          <p:spTgt spid="277"/>
                                        </p:tgtEl>
                                      </p:cBhvr>
                                    </p:animEffect>
                                  </p:childTnLst>
                                </p:cTn>
                              </p:par>
                            </p:childTnLst>
                          </p:cTn>
                        </p:par>
                      </p:childTnLst>
                    </p:cTn>
                  </p:par>
                  <p:par>
                    <p:cTn id="594" fill="hold">
                      <p:stCondLst>
                        <p:cond delay="indefinite"/>
                      </p:stCondLst>
                      <p:childTnLst>
                        <p:par>
                          <p:cTn id="595" fill="hold">
                            <p:stCondLst>
                              <p:cond delay="0"/>
                            </p:stCondLst>
                            <p:childTnLst>
                              <p:par>
                                <p:cTn id="596" nodeType="clickEffect" fill="hold" presetClass="entr" presetID="22" presetSubtype="8">
                                  <p:stCondLst>
                                    <p:cond delay="0"/>
                                  </p:stCondLst>
                                  <p:childTnLst>
                                    <p:set>
                                      <p:cBhvr>
                                        <p:cTn id="597" dur="1" fill="hold">
                                          <p:stCondLst>
                                            <p:cond delay="0"/>
                                          </p:stCondLst>
                                        </p:cTn>
                                        <p:tgtEl>
                                          <p:spTgt spid="275"/>
                                        </p:tgtEl>
                                        <p:attrNameLst>
                                          <p:attrName>style.visibility</p:attrName>
                                        </p:attrNameLst>
                                      </p:cBhvr>
                                      <p:to>
                                        <p:strVal val="visible"/>
                                      </p:to>
                                    </p:set>
                                    <p:animEffect filter="wipe(left)" transition="in">
                                      <p:cBhvr additive="repl">
                                        <p:cTn id="598" dur="1000"/>
                                        <p:tgtEl>
                                          <p:spTgt spid="27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250920" y="692280"/>
            <a:ext cx="86403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    </a:t>
            </a:r>
            <a:endParaRPr b="0" lang="en-US" sz="1800" spc="-1" strike="noStrike">
              <a:solidFill>
                <a:srgbClr val="000000"/>
              </a:solidFill>
              <a:uFill>
                <a:solidFill>
                  <a:srgbClr val="ffffff"/>
                </a:solidFill>
              </a:uFill>
              <a:latin typeface="Arial"/>
            </a:endParaRPr>
          </a:p>
        </p:txBody>
      </p:sp>
      <p:sp>
        <p:nvSpPr>
          <p:cNvPr id="279" name="CustomShape 2"/>
          <p:cNvSpPr/>
          <p:nvPr/>
        </p:nvSpPr>
        <p:spPr>
          <a:xfrm>
            <a:off x="150840" y="173160"/>
            <a:ext cx="867060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ff"/>
                </a:solidFill>
                <a:uFill>
                  <a:solidFill>
                    <a:srgbClr val="ffffff"/>
                  </a:solidFill>
                </a:uFill>
                <a:latin typeface="Times New Roman"/>
                <a:ea typeface="宋体"/>
              </a:rPr>
              <a:t>例</a:t>
            </a:r>
            <a:r>
              <a:rPr b="1" lang="en-US" sz="2800" spc="-1" strike="noStrike">
                <a:solidFill>
                  <a:srgbClr val="0000ff"/>
                </a:solidFill>
                <a:uFill>
                  <a:solidFill>
                    <a:srgbClr val="ffffff"/>
                  </a:solidFill>
                </a:uFill>
                <a:latin typeface="Times New Roman"/>
                <a:ea typeface="宋体"/>
              </a:rPr>
              <a:t>1-1 </a:t>
            </a:r>
            <a:r>
              <a:rPr b="1" lang="en-US" sz="2800" spc="-1" strike="noStrike">
                <a:solidFill>
                  <a:srgbClr val="000000"/>
                </a:solidFill>
                <a:uFill>
                  <a:solidFill>
                    <a:srgbClr val="ffffff"/>
                  </a:solidFill>
                </a:uFill>
                <a:latin typeface="Times New Roman"/>
                <a:ea typeface="宋体"/>
              </a:rPr>
              <a:t>已知质点的运动方程</a:t>
            </a:r>
            <a:endParaRPr b="0" lang="en-US" sz="1800" spc="-1" strike="noStrike">
              <a:solidFill>
                <a:srgbClr val="000000"/>
              </a:solidFill>
              <a:uFill>
                <a:solidFill>
                  <a:srgbClr val="ffffff"/>
                </a:solidFill>
              </a:uFill>
              <a:latin typeface="Arial"/>
            </a:endParaRPr>
          </a:p>
        </p:txBody>
      </p:sp>
      <p:sp>
        <p:nvSpPr>
          <p:cNvPr id="280" name="CustomShape 3"/>
          <p:cNvSpPr/>
          <p:nvPr/>
        </p:nvSpPr>
        <p:spPr>
          <a:xfrm>
            <a:off x="197640" y="687960"/>
            <a:ext cx="5978160" cy="516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式中</a:t>
            </a:r>
            <a:r>
              <a:rPr b="1" i="1" lang="en-US" sz="2800" spc="-1" strike="noStrike">
                <a:solidFill>
                  <a:srgbClr val="000000"/>
                </a:solidFill>
                <a:uFill>
                  <a:solidFill>
                    <a:srgbClr val="ffffff"/>
                  </a:solidFill>
                </a:uFill>
                <a:latin typeface="Times New Roman"/>
                <a:ea typeface="宋体"/>
              </a:rPr>
              <a:t>r</a:t>
            </a:r>
            <a:r>
              <a:rPr b="1" lang="en-US" sz="2800" spc="-1" strike="noStrike">
                <a:solidFill>
                  <a:srgbClr val="000000"/>
                </a:solidFill>
                <a:uFill>
                  <a:solidFill>
                    <a:srgbClr val="ffffff"/>
                  </a:solidFill>
                </a:uFill>
                <a:latin typeface="Times New Roman"/>
                <a:ea typeface="宋体"/>
              </a:rPr>
              <a:t>的单位是</a:t>
            </a:r>
            <a:r>
              <a:rPr b="1" lang="en-US" sz="2800" spc="-1" strike="noStrike">
                <a:solidFill>
                  <a:srgbClr val="000000"/>
                </a:solidFill>
                <a:uFill>
                  <a:solidFill>
                    <a:srgbClr val="ffffff"/>
                  </a:solidFill>
                </a:uFill>
                <a:latin typeface="Times New Roman"/>
                <a:ea typeface="宋体"/>
              </a:rPr>
              <a:t>m</a:t>
            </a:r>
            <a:r>
              <a:rPr b="1" lang="en-US" sz="2800" spc="-1" strike="noStrike">
                <a:solidFill>
                  <a:srgbClr val="000000"/>
                </a:solidFill>
                <a:uFill>
                  <a:solidFill>
                    <a:srgbClr val="ffffff"/>
                  </a:solidFill>
                </a:uFill>
                <a:latin typeface="Times New Roman"/>
                <a:ea typeface="宋体"/>
              </a:rPr>
              <a:t>，</a:t>
            </a:r>
            <a:r>
              <a:rPr b="1" i="1" lang="en-US" sz="2800" spc="-1" strike="noStrike">
                <a:solidFill>
                  <a:srgbClr val="000000"/>
                </a:solidFill>
                <a:uFill>
                  <a:solidFill>
                    <a:srgbClr val="ffffff"/>
                  </a:solidFill>
                </a:uFill>
                <a:latin typeface="Times New Roman"/>
                <a:ea typeface="宋体"/>
              </a:rPr>
              <a:t>t</a:t>
            </a:r>
            <a:r>
              <a:rPr b="1" lang="en-US" sz="2800" spc="-1" strike="noStrike">
                <a:solidFill>
                  <a:srgbClr val="000000"/>
                </a:solidFill>
                <a:uFill>
                  <a:solidFill>
                    <a:srgbClr val="ffffff"/>
                  </a:solidFill>
                </a:uFill>
                <a:latin typeface="Times New Roman"/>
                <a:ea typeface="宋体"/>
              </a:rPr>
              <a:t>的单位是</a:t>
            </a:r>
            <a:r>
              <a:rPr b="1" lang="en-US" sz="2800" spc="-1" strike="noStrike">
                <a:solidFill>
                  <a:srgbClr val="000000"/>
                </a:solidFill>
                <a:uFill>
                  <a:solidFill>
                    <a:srgbClr val="ffffff"/>
                  </a:solidFill>
                </a:uFill>
                <a:latin typeface="Times New Roman"/>
                <a:ea typeface="宋体"/>
              </a:rPr>
              <a:t>s</a:t>
            </a:r>
            <a:r>
              <a:rPr b="1" lang="en-US" sz="2800" spc="-1" strike="noStrike">
                <a:solidFill>
                  <a:srgbClr val="000000"/>
                </a:solidFill>
                <a:uFill>
                  <a:solidFill>
                    <a:srgbClr val="ffffff"/>
                  </a:solidFill>
                </a:uFill>
                <a:latin typeface="Times New Roman"/>
                <a:ea typeface="宋体"/>
              </a:rPr>
              <a:t>。</a:t>
            </a:r>
            <a:endParaRPr b="0" lang="en-US" sz="1800" spc="-1" strike="noStrike">
              <a:solidFill>
                <a:srgbClr val="000000"/>
              </a:solidFill>
              <a:uFill>
                <a:solidFill>
                  <a:srgbClr val="ffffff"/>
                </a:solidFill>
              </a:uFill>
              <a:latin typeface="Arial"/>
            </a:endParaRPr>
          </a:p>
        </p:txBody>
      </p:sp>
      <p:sp>
        <p:nvSpPr>
          <p:cNvPr id="281" name="CustomShape 4"/>
          <p:cNvSpPr/>
          <p:nvPr/>
        </p:nvSpPr>
        <p:spPr>
          <a:xfrm>
            <a:off x="317880" y="3285000"/>
            <a:ext cx="920160" cy="516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0000ff"/>
                </a:solidFill>
                <a:uFill>
                  <a:solidFill>
                    <a:srgbClr val="ffffff"/>
                  </a:solidFill>
                </a:uFill>
                <a:latin typeface="Times New Roman"/>
                <a:ea typeface="宋体"/>
              </a:rPr>
              <a:t>解：</a:t>
            </a:r>
            <a:endParaRPr b="0" lang="en-US" sz="1800" spc="-1" strike="noStrike">
              <a:solidFill>
                <a:srgbClr val="000000"/>
              </a:solidFill>
              <a:uFill>
                <a:solidFill>
                  <a:srgbClr val="ffffff"/>
                </a:solidFill>
              </a:uFill>
              <a:latin typeface="Arial"/>
            </a:endParaRPr>
          </a:p>
        </p:txBody>
      </p:sp>
      <p:sp>
        <p:nvSpPr>
          <p:cNvPr id="282" name="CustomShape 5"/>
          <p:cNvSpPr/>
          <p:nvPr/>
        </p:nvSpPr>
        <p:spPr>
          <a:xfrm>
            <a:off x="861480" y="3320280"/>
            <a:ext cx="58701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1</a:t>
            </a:r>
            <a:r>
              <a:rPr b="1" lang="en-US" sz="2800" spc="-1" strike="noStrike">
                <a:solidFill>
                  <a:srgbClr val="000000"/>
                </a:solidFill>
                <a:uFill>
                  <a:solidFill>
                    <a:srgbClr val="ffffff"/>
                  </a:solidFill>
                </a:uFill>
                <a:latin typeface="Times New Roman"/>
                <a:ea typeface="宋体"/>
              </a:rPr>
              <a:t>）轨迹方程</a:t>
            </a:r>
            <a:endParaRPr b="0" lang="en-US" sz="1800" spc="-1" strike="noStrike">
              <a:solidFill>
                <a:srgbClr val="000000"/>
              </a:solidFill>
              <a:uFill>
                <a:solidFill>
                  <a:srgbClr val="ffffff"/>
                </a:solidFill>
              </a:uFill>
              <a:latin typeface="Arial"/>
            </a:endParaRPr>
          </a:p>
        </p:txBody>
      </p:sp>
      <p:graphicFrame>
        <p:nvGraphicFramePr>
          <p:cNvPr id="283" name="Object 6"/>
          <p:cNvGraphicFramePr/>
          <p:nvPr/>
        </p:nvGraphicFramePr>
        <p:xfrm>
          <a:off x="4537080" y="85680"/>
          <a:ext cx="3320640" cy="657000"/>
        </p:xfrm>
        <a:graphic>
          <a:graphicData uri="http://schemas.openxmlformats.org/presentationml/2006/ole">
            <p:oleObj progId="Equation.3" r:id="rId1" spid="">
              <p:embed/>
              <p:pic>
                <p:nvPicPr>
                  <p:cNvPr id="284" name="对象 5" descr=""/>
                  <p:cNvPicPr/>
                  <p:nvPr/>
                </p:nvPicPr>
                <p:blipFill>
                  <a:blip r:embed="rId2"/>
                  <a:stretch/>
                </p:blipFill>
                <p:spPr>
                  <a:xfrm>
                    <a:off x="4537080" y="85680"/>
                    <a:ext cx="3320640" cy="657000"/>
                  </a:xfrm>
                  <a:prstGeom prst="rect">
                    <a:avLst/>
                  </a:prstGeom>
                  <a:ln>
                    <a:noFill/>
                  </a:ln>
                </p:spPr>
              </p:pic>
            </p:oleObj>
          </a:graphicData>
        </a:graphic>
      </p:graphicFrame>
      <p:sp>
        <p:nvSpPr>
          <p:cNvPr id="285" name="CustomShape 7"/>
          <p:cNvSpPr/>
          <p:nvPr/>
        </p:nvSpPr>
        <p:spPr>
          <a:xfrm>
            <a:off x="2555640" y="5769360"/>
            <a:ext cx="539640" cy="323640"/>
          </a:xfrm>
          <a:prstGeom prst="rightArrow">
            <a:avLst>
              <a:gd name="adj1" fmla="val 50000"/>
              <a:gd name="adj2" fmla="val 40871"/>
            </a:avLst>
          </a:prstGeom>
          <a:noFill/>
          <a:ln w="9360">
            <a:solidFill>
              <a:schemeClr val="tx1"/>
            </a:solidFill>
            <a:miter/>
          </a:ln>
        </p:spPr>
        <p:style>
          <a:lnRef idx="0"/>
          <a:fillRef idx="0"/>
          <a:effectRef idx="0"/>
          <a:fontRef idx="minor"/>
        </p:style>
      </p:sp>
      <p:graphicFrame>
        <p:nvGraphicFramePr>
          <p:cNvPr id="286" name="Object 8"/>
          <p:cNvGraphicFramePr/>
          <p:nvPr/>
        </p:nvGraphicFramePr>
        <p:xfrm>
          <a:off x="1331640" y="3949560"/>
          <a:ext cx="2122200" cy="1279080"/>
        </p:xfrm>
        <a:graphic>
          <a:graphicData uri="http://schemas.openxmlformats.org/presentationml/2006/ole">
            <p:oleObj progId="Equation.3" r:id="rId3" spid="">
              <p:embed/>
              <p:pic>
                <p:nvPicPr>
                  <p:cNvPr id="287" name="对象 8" descr=""/>
                  <p:cNvPicPr/>
                  <p:nvPr/>
                </p:nvPicPr>
                <p:blipFill>
                  <a:blip r:embed="rId4"/>
                  <a:stretch/>
                </p:blipFill>
                <p:spPr>
                  <a:xfrm>
                    <a:off x="1331640" y="3949560"/>
                    <a:ext cx="2122200" cy="1279080"/>
                  </a:xfrm>
                  <a:prstGeom prst="rect">
                    <a:avLst/>
                  </a:prstGeom>
                  <a:ln>
                    <a:noFill/>
                  </a:ln>
                </p:spPr>
              </p:pic>
            </p:oleObj>
          </a:graphicData>
        </a:graphic>
      </p:graphicFrame>
      <p:graphicFrame>
        <p:nvGraphicFramePr>
          <p:cNvPr id="288" name="Object 9"/>
          <p:cNvGraphicFramePr/>
          <p:nvPr/>
        </p:nvGraphicFramePr>
        <p:xfrm>
          <a:off x="3259080" y="5300640"/>
          <a:ext cx="1882440" cy="1139400"/>
        </p:xfrm>
        <a:graphic>
          <a:graphicData uri="http://schemas.openxmlformats.org/presentationml/2006/ole">
            <p:oleObj progId="Equation.3" r:id="rId5" spid="">
              <p:embed/>
              <p:pic>
                <p:nvPicPr>
                  <p:cNvPr id="289" name="对象 15" descr=""/>
                  <p:cNvPicPr/>
                  <p:nvPr/>
                </p:nvPicPr>
                <p:blipFill>
                  <a:blip r:embed="rId6"/>
                  <a:stretch/>
                </p:blipFill>
                <p:spPr>
                  <a:xfrm>
                    <a:off x="3259080" y="5300640"/>
                    <a:ext cx="1882440" cy="1139400"/>
                  </a:xfrm>
                  <a:prstGeom prst="rect">
                    <a:avLst/>
                  </a:prstGeom>
                  <a:ln>
                    <a:noFill/>
                  </a:ln>
                </p:spPr>
              </p:pic>
            </p:oleObj>
          </a:graphicData>
        </a:graphic>
      </p:graphicFrame>
      <p:pic>
        <p:nvPicPr>
          <p:cNvPr id="290" name="Picture 34" descr=""/>
          <p:cNvPicPr/>
          <p:nvPr/>
        </p:nvPicPr>
        <p:blipFill>
          <a:blip r:embed="rId7"/>
          <a:stretch/>
        </p:blipFill>
        <p:spPr>
          <a:xfrm>
            <a:off x="6259320" y="3320280"/>
            <a:ext cx="2631960" cy="2979000"/>
          </a:xfrm>
          <a:prstGeom prst="rect">
            <a:avLst/>
          </a:prstGeom>
          <a:ln>
            <a:noFill/>
          </a:ln>
        </p:spPr>
      </p:pic>
      <p:sp>
        <p:nvSpPr>
          <p:cNvPr id="291" name="CustomShape 10"/>
          <p:cNvSpPr/>
          <p:nvPr/>
        </p:nvSpPr>
        <p:spPr>
          <a:xfrm>
            <a:off x="418320" y="1325160"/>
            <a:ext cx="8305560" cy="17967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1</a:t>
            </a:r>
            <a:r>
              <a:rPr b="1" lang="en-US" sz="2800" spc="-1" strike="noStrike">
                <a:solidFill>
                  <a:srgbClr val="000000"/>
                </a:solidFill>
                <a:uFill>
                  <a:solidFill>
                    <a:srgbClr val="ffffff"/>
                  </a:solidFill>
                </a:uFill>
                <a:latin typeface="Times New Roman"/>
                <a:ea typeface="宋体"/>
              </a:rPr>
              <a:t>）求质点的轨迹，并作图表示；</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2</a:t>
            </a:r>
            <a:r>
              <a:rPr b="1" lang="en-US" sz="2800" spc="-1" strike="noStrike">
                <a:solidFill>
                  <a:srgbClr val="000000"/>
                </a:solidFill>
                <a:uFill>
                  <a:solidFill>
                    <a:srgbClr val="ffffff"/>
                  </a:solidFill>
                </a:uFill>
                <a:latin typeface="Times New Roman"/>
                <a:ea typeface="宋体"/>
              </a:rPr>
              <a:t>）求                    之间的       和平均速度；</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3</a:t>
            </a:r>
            <a:r>
              <a:rPr b="1" lang="en-US" sz="2800" spc="-1" strike="noStrike">
                <a:solidFill>
                  <a:srgbClr val="000000"/>
                </a:solidFill>
                <a:uFill>
                  <a:solidFill>
                    <a:srgbClr val="ffffff"/>
                  </a:solidFill>
                </a:uFill>
                <a:latin typeface="Times New Roman"/>
                <a:ea typeface="宋体"/>
              </a:rPr>
              <a:t>）求                    两时刻的速度和加速度；</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4</a:t>
            </a:r>
            <a:r>
              <a:rPr b="1" lang="en-US" sz="2800" spc="-1" strike="noStrike">
                <a:solidFill>
                  <a:srgbClr val="000000"/>
                </a:solidFill>
                <a:uFill>
                  <a:solidFill>
                    <a:srgbClr val="ffffff"/>
                  </a:solidFill>
                </a:uFill>
                <a:latin typeface="Times New Roman"/>
                <a:ea typeface="宋体"/>
              </a:rPr>
              <a:t>）在什么时刻质点离原点最近，其距离多大？</a:t>
            </a:r>
            <a:endParaRPr b="0" lang="en-US" sz="1800" spc="-1" strike="noStrike">
              <a:solidFill>
                <a:srgbClr val="000000"/>
              </a:solidFill>
              <a:uFill>
                <a:solidFill>
                  <a:srgbClr val="ffffff"/>
                </a:solidFill>
              </a:uFill>
              <a:latin typeface="Arial"/>
            </a:endParaRPr>
          </a:p>
        </p:txBody>
      </p:sp>
      <p:graphicFrame>
        <p:nvGraphicFramePr>
          <p:cNvPr id="292" name="Object 11"/>
          <p:cNvGraphicFramePr/>
          <p:nvPr/>
        </p:nvGraphicFramePr>
        <p:xfrm>
          <a:off x="1940040" y="1827360"/>
          <a:ext cx="1794600" cy="433080"/>
        </p:xfrm>
        <a:graphic>
          <a:graphicData uri="http://schemas.openxmlformats.org/presentationml/2006/ole">
            <p:oleObj progId="Equation.3" r:id="rId8" spid="">
              <p:embed/>
              <p:pic>
                <p:nvPicPr>
                  <p:cNvPr id="293" name="对象 2" descr=""/>
                  <p:cNvPicPr/>
                  <p:nvPr/>
                </p:nvPicPr>
                <p:blipFill>
                  <a:blip r:embed="rId9"/>
                  <a:stretch/>
                </p:blipFill>
                <p:spPr>
                  <a:xfrm>
                    <a:off x="1940040" y="1827360"/>
                    <a:ext cx="1794600" cy="433080"/>
                  </a:xfrm>
                  <a:prstGeom prst="rect">
                    <a:avLst/>
                  </a:prstGeom>
                  <a:ln>
                    <a:noFill/>
                  </a:ln>
                </p:spPr>
              </p:pic>
            </p:oleObj>
          </a:graphicData>
        </a:graphic>
      </p:graphicFrame>
      <p:graphicFrame>
        <p:nvGraphicFramePr>
          <p:cNvPr id="294" name="Object 12"/>
          <p:cNvGraphicFramePr/>
          <p:nvPr/>
        </p:nvGraphicFramePr>
        <p:xfrm>
          <a:off x="1952280" y="2221920"/>
          <a:ext cx="1794960" cy="433080"/>
        </p:xfrm>
        <a:graphic>
          <a:graphicData uri="http://schemas.openxmlformats.org/presentationml/2006/ole">
            <p:oleObj progId="Equation.3" r:id="rId10" spid="">
              <p:embed/>
              <p:pic>
                <p:nvPicPr>
                  <p:cNvPr id="295" name="对象 10" descr=""/>
                  <p:cNvPicPr/>
                  <p:nvPr/>
                </p:nvPicPr>
                <p:blipFill>
                  <a:blip r:embed="rId11"/>
                  <a:stretch/>
                </p:blipFill>
                <p:spPr>
                  <a:xfrm>
                    <a:off x="1952280" y="2221920"/>
                    <a:ext cx="1794960" cy="433080"/>
                  </a:xfrm>
                  <a:prstGeom prst="rect">
                    <a:avLst/>
                  </a:prstGeom>
                  <a:ln>
                    <a:noFill/>
                  </a:ln>
                </p:spPr>
              </p:pic>
            </p:oleObj>
          </a:graphicData>
        </a:graphic>
      </p:graphicFrame>
      <p:graphicFrame>
        <p:nvGraphicFramePr>
          <p:cNvPr id="296" name="Object 13"/>
          <p:cNvGraphicFramePr/>
          <p:nvPr/>
        </p:nvGraphicFramePr>
        <p:xfrm>
          <a:off x="4860000" y="1762200"/>
          <a:ext cx="582120" cy="448920"/>
        </p:xfrm>
        <a:graphic>
          <a:graphicData uri="http://schemas.openxmlformats.org/presentationml/2006/ole">
            <p:oleObj progId="Equation.3" r:id="rId12" spid="">
              <p:embed/>
              <p:pic>
                <p:nvPicPr>
                  <p:cNvPr id="297" name="对象 13" descr=""/>
                  <p:cNvPicPr/>
                  <p:nvPr/>
                </p:nvPicPr>
                <p:blipFill>
                  <a:blip r:embed="rId13"/>
                  <a:stretch/>
                </p:blipFill>
                <p:spPr>
                  <a:xfrm>
                    <a:off x="4860000" y="1762200"/>
                    <a:ext cx="582120" cy="448920"/>
                  </a:xfrm>
                  <a:prstGeom prst="rect">
                    <a:avLst/>
                  </a:prstGeom>
                  <a:ln>
                    <a:noFill/>
                  </a:ln>
                </p:spPr>
              </p:pic>
            </p:oleObj>
          </a:graphicData>
        </a:graphic>
      </p:graphicFrame>
    </p:spTree>
  </p:cSld>
  <p:timing>
    <p:tnLst>
      <p:par>
        <p:cTn id="599" dur="indefinite" restart="never" nodeType="tmRoot">
          <p:childTnLst>
            <p:seq>
              <p:cTn id="600" dur="indefinite" nodeType="mainSeq">
                <p:childTnLst>
                  <p:par>
                    <p:cTn id="601" fill="hold">
                      <p:stCondLst>
                        <p:cond delay="0"/>
                      </p:stCondLst>
                      <p:childTnLst>
                        <p:par>
                          <p:cTn id="602" fill="hold">
                            <p:stCondLst>
                              <p:cond delay="0"/>
                            </p:stCondLst>
                            <p:childTnLst>
                              <p:par>
                                <p:cTn id="603" nodeType="withEffect" fill="hold" presetClass="entr" presetID="22" presetSubtype="8">
                                  <p:stCondLst>
                                    <p:cond delay="0"/>
                                  </p:stCondLst>
                                  <p:childTnLst>
                                    <p:set>
                                      <p:cBhvr>
                                        <p:cTn id="604" dur="1" fill="hold">
                                          <p:stCondLst>
                                            <p:cond delay="0"/>
                                          </p:stCondLst>
                                        </p:cTn>
                                        <p:tgtEl>
                                          <p:spTgt spid="278"/>
                                        </p:tgtEl>
                                        <p:attrNameLst>
                                          <p:attrName>style.visibility</p:attrName>
                                        </p:attrNameLst>
                                      </p:cBhvr>
                                      <p:to>
                                        <p:strVal val="visible"/>
                                      </p:to>
                                    </p:set>
                                    <p:animEffect filter="wipe(left)" transition="in">
                                      <p:cBhvr additive="repl">
                                        <p:cTn id="605" dur="500"/>
                                        <p:tgtEl>
                                          <p:spTgt spid="278"/>
                                        </p:tgtEl>
                                      </p:cBhvr>
                                    </p:animEffect>
                                  </p:childTnLst>
                                </p:cTn>
                              </p:par>
                              <p:par>
                                <p:cTn id="606" nodeType="withEffect" fill="hold" presetClass="entr" presetID="22" presetSubtype="8">
                                  <p:stCondLst>
                                    <p:cond delay="0"/>
                                  </p:stCondLst>
                                  <p:childTnLst>
                                    <p:set>
                                      <p:cBhvr>
                                        <p:cTn id="607" dur="1" fill="hold">
                                          <p:stCondLst>
                                            <p:cond delay="0"/>
                                          </p:stCondLst>
                                        </p:cTn>
                                        <p:tgtEl>
                                          <p:spTgt spid="279"/>
                                        </p:tgtEl>
                                        <p:attrNameLst>
                                          <p:attrName>style.visibility</p:attrName>
                                        </p:attrNameLst>
                                      </p:cBhvr>
                                      <p:to>
                                        <p:strVal val="visible"/>
                                      </p:to>
                                    </p:set>
                                    <p:animEffect filter="wipe(left)" transition="in">
                                      <p:cBhvr additive="repl">
                                        <p:cTn id="608" dur="500"/>
                                        <p:tgtEl>
                                          <p:spTgt spid="279"/>
                                        </p:tgtEl>
                                      </p:cBhvr>
                                    </p:animEffect>
                                  </p:childTnLst>
                                </p:cTn>
                              </p:par>
                              <p:par>
                                <p:cTn id="609" nodeType="withEffect" fill="hold" presetClass="entr" presetID="22" presetSubtype="8">
                                  <p:stCondLst>
                                    <p:cond delay="0"/>
                                  </p:stCondLst>
                                  <p:childTnLst>
                                    <p:set>
                                      <p:cBhvr>
                                        <p:cTn id="610" dur="1" fill="hold">
                                          <p:stCondLst>
                                            <p:cond delay="0"/>
                                          </p:stCondLst>
                                        </p:cTn>
                                        <p:tgtEl>
                                          <p:spTgt spid="280"/>
                                        </p:tgtEl>
                                        <p:attrNameLst>
                                          <p:attrName>style.visibility</p:attrName>
                                        </p:attrNameLst>
                                      </p:cBhvr>
                                      <p:to>
                                        <p:strVal val="visible"/>
                                      </p:to>
                                    </p:set>
                                    <p:animEffect filter="wipe(left)" transition="in">
                                      <p:cBhvr additive="repl">
                                        <p:cTn id="611" dur="500"/>
                                        <p:tgtEl>
                                          <p:spTgt spid="280"/>
                                        </p:tgtEl>
                                      </p:cBhvr>
                                    </p:animEffect>
                                  </p:childTnLst>
                                </p:cTn>
                              </p:par>
                              <p:par>
                                <p:cTn id="612" nodeType="withEffect" fill="hold" presetClass="entr" presetID="22" presetSubtype="8">
                                  <p:stCondLst>
                                    <p:cond delay="0"/>
                                  </p:stCondLst>
                                  <p:childTnLst>
                                    <p:set>
                                      <p:cBhvr>
                                        <p:cTn id="613" dur="1" fill="hold">
                                          <p:stCondLst>
                                            <p:cond delay="0"/>
                                          </p:stCondLst>
                                        </p:cTn>
                                        <p:tgtEl>
                                          <p:spTgt spid="284"/>
                                        </p:tgtEl>
                                        <p:attrNameLst>
                                          <p:attrName>style.visibility</p:attrName>
                                        </p:attrNameLst>
                                      </p:cBhvr>
                                      <p:to>
                                        <p:strVal val="visible"/>
                                      </p:to>
                                    </p:set>
                                    <p:animEffect filter="wipe(left)" transition="in">
                                      <p:cBhvr additive="repl">
                                        <p:cTn id="614" dur="500"/>
                                        <p:tgtEl>
                                          <p:spTgt spid="284"/>
                                        </p:tgtEl>
                                      </p:cBhvr>
                                    </p:animEffect>
                                  </p:childTnLst>
                                </p:cTn>
                              </p:par>
                            </p:childTnLst>
                          </p:cTn>
                        </p:par>
                      </p:childTnLst>
                    </p:cTn>
                  </p:par>
                  <p:par>
                    <p:cTn id="615" fill="hold">
                      <p:stCondLst>
                        <p:cond delay="indefinite"/>
                      </p:stCondLst>
                      <p:childTnLst>
                        <p:par>
                          <p:cTn id="616" fill="hold">
                            <p:stCondLst>
                              <p:cond delay="0"/>
                            </p:stCondLst>
                            <p:childTnLst>
                              <p:par>
                                <p:cTn id="617" nodeType="clickEffect" fill="hold" presetClass="entr" presetID="22" presetSubtype="8">
                                  <p:stCondLst>
                                    <p:cond delay="0"/>
                                  </p:stCondLst>
                                  <p:childTnLst>
                                    <p:set>
                                      <p:cBhvr>
                                        <p:cTn id="618" dur="1" fill="hold">
                                          <p:stCondLst>
                                            <p:cond delay="0"/>
                                          </p:stCondLst>
                                        </p:cTn>
                                        <p:tgtEl>
                                          <p:spTgt spid="-1"/>
                                        </p:tgtEl>
                                        <p:attrNameLst>
                                          <p:attrName>style.visibility</p:attrName>
                                        </p:attrNameLst>
                                      </p:cBhvr>
                                      <p:to>
                                        <p:strVal val="visible"/>
                                      </p:to>
                                    </p:set>
                                    <p:animEffect filter="wipe(left)" transition="in">
                                      <p:cBhvr additive="repl">
                                        <p:cTn id="619" dur="500"/>
                                        <p:tgtEl>
                                          <p:spTgt spid="-1"/>
                                        </p:tgtEl>
                                      </p:cBhvr>
                                    </p:animEffect>
                                  </p:childTnLst>
                                </p:cTn>
                              </p:par>
                            </p:childTnLst>
                          </p:cTn>
                        </p:par>
                      </p:childTnLst>
                    </p:cTn>
                  </p:par>
                  <p:par>
                    <p:cTn id="620" fill="hold">
                      <p:stCondLst>
                        <p:cond delay="indefinite"/>
                      </p:stCondLst>
                      <p:childTnLst>
                        <p:par>
                          <p:cTn id="621" fill="hold">
                            <p:stCondLst>
                              <p:cond delay="0"/>
                            </p:stCondLst>
                            <p:childTnLst>
                              <p:par>
                                <p:cTn id="622" nodeType="clickEffect" fill="hold" presetClass="entr" presetID="22" presetSubtype="8">
                                  <p:stCondLst>
                                    <p:cond delay="0"/>
                                  </p:stCondLst>
                                  <p:childTnLst>
                                    <p:set>
                                      <p:cBhvr>
                                        <p:cTn id="623" dur="1" fill="hold">
                                          <p:stCondLst>
                                            <p:cond delay="0"/>
                                          </p:stCondLst>
                                        </p:cTn>
                                        <p:tgtEl>
                                          <p:spTgt spid="281"/>
                                        </p:tgtEl>
                                        <p:attrNameLst>
                                          <p:attrName>style.visibility</p:attrName>
                                        </p:attrNameLst>
                                      </p:cBhvr>
                                      <p:to>
                                        <p:strVal val="visible"/>
                                      </p:to>
                                    </p:set>
                                    <p:animEffect filter="wipe(left)" transition="in">
                                      <p:cBhvr additive="repl">
                                        <p:cTn id="624" dur="500"/>
                                        <p:tgtEl>
                                          <p:spTgt spid="281"/>
                                        </p:tgtEl>
                                      </p:cBhvr>
                                    </p:animEffect>
                                  </p:childTnLst>
                                </p:cTn>
                              </p:par>
                            </p:childTnLst>
                          </p:cTn>
                        </p:par>
                        <p:par>
                          <p:cTn id="625" fill="hold">
                            <p:stCondLst>
                              <p:cond delay="500"/>
                            </p:stCondLst>
                            <p:childTnLst>
                              <p:par>
                                <p:cTn id="626" nodeType="afterEffect" fill="hold" presetClass="entr" presetID="22" presetSubtype="8">
                                  <p:stCondLst>
                                    <p:cond delay="0"/>
                                  </p:stCondLst>
                                  <p:childTnLst>
                                    <p:set>
                                      <p:cBhvr>
                                        <p:cTn id="627" dur="1" fill="hold">
                                          <p:stCondLst>
                                            <p:cond delay="0"/>
                                          </p:stCondLst>
                                        </p:cTn>
                                        <p:tgtEl>
                                          <p:spTgt spid="282"/>
                                        </p:tgtEl>
                                        <p:attrNameLst>
                                          <p:attrName>style.visibility</p:attrName>
                                        </p:attrNameLst>
                                      </p:cBhvr>
                                      <p:to>
                                        <p:strVal val="visible"/>
                                      </p:to>
                                    </p:set>
                                    <p:animEffect filter="wipe(left)" transition="in">
                                      <p:cBhvr additive="repl">
                                        <p:cTn id="628" dur="500"/>
                                        <p:tgtEl>
                                          <p:spTgt spid="282"/>
                                        </p:tgtEl>
                                      </p:cBhvr>
                                    </p:animEffect>
                                  </p:childTnLst>
                                </p:cTn>
                              </p:par>
                            </p:childTnLst>
                          </p:cTn>
                        </p:par>
                      </p:childTnLst>
                    </p:cTn>
                  </p:par>
                  <p:par>
                    <p:cTn id="629" fill="hold">
                      <p:stCondLst>
                        <p:cond delay="indefinite"/>
                      </p:stCondLst>
                      <p:childTnLst>
                        <p:par>
                          <p:cTn id="630" fill="hold">
                            <p:stCondLst>
                              <p:cond delay="0"/>
                            </p:stCondLst>
                            <p:childTnLst>
                              <p:par>
                                <p:cTn id="631" nodeType="clickEffect" fill="hold" presetClass="entr" presetID="22" presetSubtype="8">
                                  <p:stCondLst>
                                    <p:cond delay="0"/>
                                  </p:stCondLst>
                                  <p:childTnLst>
                                    <p:set>
                                      <p:cBhvr>
                                        <p:cTn id="632" dur="1" fill="hold">
                                          <p:stCondLst>
                                            <p:cond delay="0"/>
                                          </p:stCondLst>
                                        </p:cTn>
                                        <p:tgtEl>
                                          <p:spTgt spid="287"/>
                                        </p:tgtEl>
                                        <p:attrNameLst>
                                          <p:attrName>style.visibility</p:attrName>
                                        </p:attrNameLst>
                                      </p:cBhvr>
                                      <p:to>
                                        <p:strVal val="visible"/>
                                      </p:to>
                                    </p:set>
                                    <p:animEffect filter="wipe(left)" transition="in">
                                      <p:cBhvr additive="repl">
                                        <p:cTn id="633" dur="500"/>
                                        <p:tgtEl>
                                          <p:spTgt spid="287"/>
                                        </p:tgtEl>
                                      </p:cBhvr>
                                    </p:animEffect>
                                  </p:childTnLst>
                                </p:cTn>
                              </p:par>
                            </p:childTnLst>
                          </p:cTn>
                        </p:par>
                      </p:childTnLst>
                    </p:cTn>
                  </p:par>
                  <p:par>
                    <p:cTn id="634" fill="hold">
                      <p:stCondLst>
                        <p:cond delay="indefinite"/>
                      </p:stCondLst>
                      <p:childTnLst>
                        <p:par>
                          <p:cTn id="635" fill="hold">
                            <p:stCondLst>
                              <p:cond delay="0"/>
                            </p:stCondLst>
                            <p:childTnLst>
                              <p:par>
                                <p:cTn id="636" nodeType="clickEffect" fill="hold" presetClass="entr" presetID="22" presetSubtype="8">
                                  <p:stCondLst>
                                    <p:cond delay="0"/>
                                  </p:stCondLst>
                                  <p:childTnLst>
                                    <p:set>
                                      <p:cBhvr>
                                        <p:cTn id="637" dur="1" fill="hold">
                                          <p:stCondLst>
                                            <p:cond delay="0"/>
                                          </p:stCondLst>
                                        </p:cTn>
                                        <p:tgtEl>
                                          <p:spTgt spid="285"/>
                                        </p:tgtEl>
                                        <p:attrNameLst>
                                          <p:attrName>style.visibility</p:attrName>
                                        </p:attrNameLst>
                                      </p:cBhvr>
                                      <p:to>
                                        <p:strVal val="visible"/>
                                      </p:to>
                                    </p:set>
                                    <p:animEffect filter="wipe(left)" transition="in">
                                      <p:cBhvr additive="repl">
                                        <p:cTn id="638" dur="500"/>
                                        <p:tgtEl>
                                          <p:spTgt spid="285"/>
                                        </p:tgtEl>
                                      </p:cBhvr>
                                    </p:animEffect>
                                  </p:childTnLst>
                                </p:cTn>
                              </p:par>
                            </p:childTnLst>
                          </p:cTn>
                        </p:par>
                        <p:par>
                          <p:cTn id="639" fill="hold">
                            <p:stCondLst>
                              <p:cond delay="500"/>
                            </p:stCondLst>
                            <p:childTnLst>
                              <p:par>
                                <p:cTn id="640" nodeType="afterEffect" fill="hold" presetClass="entr" presetID="22" presetSubtype="8">
                                  <p:stCondLst>
                                    <p:cond delay="0"/>
                                  </p:stCondLst>
                                  <p:childTnLst>
                                    <p:set>
                                      <p:cBhvr>
                                        <p:cTn id="641" dur="1" fill="hold">
                                          <p:stCondLst>
                                            <p:cond delay="0"/>
                                          </p:stCondLst>
                                        </p:cTn>
                                        <p:tgtEl>
                                          <p:spTgt spid="289"/>
                                        </p:tgtEl>
                                        <p:attrNameLst>
                                          <p:attrName>style.visibility</p:attrName>
                                        </p:attrNameLst>
                                      </p:cBhvr>
                                      <p:to>
                                        <p:strVal val="visible"/>
                                      </p:to>
                                    </p:set>
                                    <p:animEffect filter="wipe(left)" transition="in">
                                      <p:cBhvr additive="repl">
                                        <p:cTn id="642" dur="500"/>
                                        <p:tgtEl>
                                          <p:spTgt spid="289"/>
                                        </p:tgtEl>
                                      </p:cBhvr>
                                    </p:animEffect>
                                  </p:childTnLst>
                                </p:cTn>
                              </p:par>
                            </p:childTnLst>
                          </p:cTn>
                        </p:par>
                      </p:childTnLst>
                    </p:cTn>
                  </p:par>
                  <p:par>
                    <p:cTn id="643" fill="hold">
                      <p:stCondLst>
                        <p:cond delay="indefinite"/>
                      </p:stCondLst>
                      <p:childTnLst>
                        <p:par>
                          <p:cTn id="644" fill="hold">
                            <p:stCondLst>
                              <p:cond delay="0"/>
                            </p:stCondLst>
                            <p:childTnLst>
                              <p:par>
                                <p:cTn id="645" nodeType="clickEffect" fill="hold" presetClass="entr" presetID="22" presetSubtype="8">
                                  <p:stCondLst>
                                    <p:cond delay="0"/>
                                  </p:stCondLst>
                                  <p:childTnLst>
                                    <p:set>
                                      <p:cBhvr>
                                        <p:cTn id="646" dur="1" fill="hold">
                                          <p:stCondLst>
                                            <p:cond delay="0"/>
                                          </p:stCondLst>
                                        </p:cTn>
                                        <p:tgtEl>
                                          <p:spTgt spid="290"/>
                                        </p:tgtEl>
                                        <p:attrNameLst>
                                          <p:attrName>style.visibility</p:attrName>
                                        </p:attrNameLst>
                                      </p:cBhvr>
                                      <p:to>
                                        <p:strVal val="visible"/>
                                      </p:to>
                                    </p:set>
                                    <p:animEffect filter="wipe(left)" transition="in">
                                      <p:cBhvr additive="repl">
                                        <p:cTn id="647" dur="500"/>
                                        <p:tgtEl>
                                          <p:spTgt spid="29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2771640" y="188640"/>
            <a:ext cx="3061080" cy="639000"/>
          </a:xfrm>
          <a:prstGeom prst="rect">
            <a:avLst/>
          </a:prstGeom>
          <a:gradFill>
            <a:gsLst>
              <a:gs pos="0">
                <a:schemeClr val="accent2"/>
              </a:gs>
              <a:gs pos="100000">
                <a:schemeClr val="bg1"/>
              </a:gs>
            </a:gsLst>
            <a:lin ang="0"/>
          </a:gradFill>
          <a:ln w="38160">
            <a:solidFill>
              <a:srgbClr val="800000"/>
            </a:solidFill>
            <a:miter/>
          </a:ln>
        </p:spPr>
        <p:style>
          <a:lnRef idx="0"/>
          <a:fillRef idx="0"/>
          <a:effectRef idx="0"/>
          <a:fontRef idx="minor"/>
        </p:style>
        <p:txBody>
          <a:bodyPr lIns="90000" rIns="90000" tIns="45000" bIns="45000"/>
          <a:p>
            <a:pPr>
              <a:lnSpc>
                <a:spcPct val="100000"/>
              </a:lnSpc>
            </a:pPr>
            <a:r>
              <a:rPr b="1" lang="en-US" sz="3600" spc="-1" strike="noStrike">
                <a:solidFill>
                  <a:srgbClr val="333399"/>
                </a:solidFill>
                <a:uFill>
                  <a:solidFill>
                    <a:srgbClr val="ffffff"/>
                  </a:solidFill>
                </a:uFill>
                <a:latin typeface="Times New Roman"/>
                <a:ea typeface="宋体"/>
              </a:rPr>
              <a:t>本章学习要求</a:t>
            </a:r>
            <a:endParaRPr b="0" lang="en-US" sz="1800" spc="-1" strike="noStrike">
              <a:solidFill>
                <a:srgbClr val="000000"/>
              </a:solidFill>
              <a:uFill>
                <a:solidFill>
                  <a:srgbClr val="ffffff"/>
                </a:solidFill>
              </a:uFill>
              <a:latin typeface="Arial"/>
            </a:endParaRPr>
          </a:p>
        </p:txBody>
      </p:sp>
      <p:sp>
        <p:nvSpPr>
          <p:cNvPr id="94" name="CustomShape 2"/>
          <p:cNvSpPr/>
          <p:nvPr/>
        </p:nvSpPr>
        <p:spPr>
          <a:xfrm>
            <a:off x="546120" y="876240"/>
            <a:ext cx="7746480" cy="1369440"/>
          </a:xfrm>
          <a:prstGeom prst="rect">
            <a:avLst/>
          </a:prstGeom>
          <a:noFill/>
          <a:ln w="9360">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一、</a:t>
            </a:r>
            <a:r>
              <a:rPr b="1" lang="en-US" sz="2800" spc="-1" strike="noStrike" u="sng">
                <a:solidFill>
                  <a:srgbClr val="ff3300"/>
                </a:solidFill>
                <a:uFill>
                  <a:solidFill>
                    <a:srgbClr val="ffffff"/>
                  </a:solidFill>
                </a:uFill>
                <a:latin typeface="Times New Roman"/>
                <a:ea typeface="宋体"/>
              </a:rPr>
              <a:t>掌握</a:t>
            </a:r>
            <a:r>
              <a:rPr b="1" lang="en-US" sz="2800" spc="-1" strike="noStrike">
                <a:solidFill>
                  <a:srgbClr val="000000"/>
                </a:solidFill>
                <a:uFill>
                  <a:solidFill>
                    <a:srgbClr val="ffffff"/>
                  </a:solidFill>
                </a:uFill>
                <a:latin typeface="Times New Roman"/>
                <a:ea typeface="宋体"/>
              </a:rPr>
              <a:t>描述质点运动的物理量：位矢、位移、速度、加速度及角位移、角速度和角加速度；</a:t>
            </a:r>
            <a:endParaRPr b="0" lang="en-US" sz="1800" spc="-1" strike="noStrike">
              <a:solidFill>
                <a:srgbClr val="000000"/>
              </a:solidFill>
              <a:uFill>
                <a:solidFill>
                  <a:srgbClr val="ffffff"/>
                </a:solidFill>
              </a:uFill>
              <a:latin typeface="Arial"/>
            </a:endParaRPr>
          </a:p>
        </p:txBody>
      </p:sp>
      <p:sp>
        <p:nvSpPr>
          <p:cNvPr id="95" name="CustomShape 3"/>
          <p:cNvSpPr/>
          <p:nvPr/>
        </p:nvSpPr>
        <p:spPr>
          <a:xfrm>
            <a:off x="533520" y="1917720"/>
            <a:ext cx="7975080" cy="1370160"/>
          </a:xfrm>
          <a:prstGeom prst="rect">
            <a:avLst/>
          </a:prstGeom>
          <a:noFill/>
          <a:ln w="9360">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二、</a:t>
            </a:r>
            <a:r>
              <a:rPr b="1" lang="en-US" sz="2800" spc="-1" strike="noStrike" u="sng">
                <a:solidFill>
                  <a:srgbClr val="ff3300"/>
                </a:solidFill>
                <a:uFill>
                  <a:solidFill>
                    <a:srgbClr val="ffffff"/>
                  </a:solidFill>
                </a:uFill>
                <a:latin typeface="Times New Roman"/>
                <a:ea typeface="宋体"/>
              </a:rPr>
              <a:t>能用</a:t>
            </a:r>
            <a:r>
              <a:rPr b="1" lang="en-US" sz="2800" spc="-1" strike="noStrike">
                <a:solidFill>
                  <a:srgbClr val="000000"/>
                </a:solidFill>
                <a:uFill>
                  <a:solidFill>
                    <a:srgbClr val="ffffff"/>
                  </a:solidFill>
                </a:uFill>
                <a:latin typeface="Times New Roman"/>
                <a:ea typeface="宋体"/>
              </a:rPr>
              <a:t>直角坐标系求运动学方程；并由运动学方程求质点的位移、速度、加速度；以及由速度或加速度求运动方程或者速度；</a:t>
            </a:r>
            <a:endParaRPr b="0" lang="en-US" sz="1800" spc="-1" strike="noStrike">
              <a:solidFill>
                <a:srgbClr val="000000"/>
              </a:solidFill>
              <a:uFill>
                <a:solidFill>
                  <a:srgbClr val="ffffff"/>
                </a:solidFill>
              </a:uFill>
              <a:latin typeface="Arial"/>
            </a:endParaRPr>
          </a:p>
        </p:txBody>
      </p:sp>
      <p:sp>
        <p:nvSpPr>
          <p:cNvPr id="96" name="CustomShape 4"/>
          <p:cNvSpPr/>
          <p:nvPr/>
        </p:nvSpPr>
        <p:spPr>
          <a:xfrm>
            <a:off x="571680" y="3441600"/>
            <a:ext cx="7632360" cy="943560"/>
          </a:xfrm>
          <a:prstGeom prst="rect">
            <a:avLst/>
          </a:prstGeom>
          <a:noFill/>
          <a:ln w="9360">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三、</a:t>
            </a:r>
            <a:r>
              <a:rPr b="1" lang="en-US" sz="2800" spc="-1" strike="noStrike" u="sng">
                <a:solidFill>
                  <a:srgbClr val="ff3300"/>
                </a:solidFill>
                <a:uFill>
                  <a:solidFill>
                    <a:srgbClr val="ffffff"/>
                  </a:solidFill>
                </a:uFill>
                <a:latin typeface="Times New Roman"/>
                <a:ea typeface="宋体"/>
              </a:rPr>
              <a:t>能计算</a:t>
            </a:r>
            <a:r>
              <a:rPr b="1" lang="en-US" sz="2800" spc="-1" strike="noStrike">
                <a:solidFill>
                  <a:srgbClr val="000000"/>
                </a:solidFill>
                <a:uFill>
                  <a:solidFill>
                    <a:srgbClr val="ffffff"/>
                  </a:solidFill>
                </a:uFill>
                <a:latin typeface="Times New Roman"/>
                <a:ea typeface="宋体"/>
              </a:rPr>
              <a:t>质点做</a:t>
            </a:r>
            <a:r>
              <a:rPr b="1" lang="en-US" sz="2800" spc="-1" strike="noStrike" u="sng">
                <a:solidFill>
                  <a:srgbClr val="000000"/>
                </a:solidFill>
                <a:uFill>
                  <a:solidFill>
                    <a:srgbClr val="ffffff"/>
                  </a:solidFill>
                </a:uFill>
                <a:latin typeface="Times New Roman"/>
                <a:ea typeface="宋体"/>
              </a:rPr>
              <a:t>圆周运动</a:t>
            </a:r>
            <a:r>
              <a:rPr b="1" lang="en-US" sz="2800" spc="-1" strike="noStrike">
                <a:solidFill>
                  <a:srgbClr val="000000"/>
                </a:solidFill>
                <a:uFill>
                  <a:solidFill>
                    <a:srgbClr val="ffffff"/>
                  </a:solidFill>
                </a:uFill>
                <a:latin typeface="Times New Roman"/>
                <a:ea typeface="宋体"/>
              </a:rPr>
              <a:t>时的角速度、角加速度、法向加速度和切向加速度；</a:t>
            </a:r>
            <a:endParaRPr b="0" lang="en-US" sz="1800" spc="-1" strike="noStrike">
              <a:solidFill>
                <a:srgbClr val="000000"/>
              </a:solidFill>
              <a:uFill>
                <a:solidFill>
                  <a:srgbClr val="ffffff"/>
                </a:solidFill>
              </a:uFill>
              <a:latin typeface="Arial"/>
            </a:endParaRPr>
          </a:p>
        </p:txBody>
      </p:sp>
      <p:sp>
        <p:nvSpPr>
          <p:cNvPr id="97" name="CustomShape 5"/>
          <p:cNvSpPr/>
          <p:nvPr/>
        </p:nvSpPr>
        <p:spPr>
          <a:xfrm>
            <a:off x="533520" y="4533840"/>
            <a:ext cx="8102160" cy="943560"/>
          </a:xfrm>
          <a:prstGeom prst="rect">
            <a:avLst/>
          </a:prstGeom>
          <a:noFill/>
          <a:ln w="9360">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四、</a:t>
            </a:r>
            <a:r>
              <a:rPr b="1" lang="en-US" sz="2800" spc="-1" strike="noStrike" u="sng">
                <a:solidFill>
                  <a:srgbClr val="ff3300"/>
                </a:solidFill>
                <a:uFill>
                  <a:solidFill>
                    <a:srgbClr val="ffffff"/>
                  </a:solidFill>
                </a:uFill>
                <a:latin typeface="Times New Roman"/>
                <a:ea typeface="宋体"/>
              </a:rPr>
              <a:t>理解</a:t>
            </a:r>
            <a:r>
              <a:rPr b="1" lang="en-US" sz="2800" spc="-1" strike="noStrike">
                <a:solidFill>
                  <a:srgbClr val="000000"/>
                </a:solidFill>
                <a:uFill>
                  <a:solidFill>
                    <a:srgbClr val="ffffff"/>
                  </a:solidFill>
                </a:uFill>
                <a:latin typeface="Times New Roman"/>
                <a:ea typeface="宋体"/>
              </a:rPr>
              <a:t>伽利略相对性原理；伽利略坐标、</a:t>
            </a:r>
            <a:r>
              <a:rPr b="1" lang="en-US" sz="2800" spc="-1" strike="noStrike" u="sng">
                <a:solidFill>
                  <a:srgbClr val="000000"/>
                </a:solidFill>
                <a:uFill>
                  <a:solidFill>
                    <a:srgbClr val="ffffff"/>
                  </a:solidFill>
                </a:uFill>
                <a:latin typeface="Times New Roman"/>
                <a:ea typeface="宋体"/>
              </a:rPr>
              <a:t>速度变换</a:t>
            </a:r>
            <a:r>
              <a:rPr b="1" lang="en-US" sz="2800" spc="-1" strike="noStrike">
                <a:solidFill>
                  <a:srgbClr val="000000"/>
                </a:solidFill>
                <a:uFill>
                  <a:solidFill>
                    <a:srgbClr val="ffffff"/>
                  </a:solidFill>
                </a:uFill>
                <a:latin typeface="Times New Roman"/>
                <a:ea typeface="宋体"/>
              </a:rPr>
              <a:t>；</a:t>
            </a:r>
            <a:endParaRPr b="0" lang="en-US" sz="1800" spc="-1" strike="noStrike">
              <a:solidFill>
                <a:srgbClr val="000000"/>
              </a:solidFill>
              <a:uFill>
                <a:solidFill>
                  <a:srgbClr val="ffffff"/>
                </a:solidFill>
              </a:uFill>
              <a:latin typeface="Arial"/>
            </a:endParaRPr>
          </a:p>
        </p:txBody>
      </p:sp>
      <p:sp>
        <p:nvSpPr>
          <p:cNvPr id="98" name="CustomShape 6"/>
          <p:cNvSpPr/>
          <p:nvPr/>
        </p:nvSpPr>
        <p:spPr>
          <a:xfrm>
            <a:off x="533520" y="5587920"/>
            <a:ext cx="7988040" cy="943560"/>
          </a:xfrm>
          <a:prstGeom prst="rect">
            <a:avLst/>
          </a:prstGeom>
          <a:noFill/>
          <a:ln w="9360">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五、</a:t>
            </a:r>
            <a:r>
              <a:rPr b="1" lang="en-US" sz="2800" spc="-1" strike="noStrike" u="sng">
                <a:solidFill>
                  <a:srgbClr val="ff3300"/>
                </a:solidFill>
                <a:uFill>
                  <a:solidFill>
                    <a:srgbClr val="ffffff"/>
                  </a:solidFill>
                </a:uFill>
                <a:latin typeface="Times New Roman"/>
                <a:ea typeface="宋体"/>
              </a:rPr>
              <a:t>掌握</a:t>
            </a:r>
            <a:r>
              <a:rPr b="1" lang="en-US" sz="2800" spc="-1" strike="noStrike">
                <a:solidFill>
                  <a:srgbClr val="000000"/>
                </a:solidFill>
                <a:uFill>
                  <a:solidFill>
                    <a:srgbClr val="ffffff"/>
                  </a:solidFill>
                </a:uFill>
                <a:latin typeface="Times New Roman"/>
                <a:ea typeface="宋体"/>
              </a:rPr>
              <a:t>牛顿三定律及其适用条件，</a:t>
            </a:r>
            <a:r>
              <a:rPr b="1" lang="en-US" sz="2800" spc="-1" strike="noStrike" u="sng">
                <a:solidFill>
                  <a:srgbClr val="ff3300"/>
                </a:solidFill>
                <a:uFill>
                  <a:solidFill>
                    <a:srgbClr val="ffffff"/>
                  </a:solidFill>
                </a:uFill>
                <a:latin typeface="Times New Roman"/>
                <a:ea typeface="宋体"/>
              </a:rPr>
              <a:t>掌握</a:t>
            </a:r>
            <a:r>
              <a:rPr b="1" lang="en-US" sz="2800" spc="-1" strike="noStrike">
                <a:solidFill>
                  <a:srgbClr val="000000"/>
                </a:solidFill>
                <a:uFill>
                  <a:solidFill>
                    <a:srgbClr val="ffffff"/>
                  </a:solidFill>
                </a:uFill>
                <a:latin typeface="Times New Roman"/>
                <a:ea typeface="宋体"/>
              </a:rPr>
              <a:t>用隔离体法分析质点受力和解题的基本方法。</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2" presetSubtype="4">
                                  <p:stCondLst>
                                    <p:cond delay="0"/>
                                  </p:stCondLst>
                                  <p:childTnLst>
                                    <p:set>
                                      <p:cBhvr>
                                        <p:cTn id="8" dur="1" fill="hold">
                                          <p:stCondLst>
                                            <p:cond delay="0"/>
                                          </p:stCondLst>
                                        </p:cTn>
                                        <p:tgtEl>
                                          <p:spTgt spid="93"/>
                                        </p:tgtEl>
                                        <p:attrNameLst>
                                          <p:attrName>style.visibility</p:attrName>
                                        </p:attrNameLst>
                                      </p:cBhvr>
                                      <p:to>
                                        <p:strVal val="visible"/>
                                      </p:to>
                                    </p:set>
                                    <p:anim calcmode="lin" valueType="num">
                                      <p:cBhvr additive="repl">
                                        <p:cTn id="9" dur="500" fill="hold"/>
                                        <p:tgtEl>
                                          <p:spTgt spid="93"/>
                                        </p:tgtEl>
                                        <p:attrNameLst>
                                          <p:attrName>ppt_x</p:attrName>
                                        </p:attrNameLst>
                                      </p:cBhvr>
                                      <p:tavLst>
                                        <p:tav tm="0">
                                          <p:val>
                                            <p:strVal val="#ppt_x"/>
                                          </p:val>
                                        </p:tav>
                                        <p:tav tm="100000">
                                          <p:val>
                                            <p:strVal val="#ppt_x"/>
                                          </p:val>
                                        </p:tav>
                                      </p:tavLst>
                                    </p:anim>
                                    <p:anim calcmode="lin" valueType="num">
                                      <p:cBhvr additive="repl">
                                        <p:cTn id="10"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4" presetSubtype="16">
                                  <p:stCondLst>
                                    <p:cond delay="0"/>
                                  </p:stCondLst>
                                  <p:childTnLst>
                                    <p:set>
                                      <p:cBhvr>
                                        <p:cTn id="14" dur="1" fill="hold">
                                          <p:stCondLst>
                                            <p:cond delay="0"/>
                                          </p:stCondLst>
                                        </p:cTn>
                                        <p:tgtEl>
                                          <p:spTgt spid="94"/>
                                        </p:tgtEl>
                                        <p:attrNameLst>
                                          <p:attrName>style.visibility</p:attrName>
                                        </p:attrNameLst>
                                      </p:cBhvr>
                                      <p:to>
                                        <p:strVal val="visible"/>
                                      </p:to>
                                    </p:set>
                                    <p:animEffect filter="box(in)" transition="out">
                                      <p:cBhvr additive="repl">
                                        <p:cTn id="15" dur="500"/>
                                        <p:tgtEl>
                                          <p:spTgt spid="94"/>
                                        </p:tgtEl>
                                      </p:cBhvr>
                                    </p:animEffect>
                                  </p:childTnLst>
                                </p:cTn>
                              </p:par>
                            </p:childTnLst>
                          </p:cTn>
                        </p:par>
                      </p:childTnLst>
                    </p:cTn>
                  </p:par>
                  <p:par>
                    <p:cTn id="16" fill="hold">
                      <p:stCondLst>
                        <p:cond delay="indefinite"/>
                      </p:stCondLst>
                      <p:childTnLst>
                        <p:par>
                          <p:cTn id="17" fill="hold">
                            <p:stCondLst>
                              <p:cond delay="0"/>
                            </p:stCondLst>
                            <p:childTnLst>
                              <p:par>
                                <p:cTn id="18" nodeType="clickEffect" fill="hold" presetClass="entr" presetID="16" presetSubtype="26">
                                  <p:stCondLst>
                                    <p:cond delay="0"/>
                                  </p:stCondLst>
                                  <p:childTnLst>
                                    <p:set>
                                      <p:cBhvr>
                                        <p:cTn id="19" dur="1" fill="hold">
                                          <p:stCondLst>
                                            <p:cond delay="0"/>
                                          </p:stCondLst>
                                        </p:cTn>
                                        <p:tgtEl>
                                          <p:spTgt spid="95"/>
                                        </p:tgtEl>
                                        <p:attrNameLst>
                                          <p:attrName>style.visibility</p:attrName>
                                        </p:attrNameLst>
                                      </p:cBhvr>
                                      <p:to>
                                        <p:strVal val="visible"/>
                                      </p:to>
                                    </p:set>
                                    <p:animEffect filter="barn(inHorizontal)" transition="out">
                                      <p:cBhvr additive="repl">
                                        <p:cTn id="20" dur="500"/>
                                        <p:tgtEl>
                                          <p:spTgt spid="95"/>
                                        </p:tgtEl>
                                      </p:cBhvr>
                                    </p:animEffec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7" presetSubtype="10">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additive="repl">
                                        <p:cTn id="25" dur="500" fill="hold"/>
                                        <p:tgtEl>
                                          <p:spTgt spid="96"/>
                                        </p:tgtEl>
                                        <p:attrNameLst>
                                          <p:attrName/>
                                        </p:attrNameLst>
                                      </p:cBhvr>
                                      <p:tavLst>
                                        <p:tav tm="0">
                                          <p:val/>
                                        </p:tav>
                                        <p:tav tm="100000">
                                          <p:val>
                                            <p:strVal val="#ppt_w"/>
                                          </p:val>
                                        </p:tav>
                                      </p:tavLst>
                                    </p:anim>
                                    <p:anim calcmode="lin" valueType="num">
                                      <p:cBhvr additive="repl">
                                        <p:cTn id="26" dur="500" fill="hold"/>
                                        <p:tgtEl>
                                          <p:spTgt spid="96"/>
                                        </p:tgtEl>
                                        <p:attrNameLst>
                                          <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7" presetSubtype="10">
                                  <p:stCondLst>
                                    <p:cond delay="0"/>
                                  </p:stCondLst>
                                  <p:childTnLst>
                                    <p:set>
                                      <p:cBhvr>
                                        <p:cTn id="30" dur="1" fill="hold">
                                          <p:stCondLst>
                                            <p:cond delay="0"/>
                                          </p:stCondLst>
                                        </p:cTn>
                                        <p:tgtEl>
                                          <p:spTgt spid="97"/>
                                        </p:tgtEl>
                                        <p:attrNameLst>
                                          <p:attrName>style.visibility</p:attrName>
                                        </p:attrNameLst>
                                      </p:cBhvr>
                                      <p:to>
                                        <p:strVal val="visible"/>
                                      </p:to>
                                    </p:set>
                                    <p:anim calcmode="lin" valueType="num">
                                      <p:cBhvr additive="repl">
                                        <p:cTn id="31" dur="500" fill="hold"/>
                                        <p:tgtEl>
                                          <p:spTgt spid="97"/>
                                        </p:tgtEl>
                                        <p:attrNameLst>
                                          <p:attrName/>
                                        </p:attrNameLst>
                                      </p:cBhvr>
                                      <p:tavLst>
                                        <p:tav tm="0">
                                          <p:val/>
                                        </p:tav>
                                        <p:tav tm="100000">
                                          <p:val>
                                            <p:strVal val="#ppt_w"/>
                                          </p:val>
                                        </p:tav>
                                      </p:tavLst>
                                    </p:anim>
                                    <p:anim calcmode="lin" valueType="num">
                                      <p:cBhvr additive="repl">
                                        <p:cTn id="32" dur="500" fill="hold"/>
                                        <p:tgtEl>
                                          <p:spTgt spid="97"/>
                                        </p:tgtEl>
                                        <p:attrNameLst>
                                          <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6" presetSubtype="26">
                                  <p:stCondLst>
                                    <p:cond delay="0"/>
                                  </p:stCondLst>
                                  <p:childTnLst>
                                    <p:set>
                                      <p:cBhvr>
                                        <p:cTn id="36" dur="1" fill="hold">
                                          <p:stCondLst>
                                            <p:cond delay="0"/>
                                          </p:stCondLst>
                                        </p:cTn>
                                        <p:tgtEl>
                                          <p:spTgt spid="98"/>
                                        </p:tgtEl>
                                        <p:attrNameLst>
                                          <p:attrName>style.visibility</p:attrName>
                                        </p:attrNameLst>
                                      </p:cBhvr>
                                      <p:to>
                                        <p:strVal val="visible"/>
                                      </p:to>
                                    </p:set>
                                    <p:animEffect filter="barn(inHorizontal)" transition="out">
                                      <p:cBhvr additive="repl">
                                        <p:cTn id="37" dur="500"/>
                                        <p:tgtEl>
                                          <p:spTgt spid="9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8" name="Picture 34" descr=""/>
          <p:cNvPicPr/>
          <p:nvPr/>
        </p:nvPicPr>
        <p:blipFill>
          <a:blip r:embed="rId1"/>
          <a:stretch/>
        </p:blipFill>
        <p:spPr>
          <a:xfrm>
            <a:off x="6156000" y="284760"/>
            <a:ext cx="2631960" cy="2979000"/>
          </a:xfrm>
          <a:prstGeom prst="rect">
            <a:avLst/>
          </a:prstGeom>
          <a:ln>
            <a:noFill/>
          </a:ln>
        </p:spPr>
      </p:pic>
      <p:sp>
        <p:nvSpPr>
          <p:cNvPr id="299" name="CustomShape 1"/>
          <p:cNvSpPr/>
          <p:nvPr/>
        </p:nvSpPr>
        <p:spPr>
          <a:xfrm>
            <a:off x="638640" y="4489920"/>
            <a:ext cx="193140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平均速度</a:t>
            </a:r>
            <a:endParaRPr b="0" lang="en-US" sz="1800" spc="-1" strike="noStrike">
              <a:solidFill>
                <a:srgbClr val="000000"/>
              </a:solidFill>
              <a:uFill>
                <a:solidFill>
                  <a:srgbClr val="ffffff"/>
                </a:solidFill>
              </a:uFill>
              <a:latin typeface="Arial"/>
            </a:endParaRPr>
          </a:p>
        </p:txBody>
      </p:sp>
      <p:sp>
        <p:nvSpPr>
          <p:cNvPr id="300" name="CustomShape 2"/>
          <p:cNvSpPr/>
          <p:nvPr/>
        </p:nvSpPr>
        <p:spPr>
          <a:xfrm>
            <a:off x="85680" y="504720"/>
            <a:ext cx="957600" cy="942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2</a:t>
            </a:r>
            <a:r>
              <a:rPr b="1" lang="en-US" sz="2800" spc="-1" strike="noStrike">
                <a:solidFill>
                  <a:srgbClr val="000000"/>
                </a:solidFill>
                <a:uFill>
                  <a:solidFill>
                    <a:srgbClr val="ffffff"/>
                  </a:solidFill>
                </a:uFill>
                <a:latin typeface="Times New Roman"/>
                <a:ea typeface="宋体"/>
              </a:rPr>
              <a:t>）</a:t>
            </a:r>
            <a:endParaRPr b="0" lang="en-US" sz="1800" spc="-1" strike="noStrike">
              <a:solidFill>
                <a:srgbClr val="000000"/>
              </a:solidFill>
              <a:uFill>
                <a:solidFill>
                  <a:srgbClr val="ffffff"/>
                </a:solidFill>
              </a:uFill>
              <a:latin typeface="Arial"/>
            </a:endParaRPr>
          </a:p>
        </p:txBody>
      </p:sp>
      <p:sp>
        <p:nvSpPr>
          <p:cNvPr id="301" name="CustomShape 3"/>
          <p:cNvSpPr/>
          <p:nvPr/>
        </p:nvSpPr>
        <p:spPr>
          <a:xfrm>
            <a:off x="437040" y="2097000"/>
            <a:ext cx="539640" cy="323640"/>
          </a:xfrm>
          <a:prstGeom prst="rightArrow">
            <a:avLst>
              <a:gd name="adj1" fmla="val 50000"/>
              <a:gd name="adj2" fmla="val 40871"/>
            </a:avLst>
          </a:prstGeom>
          <a:noFill/>
          <a:ln w="9360">
            <a:solidFill>
              <a:schemeClr val="tx1"/>
            </a:solidFill>
            <a:miter/>
          </a:ln>
        </p:spPr>
        <p:style>
          <a:lnRef idx="0"/>
          <a:fillRef idx="0"/>
          <a:effectRef idx="0"/>
          <a:fontRef idx="minor"/>
        </p:style>
      </p:sp>
      <p:graphicFrame>
        <p:nvGraphicFramePr>
          <p:cNvPr id="302" name="Object 4"/>
          <p:cNvGraphicFramePr/>
          <p:nvPr/>
        </p:nvGraphicFramePr>
        <p:xfrm>
          <a:off x="2988000" y="404640"/>
          <a:ext cx="2018880" cy="657000"/>
        </p:xfrm>
        <a:graphic>
          <a:graphicData uri="http://schemas.openxmlformats.org/presentationml/2006/ole">
            <p:oleObj progId="Equation.3" r:id="rId2" spid="">
              <p:embed/>
              <p:pic>
                <p:nvPicPr>
                  <p:cNvPr id="303" name="对象 7" descr=""/>
                  <p:cNvPicPr/>
                  <p:nvPr/>
                </p:nvPicPr>
                <p:blipFill>
                  <a:blip r:embed="rId3"/>
                  <a:stretch/>
                </p:blipFill>
                <p:spPr>
                  <a:xfrm>
                    <a:off x="2988000" y="404640"/>
                    <a:ext cx="2018880" cy="657000"/>
                  </a:xfrm>
                  <a:prstGeom prst="rect">
                    <a:avLst/>
                  </a:prstGeom>
                  <a:ln>
                    <a:noFill/>
                  </a:ln>
                </p:spPr>
              </p:pic>
            </p:oleObj>
          </a:graphicData>
        </a:graphic>
      </p:graphicFrame>
      <p:graphicFrame>
        <p:nvGraphicFramePr>
          <p:cNvPr id="304" name="Object 5"/>
          <p:cNvGraphicFramePr/>
          <p:nvPr/>
        </p:nvGraphicFramePr>
        <p:xfrm>
          <a:off x="2988000" y="1052640"/>
          <a:ext cx="2018880" cy="657000"/>
        </p:xfrm>
        <a:graphic>
          <a:graphicData uri="http://schemas.openxmlformats.org/presentationml/2006/ole">
            <p:oleObj progId="Equation.3" r:id="rId4" spid="">
              <p:embed/>
              <p:pic>
                <p:nvPicPr>
                  <p:cNvPr id="305" name="对象 9" descr=""/>
                  <p:cNvPicPr/>
                  <p:nvPr/>
                </p:nvPicPr>
                <p:blipFill>
                  <a:blip r:embed="rId5"/>
                  <a:stretch/>
                </p:blipFill>
                <p:spPr>
                  <a:xfrm>
                    <a:off x="2988000" y="1052640"/>
                    <a:ext cx="2018880" cy="657000"/>
                  </a:xfrm>
                  <a:prstGeom prst="rect">
                    <a:avLst/>
                  </a:prstGeom>
                  <a:ln>
                    <a:noFill/>
                  </a:ln>
                </p:spPr>
              </p:pic>
            </p:oleObj>
          </a:graphicData>
        </a:graphic>
      </p:graphicFrame>
      <p:graphicFrame>
        <p:nvGraphicFramePr>
          <p:cNvPr id="306" name="Object 6"/>
          <p:cNvGraphicFramePr/>
          <p:nvPr/>
        </p:nvGraphicFramePr>
        <p:xfrm>
          <a:off x="1268280" y="1117440"/>
          <a:ext cx="1198080" cy="588600"/>
        </p:xfrm>
        <a:graphic>
          <a:graphicData uri="http://schemas.openxmlformats.org/presentationml/2006/ole">
            <p:oleObj progId="Equation.3" r:id="rId6" spid="">
              <p:embed/>
              <p:pic>
                <p:nvPicPr>
                  <p:cNvPr id="307" name="对象 13" descr=""/>
                  <p:cNvPicPr/>
                  <p:nvPr/>
                </p:nvPicPr>
                <p:blipFill>
                  <a:blip r:embed="rId7"/>
                  <a:stretch/>
                </p:blipFill>
                <p:spPr>
                  <a:xfrm>
                    <a:off x="1268280" y="1117440"/>
                    <a:ext cx="1198080" cy="588600"/>
                  </a:xfrm>
                  <a:prstGeom prst="rect">
                    <a:avLst/>
                  </a:prstGeom>
                  <a:ln>
                    <a:noFill/>
                  </a:ln>
                </p:spPr>
              </p:pic>
            </p:oleObj>
          </a:graphicData>
        </a:graphic>
      </p:graphicFrame>
      <p:graphicFrame>
        <p:nvGraphicFramePr>
          <p:cNvPr id="308" name="Object 7"/>
          <p:cNvGraphicFramePr/>
          <p:nvPr/>
        </p:nvGraphicFramePr>
        <p:xfrm>
          <a:off x="1320120" y="476640"/>
          <a:ext cx="1163160" cy="588600"/>
        </p:xfrm>
        <a:graphic>
          <a:graphicData uri="http://schemas.openxmlformats.org/presentationml/2006/ole">
            <p:oleObj progId="Equation.3" r:id="rId8" spid="">
              <p:embed/>
              <p:pic>
                <p:nvPicPr>
                  <p:cNvPr id="309" name="对象 20" descr=""/>
                  <p:cNvPicPr/>
                  <p:nvPr/>
                </p:nvPicPr>
                <p:blipFill>
                  <a:blip r:embed="rId9"/>
                  <a:stretch/>
                </p:blipFill>
                <p:spPr>
                  <a:xfrm>
                    <a:off x="1320120" y="476640"/>
                    <a:ext cx="1163160" cy="588600"/>
                  </a:xfrm>
                  <a:prstGeom prst="rect">
                    <a:avLst/>
                  </a:prstGeom>
                  <a:ln>
                    <a:noFill/>
                  </a:ln>
                </p:spPr>
              </p:pic>
            </p:oleObj>
          </a:graphicData>
        </a:graphic>
      </p:graphicFrame>
      <p:graphicFrame>
        <p:nvGraphicFramePr>
          <p:cNvPr id="310" name="Object 8"/>
          <p:cNvGraphicFramePr/>
          <p:nvPr/>
        </p:nvGraphicFramePr>
        <p:xfrm>
          <a:off x="1155960" y="1915200"/>
          <a:ext cx="4366440" cy="686880"/>
        </p:xfrm>
        <a:graphic>
          <a:graphicData uri="http://schemas.openxmlformats.org/presentationml/2006/ole">
            <p:oleObj progId="Equation.3" r:id="rId10" spid="">
              <p:embed/>
              <p:pic>
                <p:nvPicPr>
                  <p:cNvPr id="311" name="对象 21" descr=""/>
                  <p:cNvPicPr/>
                  <p:nvPr/>
                </p:nvPicPr>
                <p:blipFill>
                  <a:blip r:embed="rId11"/>
                  <a:stretch/>
                </p:blipFill>
                <p:spPr>
                  <a:xfrm>
                    <a:off x="1155960" y="1915200"/>
                    <a:ext cx="4366440" cy="686880"/>
                  </a:xfrm>
                  <a:prstGeom prst="rect">
                    <a:avLst/>
                  </a:prstGeom>
                  <a:ln>
                    <a:noFill/>
                  </a:ln>
                </p:spPr>
              </p:pic>
            </p:oleObj>
          </a:graphicData>
        </a:graphic>
      </p:graphicFrame>
      <p:graphicFrame>
        <p:nvGraphicFramePr>
          <p:cNvPr id="312" name="Object 9"/>
          <p:cNvGraphicFramePr/>
          <p:nvPr/>
        </p:nvGraphicFramePr>
        <p:xfrm>
          <a:off x="821520" y="2951640"/>
          <a:ext cx="4922280" cy="814320"/>
        </p:xfrm>
        <a:graphic>
          <a:graphicData uri="http://schemas.openxmlformats.org/presentationml/2006/ole">
            <p:oleObj progId="Equation.3" r:id="rId12" spid="">
              <p:embed/>
              <p:pic>
                <p:nvPicPr>
                  <p:cNvPr id="313" name="对象 22" descr=""/>
                  <p:cNvPicPr/>
                  <p:nvPr/>
                </p:nvPicPr>
                <p:blipFill>
                  <a:blip r:embed="rId13"/>
                  <a:stretch/>
                </p:blipFill>
                <p:spPr>
                  <a:xfrm>
                    <a:off x="821520" y="2951640"/>
                    <a:ext cx="4922280" cy="814320"/>
                  </a:xfrm>
                  <a:prstGeom prst="rect">
                    <a:avLst/>
                  </a:prstGeom>
                  <a:ln>
                    <a:noFill/>
                  </a:ln>
                </p:spPr>
              </p:pic>
            </p:oleObj>
          </a:graphicData>
        </a:graphic>
      </p:graphicFrame>
      <p:graphicFrame>
        <p:nvGraphicFramePr>
          <p:cNvPr id="314" name="Object 10"/>
          <p:cNvGraphicFramePr/>
          <p:nvPr/>
        </p:nvGraphicFramePr>
        <p:xfrm>
          <a:off x="2987640" y="4116600"/>
          <a:ext cx="4150080" cy="1108440"/>
        </p:xfrm>
        <a:graphic>
          <a:graphicData uri="http://schemas.openxmlformats.org/presentationml/2006/ole">
            <p:oleObj progId="Equation.3" r:id="rId14" spid="">
              <p:embed/>
              <p:pic>
                <p:nvPicPr>
                  <p:cNvPr id="315" name="对象 23" descr=""/>
                  <p:cNvPicPr/>
                  <p:nvPr/>
                </p:nvPicPr>
                <p:blipFill>
                  <a:blip r:embed="rId15"/>
                  <a:stretch/>
                </p:blipFill>
                <p:spPr>
                  <a:xfrm>
                    <a:off x="2987640" y="4116600"/>
                    <a:ext cx="4150080" cy="1108440"/>
                  </a:xfrm>
                  <a:prstGeom prst="rect">
                    <a:avLst/>
                  </a:prstGeom>
                  <a:ln>
                    <a:noFill/>
                  </a:ln>
                </p:spPr>
              </p:pic>
            </p:oleObj>
          </a:graphicData>
        </a:graphic>
      </p:graphicFrame>
      <p:graphicFrame>
        <p:nvGraphicFramePr>
          <p:cNvPr id="316" name="Object 11"/>
          <p:cNvGraphicFramePr/>
          <p:nvPr/>
        </p:nvGraphicFramePr>
        <p:xfrm>
          <a:off x="2642400" y="5301360"/>
          <a:ext cx="3970080" cy="1072800"/>
        </p:xfrm>
        <a:graphic>
          <a:graphicData uri="http://schemas.openxmlformats.org/presentationml/2006/ole">
            <p:oleObj progId="Equation.3" r:id="rId16" spid="">
              <p:embed/>
              <p:pic>
                <p:nvPicPr>
                  <p:cNvPr id="317" name="对象 24" descr=""/>
                  <p:cNvPicPr/>
                  <p:nvPr/>
                </p:nvPicPr>
                <p:blipFill>
                  <a:blip r:embed="rId17"/>
                  <a:stretch/>
                </p:blipFill>
                <p:spPr>
                  <a:xfrm>
                    <a:off x="2642400" y="5301360"/>
                    <a:ext cx="3970080" cy="1072800"/>
                  </a:xfrm>
                  <a:prstGeom prst="rect">
                    <a:avLst/>
                  </a:prstGeom>
                  <a:ln>
                    <a:noFill/>
                  </a:ln>
                </p:spPr>
              </p:pic>
            </p:oleObj>
          </a:graphicData>
        </a:graphic>
      </p:graphicFrame>
    </p:spTree>
  </p:cSld>
  <p:timing>
    <p:tnLst>
      <p:par>
        <p:cTn id="648" dur="indefinite" restart="never" nodeType="tmRoot">
          <p:childTnLst>
            <p:seq>
              <p:cTn id="649" dur="indefinite" nodeType="mainSeq">
                <p:childTnLst>
                  <p:par>
                    <p:cTn id="650" fill="hold">
                      <p:stCondLst>
                        <p:cond delay="0"/>
                      </p:stCondLst>
                      <p:childTnLst>
                        <p:par>
                          <p:cTn id="651" fill="hold">
                            <p:stCondLst>
                              <p:cond delay="0"/>
                            </p:stCondLst>
                            <p:childTnLst>
                              <p:par>
                                <p:cTn id="652" nodeType="withEffect" fill="hold" presetClass="entr" presetID="22" presetSubtype="8">
                                  <p:stCondLst>
                                    <p:cond delay="0"/>
                                  </p:stCondLst>
                                  <p:childTnLst>
                                    <p:set>
                                      <p:cBhvr>
                                        <p:cTn id="653" dur="1" fill="hold">
                                          <p:stCondLst>
                                            <p:cond delay="0"/>
                                          </p:stCondLst>
                                        </p:cTn>
                                        <p:tgtEl>
                                          <p:spTgt spid="298"/>
                                        </p:tgtEl>
                                        <p:attrNameLst>
                                          <p:attrName>style.visibility</p:attrName>
                                        </p:attrNameLst>
                                      </p:cBhvr>
                                      <p:to>
                                        <p:strVal val="visible"/>
                                      </p:to>
                                    </p:set>
                                    <p:animEffect filter="wipe(left)" transition="in">
                                      <p:cBhvr additive="repl">
                                        <p:cTn id="654" dur="500"/>
                                        <p:tgtEl>
                                          <p:spTgt spid="298"/>
                                        </p:tgtEl>
                                      </p:cBhvr>
                                    </p:animEffect>
                                  </p:childTnLst>
                                </p:cTn>
                              </p:par>
                            </p:childTnLst>
                          </p:cTn>
                        </p:par>
                      </p:childTnLst>
                    </p:cTn>
                  </p:par>
                  <p:par>
                    <p:cTn id="655" fill="hold">
                      <p:stCondLst>
                        <p:cond delay="indefinite"/>
                      </p:stCondLst>
                      <p:childTnLst>
                        <p:par>
                          <p:cTn id="656" fill="hold">
                            <p:stCondLst>
                              <p:cond delay="0"/>
                            </p:stCondLst>
                            <p:childTnLst>
                              <p:par>
                                <p:cTn id="657" nodeType="clickEffect" fill="hold" presetClass="entr" presetID="22" presetSubtype="8">
                                  <p:stCondLst>
                                    <p:cond delay="0"/>
                                  </p:stCondLst>
                                  <p:childTnLst>
                                    <p:set>
                                      <p:cBhvr>
                                        <p:cTn id="658" dur="1" fill="hold">
                                          <p:stCondLst>
                                            <p:cond delay="0"/>
                                          </p:stCondLst>
                                        </p:cTn>
                                        <p:tgtEl>
                                          <p:spTgt spid="300"/>
                                        </p:tgtEl>
                                        <p:attrNameLst>
                                          <p:attrName>style.visibility</p:attrName>
                                        </p:attrNameLst>
                                      </p:cBhvr>
                                      <p:to>
                                        <p:strVal val="visible"/>
                                      </p:to>
                                    </p:set>
                                    <p:animEffect filter="wipe(left)" transition="in">
                                      <p:cBhvr additive="repl">
                                        <p:cTn id="659" dur="500"/>
                                        <p:tgtEl>
                                          <p:spTgt spid="300"/>
                                        </p:tgtEl>
                                      </p:cBhvr>
                                    </p:animEffect>
                                  </p:childTnLst>
                                </p:cTn>
                              </p:par>
                            </p:childTnLst>
                          </p:cTn>
                        </p:par>
                        <p:par>
                          <p:cTn id="660" fill="hold">
                            <p:stCondLst>
                              <p:cond delay="500"/>
                            </p:stCondLst>
                            <p:childTnLst>
                              <p:par>
                                <p:cTn id="661" nodeType="afterEffect" fill="hold" presetClass="entr" presetID="22" presetSubtype="8">
                                  <p:stCondLst>
                                    <p:cond delay="0"/>
                                  </p:stCondLst>
                                  <p:childTnLst>
                                    <p:set>
                                      <p:cBhvr>
                                        <p:cTn id="662" dur="1" fill="hold">
                                          <p:stCondLst>
                                            <p:cond delay="0"/>
                                          </p:stCondLst>
                                        </p:cTn>
                                        <p:tgtEl>
                                          <p:spTgt spid="309"/>
                                        </p:tgtEl>
                                        <p:attrNameLst>
                                          <p:attrName>style.visibility</p:attrName>
                                        </p:attrNameLst>
                                      </p:cBhvr>
                                      <p:to>
                                        <p:strVal val="visible"/>
                                      </p:to>
                                    </p:set>
                                    <p:animEffect filter="wipe(left)" transition="in">
                                      <p:cBhvr additive="repl">
                                        <p:cTn id="663" dur="500"/>
                                        <p:tgtEl>
                                          <p:spTgt spid="309"/>
                                        </p:tgtEl>
                                      </p:cBhvr>
                                    </p:animEffect>
                                  </p:childTnLst>
                                </p:cTn>
                              </p:par>
                            </p:childTnLst>
                          </p:cTn>
                        </p:par>
                        <p:par>
                          <p:cTn id="664" fill="hold">
                            <p:stCondLst>
                              <p:cond delay="1000"/>
                            </p:stCondLst>
                            <p:childTnLst>
                              <p:par>
                                <p:cTn id="665" nodeType="afterEffect" fill="hold" presetClass="entr" presetID="22" presetSubtype="8">
                                  <p:stCondLst>
                                    <p:cond delay="0"/>
                                  </p:stCondLst>
                                  <p:childTnLst>
                                    <p:set>
                                      <p:cBhvr>
                                        <p:cTn id="666" dur="1" fill="hold">
                                          <p:stCondLst>
                                            <p:cond delay="0"/>
                                          </p:stCondLst>
                                        </p:cTn>
                                        <p:tgtEl>
                                          <p:spTgt spid="303"/>
                                        </p:tgtEl>
                                        <p:attrNameLst>
                                          <p:attrName>style.visibility</p:attrName>
                                        </p:attrNameLst>
                                      </p:cBhvr>
                                      <p:to>
                                        <p:strVal val="visible"/>
                                      </p:to>
                                    </p:set>
                                    <p:animEffect filter="wipe(left)" transition="in">
                                      <p:cBhvr additive="repl">
                                        <p:cTn id="667" dur="500"/>
                                        <p:tgtEl>
                                          <p:spTgt spid="303"/>
                                        </p:tgtEl>
                                      </p:cBhvr>
                                    </p:animEffect>
                                  </p:childTnLst>
                                </p:cTn>
                              </p:par>
                            </p:childTnLst>
                          </p:cTn>
                        </p:par>
                      </p:childTnLst>
                    </p:cTn>
                  </p:par>
                  <p:par>
                    <p:cTn id="668" fill="hold">
                      <p:stCondLst>
                        <p:cond delay="indefinite"/>
                      </p:stCondLst>
                      <p:childTnLst>
                        <p:par>
                          <p:cTn id="669" fill="hold">
                            <p:stCondLst>
                              <p:cond delay="0"/>
                            </p:stCondLst>
                            <p:childTnLst>
                              <p:par>
                                <p:cTn id="670" nodeType="clickEffect" fill="hold" presetClass="entr" presetID="22" presetSubtype="8">
                                  <p:stCondLst>
                                    <p:cond delay="0"/>
                                  </p:stCondLst>
                                  <p:childTnLst>
                                    <p:set>
                                      <p:cBhvr>
                                        <p:cTn id="671" dur="1" fill="hold">
                                          <p:stCondLst>
                                            <p:cond delay="0"/>
                                          </p:stCondLst>
                                        </p:cTn>
                                        <p:tgtEl>
                                          <p:spTgt spid="307"/>
                                        </p:tgtEl>
                                        <p:attrNameLst>
                                          <p:attrName>style.visibility</p:attrName>
                                        </p:attrNameLst>
                                      </p:cBhvr>
                                      <p:to>
                                        <p:strVal val="visible"/>
                                      </p:to>
                                    </p:set>
                                    <p:animEffect filter="wipe(left)" transition="in">
                                      <p:cBhvr additive="repl">
                                        <p:cTn id="672" dur="500"/>
                                        <p:tgtEl>
                                          <p:spTgt spid="307"/>
                                        </p:tgtEl>
                                      </p:cBhvr>
                                    </p:animEffect>
                                  </p:childTnLst>
                                </p:cTn>
                              </p:par>
                            </p:childTnLst>
                          </p:cTn>
                        </p:par>
                        <p:par>
                          <p:cTn id="673" fill="hold">
                            <p:stCondLst>
                              <p:cond delay="500"/>
                            </p:stCondLst>
                            <p:childTnLst>
                              <p:par>
                                <p:cTn id="674" nodeType="afterEffect" fill="hold" presetClass="entr" presetID="22" presetSubtype="8">
                                  <p:stCondLst>
                                    <p:cond delay="0"/>
                                  </p:stCondLst>
                                  <p:childTnLst>
                                    <p:set>
                                      <p:cBhvr>
                                        <p:cTn id="675" dur="1" fill="hold">
                                          <p:stCondLst>
                                            <p:cond delay="0"/>
                                          </p:stCondLst>
                                        </p:cTn>
                                        <p:tgtEl>
                                          <p:spTgt spid="305"/>
                                        </p:tgtEl>
                                        <p:attrNameLst>
                                          <p:attrName>style.visibility</p:attrName>
                                        </p:attrNameLst>
                                      </p:cBhvr>
                                      <p:to>
                                        <p:strVal val="visible"/>
                                      </p:to>
                                    </p:set>
                                    <p:animEffect filter="wipe(left)" transition="in">
                                      <p:cBhvr additive="repl">
                                        <p:cTn id="676" dur="500"/>
                                        <p:tgtEl>
                                          <p:spTgt spid="305"/>
                                        </p:tgtEl>
                                      </p:cBhvr>
                                    </p:animEffect>
                                  </p:childTnLst>
                                </p:cTn>
                              </p:par>
                            </p:childTnLst>
                          </p:cTn>
                        </p:par>
                      </p:childTnLst>
                    </p:cTn>
                  </p:par>
                  <p:par>
                    <p:cTn id="677" fill="hold">
                      <p:stCondLst>
                        <p:cond delay="indefinite"/>
                      </p:stCondLst>
                      <p:childTnLst>
                        <p:par>
                          <p:cTn id="678" fill="hold">
                            <p:stCondLst>
                              <p:cond delay="0"/>
                            </p:stCondLst>
                            <p:childTnLst>
                              <p:par>
                                <p:cTn id="679" nodeType="clickEffect" fill="hold" presetClass="entr" presetID="22" presetSubtype="8">
                                  <p:stCondLst>
                                    <p:cond delay="0"/>
                                  </p:stCondLst>
                                  <p:childTnLst>
                                    <p:set>
                                      <p:cBhvr>
                                        <p:cTn id="680" dur="1" fill="hold">
                                          <p:stCondLst>
                                            <p:cond delay="0"/>
                                          </p:stCondLst>
                                        </p:cTn>
                                        <p:tgtEl>
                                          <p:spTgt spid="301"/>
                                        </p:tgtEl>
                                        <p:attrNameLst>
                                          <p:attrName>style.visibility</p:attrName>
                                        </p:attrNameLst>
                                      </p:cBhvr>
                                      <p:to>
                                        <p:strVal val="visible"/>
                                      </p:to>
                                    </p:set>
                                    <p:animEffect filter="wipe(left)" transition="in">
                                      <p:cBhvr additive="repl">
                                        <p:cTn id="681" dur="500"/>
                                        <p:tgtEl>
                                          <p:spTgt spid="301"/>
                                        </p:tgtEl>
                                      </p:cBhvr>
                                    </p:animEffect>
                                  </p:childTnLst>
                                </p:cTn>
                              </p:par>
                            </p:childTnLst>
                          </p:cTn>
                        </p:par>
                        <p:par>
                          <p:cTn id="682" fill="hold">
                            <p:stCondLst>
                              <p:cond delay="500"/>
                            </p:stCondLst>
                            <p:childTnLst>
                              <p:par>
                                <p:cTn id="683" nodeType="afterEffect" fill="hold" presetClass="entr" presetID="22" presetSubtype="8">
                                  <p:stCondLst>
                                    <p:cond delay="0"/>
                                  </p:stCondLst>
                                  <p:childTnLst>
                                    <p:set>
                                      <p:cBhvr>
                                        <p:cTn id="684" dur="1" fill="hold">
                                          <p:stCondLst>
                                            <p:cond delay="0"/>
                                          </p:stCondLst>
                                        </p:cTn>
                                        <p:tgtEl>
                                          <p:spTgt spid="311"/>
                                        </p:tgtEl>
                                        <p:attrNameLst>
                                          <p:attrName>style.visibility</p:attrName>
                                        </p:attrNameLst>
                                      </p:cBhvr>
                                      <p:to>
                                        <p:strVal val="visible"/>
                                      </p:to>
                                    </p:set>
                                    <p:animEffect filter="wipe(left)" transition="in">
                                      <p:cBhvr additive="repl">
                                        <p:cTn id="685" dur="500"/>
                                        <p:tgtEl>
                                          <p:spTgt spid="311"/>
                                        </p:tgtEl>
                                      </p:cBhvr>
                                    </p:animEffect>
                                  </p:childTnLst>
                                </p:cTn>
                              </p:par>
                            </p:childTnLst>
                          </p:cTn>
                        </p:par>
                      </p:childTnLst>
                    </p:cTn>
                  </p:par>
                  <p:par>
                    <p:cTn id="686" fill="hold">
                      <p:stCondLst>
                        <p:cond delay="indefinite"/>
                      </p:stCondLst>
                      <p:childTnLst>
                        <p:par>
                          <p:cTn id="687" fill="hold">
                            <p:stCondLst>
                              <p:cond delay="0"/>
                            </p:stCondLst>
                            <p:childTnLst>
                              <p:par>
                                <p:cTn id="688" nodeType="clickEffect" fill="hold" presetClass="entr" presetID="22" presetSubtype="8">
                                  <p:stCondLst>
                                    <p:cond delay="0"/>
                                  </p:stCondLst>
                                  <p:childTnLst>
                                    <p:set>
                                      <p:cBhvr>
                                        <p:cTn id="689" dur="1" fill="hold">
                                          <p:stCondLst>
                                            <p:cond delay="0"/>
                                          </p:stCondLst>
                                        </p:cTn>
                                        <p:tgtEl>
                                          <p:spTgt spid="313"/>
                                        </p:tgtEl>
                                        <p:attrNameLst>
                                          <p:attrName>style.visibility</p:attrName>
                                        </p:attrNameLst>
                                      </p:cBhvr>
                                      <p:to>
                                        <p:strVal val="visible"/>
                                      </p:to>
                                    </p:set>
                                    <p:animEffect filter="wipe(left)" transition="in">
                                      <p:cBhvr additive="repl">
                                        <p:cTn id="690" dur="500"/>
                                        <p:tgtEl>
                                          <p:spTgt spid="313"/>
                                        </p:tgtEl>
                                      </p:cBhvr>
                                    </p:animEffect>
                                  </p:childTnLst>
                                </p:cTn>
                              </p:par>
                            </p:childTnLst>
                          </p:cTn>
                        </p:par>
                      </p:childTnLst>
                    </p:cTn>
                  </p:par>
                  <p:par>
                    <p:cTn id="691" fill="hold">
                      <p:stCondLst>
                        <p:cond delay="indefinite"/>
                      </p:stCondLst>
                      <p:childTnLst>
                        <p:par>
                          <p:cTn id="692" fill="hold">
                            <p:stCondLst>
                              <p:cond delay="0"/>
                            </p:stCondLst>
                            <p:childTnLst>
                              <p:par>
                                <p:cTn id="693" nodeType="clickEffect" fill="hold" presetClass="entr" presetID="22" presetSubtype="8">
                                  <p:stCondLst>
                                    <p:cond delay="0"/>
                                  </p:stCondLst>
                                  <p:childTnLst>
                                    <p:set>
                                      <p:cBhvr>
                                        <p:cTn id="694" dur="1" fill="hold">
                                          <p:stCondLst>
                                            <p:cond delay="0"/>
                                          </p:stCondLst>
                                        </p:cTn>
                                        <p:tgtEl>
                                          <p:spTgt spid="299"/>
                                        </p:tgtEl>
                                        <p:attrNameLst>
                                          <p:attrName>style.visibility</p:attrName>
                                        </p:attrNameLst>
                                      </p:cBhvr>
                                      <p:to>
                                        <p:strVal val="visible"/>
                                      </p:to>
                                    </p:set>
                                    <p:animEffect filter="wipe(left)" transition="in">
                                      <p:cBhvr additive="repl">
                                        <p:cTn id="695" dur="500"/>
                                        <p:tgtEl>
                                          <p:spTgt spid="299"/>
                                        </p:tgtEl>
                                      </p:cBhvr>
                                    </p:animEffect>
                                  </p:childTnLst>
                                </p:cTn>
                              </p:par>
                            </p:childTnLst>
                          </p:cTn>
                        </p:par>
                      </p:childTnLst>
                    </p:cTn>
                  </p:par>
                  <p:par>
                    <p:cTn id="696" fill="hold">
                      <p:stCondLst>
                        <p:cond delay="indefinite"/>
                      </p:stCondLst>
                      <p:childTnLst>
                        <p:par>
                          <p:cTn id="697" fill="hold">
                            <p:stCondLst>
                              <p:cond delay="0"/>
                            </p:stCondLst>
                            <p:childTnLst>
                              <p:par>
                                <p:cTn id="698" nodeType="clickEffect" fill="hold" presetClass="entr" presetID="22" presetSubtype="8">
                                  <p:stCondLst>
                                    <p:cond delay="0"/>
                                  </p:stCondLst>
                                  <p:childTnLst>
                                    <p:set>
                                      <p:cBhvr>
                                        <p:cTn id="699" dur="1" fill="hold">
                                          <p:stCondLst>
                                            <p:cond delay="0"/>
                                          </p:stCondLst>
                                        </p:cTn>
                                        <p:tgtEl>
                                          <p:spTgt spid="315"/>
                                        </p:tgtEl>
                                        <p:attrNameLst>
                                          <p:attrName>style.visibility</p:attrName>
                                        </p:attrNameLst>
                                      </p:cBhvr>
                                      <p:to>
                                        <p:strVal val="visible"/>
                                      </p:to>
                                    </p:set>
                                    <p:animEffect filter="wipe(left)" transition="in">
                                      <p:cBhvr additive="repl">
                                        <p:cTn id="700" dur="500"/>
                                        <p:tgtEl>
                                          <p:spTgt spid="315"/>
                                        </p:tgtEl>
                                      </p:cBhvr>
                                    </p:animEffect>
                                  </p:childTnLst>
                                </p:cTn>
                              </p:par>
                            </p:childTnLst>
                          </p:cTn>
                        </p:par>
                      </p:childTnLst>
                    </p:cTn>
                  </p:par>
                  <p:par>
                    <p:cTn id="701" fill="hold">
                      <p:stCondLst>
                        <p:cond delay="indefinite"/>
                      </p:stCondLst>
                      <p:childTnLst>
                        <p:par>
                          <p:cTn id="702" fill="hold">
                            <p:stCondLst>
                              <p:cond delay="0"/>
                            </p:stCondLst>
                            <p:childTnLst>
                              <p:par>
                                <p:cTn id="703" nodeType="clickEffect" fill="hold" presetClass="entr" presetID="22" presetSubtype="8">
                                  <p:stCondLst>
                                    <p:cond delay="0"/>
                                  </p:stCondLst>
                                  <p:childTnLst>
                                    <p:set>
                                      <p:cBhvr>
                                        <p:cTn id="704" dur="1" fill="hold">
                                          <p:stCondLst>
                                            <p:cond delay="0"/>
                                          </p:stCondLst>
                                        </p:cTn>
                                        <p:tgtEl>
                                          <p:spTgt spid="317"/>
                                        </p:tgtEl>
                                        <p:attrNameLst>
                                          <p:attrName>style.visibility</p:attrName>
                                        </p:attrNameLst>
                                      </p:cBhvr>
                                      <p:to>
                                        <p:strVal val="visible"/>
                                      </p:to>
                                    </p:set>
                                    <p:animEffect filter="wipe(left)" transition="in">
                                      <p:cBhvr additive="repl">
                                        <p:cTn id="705" dur="500"/>
                                        <p:tgtEl>
                                          <p:spTgt spid="31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251640" y="476640"/>
            <a:ext cx="352800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3</a:t>
            </a:r>
            <a:r>
              <a:rPr b="1" lang="en-US" sz="2800" spc="-1" strike="noStrike">
                <a:solidFill>
                  <a:srgbClr val="000000"/>
                </a:solidFill>
                <a:uFill>
                  <a:solidFill>
                    <a:srgbClr val="ffffff"/>
                  </a:solidFill>
                </a:uFill>
                <a:latin typeface="Times New Roman"/>
                <a:ea typeface="宋体"/>
              </a:rPr>
              <a:t>）</a:t>
            </a:r>
            <a:endParaRPr b="0" lang="en-US" sz="1800" spc="-1" strike="noStrike">
              <a:solidFill>
                <a:srgbClr val="000000"/>
              </a:solidFill>
              <a:uFill>
                <a:solidFill>
                  <a:srgbClr val="ffffff"/>
                </a:solidFill>
              </a:uFill>
              <a:latin typeface="Arial"/>
            </a:endParaRPr>
          </a:p>
        </p:txBody>
      </p:sp>
      <p:graphicFrame>
        <p:nvGraphicFramePr>
          <p:cNvPr id="319" name="Object 2"/>
          <p:cNvGraphicFramePr/>
          <p:nvPr/>
        </p:nvGraphicFramePr>
        <p:xfrm>
          <a:off x="5398200" y="332640"/>
          <a:ext cx="3107880" cy="811080"/>
        </p:xfrm>
        <a:graphic>
          <a:graphicData uri="http://schemas.openxmlformats.org/presentationml/2006/ole">
            <p:oleObj progId="Equation.3" r:id="rId1" spid="">
              <p:embed/>
              <p:pic>
                <p:nvPicPr>
                  <p:cNvPr id="320" name="对象 2" descr=""/>
                  <p:cNvPicPr/>
                  <p:nvPr/>
                </p:nvPicPr>
                <p:blipFill>
                  <a:blip r:embed="rId2"/>
                  <a:stretch/>
                </p:blipFill>
                <p:spPr>
                  <a:xfrm>
                    <a:off x="5398200" y="332640"/>
                    <a:ext cx="3107880" cy="811080"/>
                  </a:xfrm>
                  <a:prstGeom prst="rect">
                    <a:avLst/>
                  </a:prstGeom>
                  <a:ln>
                    <a:noFill/>
                  </a:ln>
                </p:spPr>
              </p:pic>
            </p:oleObj>
          </a:graphicData>
        </a:graphic>
      </p:graphicFrame>
      <p:graphicFrame>
        <p:nvGraphicFramePr>
          <p:cNvPr id="321" name="Object 3"/>
          <p:cNvGraphicFramePr/>
          <p:nvPr/>
        </p:nvGraphicFramePr>
        <p:xfrm>
          <a:off x="1539720" y="243720"/>
          <a:ext cx="3490560" cy="988560"/>
        </p:xfrm>
        <a:graphic>
          <a:graphicData uri="http://schemas.openxmlformats.org/presentationml/2006/ole">
            <p:oleObj progId="Equation.3" r:id="rId3" spid="">
              <p:embed/>
              <p:pic>
                <p:nvPicPr>
                  <p:cNvPr id="322" name="对象 3" descr=""/>
                  <p:cNvPicPr/>
                  <p:nvPr/>
                </p:nvPicPr>
                <p:blipFill>
                  <a:blip r:embed="rId4"/>
                  <a:stretch/>
                </p:blipFill>
                <p:spPr>
                  <a:xfrm>
                    <a:off x="1539720" y="243720"/>
                    <a:ext cx="3490560" cy="988560"/>
                  </a:xfrm>
                  <a:prstGeom prst="rect">
                    <a:avLst/>
                  </a:prstGeom>
                  <a:ln>
                    <a:noFill/>
                  </a:ln>
                </p:spPr>
              </p:pic>
            </p:oleObj>
          </a:graphicData>
        </a:graphic>
      </p:graphicFrame>
      <p:graphicFrame>
        <p:nvGraphicFramePr>
          <p:cNvPr id="323" name="Object 4"/>
          <p:cNvGraphicFramePr/>
          <p:nvPr/>
        </p:nvGraphicFramePr>
        <p:xfrm>
          <a:off x="2388960" y="1340640"/>
          <a:ext cx="3202560" cy="588960"/>
        </p:xfrm>
        <a:graphic>
          <a:graphicData uri="http://schemas.openxmlformats.org/presentationml/2006/ole">
            <p:oleObj progId="Equation.3" r:id="rId5" spid="">
              <p:embed/>
              <p:pic>
                <p:nvPicPr>
                  <p:cNvPr id="324" name="对象 7" descr=""/>
                  <p:cNvPicPr/>
                  <p:nvPr/>
                </p:nvPicPr>
                <p:blipFill>
                  <a:blip r:embed="rId6"/>
                  <a:stretch/>
                </p:blipFill>
                <p:spPr>
                  <a:xfrm>
                    <a:off x="2388960" y="1340640"/>
                    <a:ext cx="3202560" cy="588960"/>
                  </a:xfrm>
                  <a:prstGeom prst="rect">
                    <a:avLst/>
                  </a:prstGeom>
                  <a:ln>
                    <a:noFill/>
                  </a:ln>
                </p:spPr>
              </p:pic>
            </p:oleObj>
          </a:graphicData>
        </a:graphic>
      </p:graphicFrame>
      <p:graphicFrame>
        <p:nvGraphicFramePr>
          <p:cNvPr id="325" name="Object 5"/>
          <p:cNvGraphicFramePr/>
          <p:nvPr/>
        </p:nvGraphicFramePr>
        <p:xfrm>
          <a:off x="2388960" y="2164680"/>
          <a:ext cx="3138480" cy="570600"/>
        </p:xfrm>
        <a:graphic>
          <a:graphicData uri="http://schemas.openxmlformats.org/presentationml/2006/ole">
            <p:oleObj progId="Equation.3" r:id="rId7" spid="">
              <p:embed/>
              <p:pic>
                <p:nvPicPr>
                  <p:cNvPr id="326" name="对象 8" descr=""/>
                  <p:cNvPicPr/>
                  <p:nvPr/>
                </p:nvPicPr>
                <p:blipFill>
                  <a:blip r:embed="rId8"/>
                  <a:stretch/>
                </p:blipFill>
                <p:spPr>
                  <a:xfrm>
                    <a:off x="2388960" y="2164680"/>
                    <a:ext cx="3138480" cy="570600"/>
                  </a:xfrm>
                  <a:prstGeom prst="rect">
                    <a:avLst/>
                  </a:prstGeom>
                  <a:ln>
                    <a:noFill/>
                  </a:ln>
                </p:spPr>
              </p:pic>
            </p:oleObj>
          </a:graphicData>
        </a:graphic>
      </p:graphicFrame>
      <p:graphicFrame>
        <p:nvGraphicFramePr>
          <p:cNvPr id="327" name="Object 6"/>
          <p:cNvGraphicFramePr/>
          <p:nvPr/>
        </p:nvGraphicFramePr>
        <p:xfrm>
          <a:off x="5961240" y="1400040"/>
          <a:ext cx="2364480" cy="590760"/>
        </p:xfrm>
        <a:graphic>
          <a:graphicData uri="http://schemas.openxmlformats.org/presentationml/2006/ole">
            <p:oleObj progId="Equation.3" r:id="rId9" spid="">
              <p:embed/>
              <p:pic>
                <p:nvPicPr>
                  <p:cNvPr id="328" name="对象 9" descr=""/>
                  <p:cNvPicPr/>
                  <p:nvPr/>
                </p:nvPicPr>
                <p:blipFill>
                  <a:blip r:embed="rId10"/>
                  <a:stretch/>
                </p:blipFill>
                <p:spPr>
                  <a:xfrm>
                    <a:off x="5961240" y="1400040"/>
                    <a:ext cx="2364480" cy="590760"/>
                  </a:xfrm>
                  <a:prstGeom prst="rect">
                    <a:avLst/>
                  </a:prstGeom>
                  <a:ln>
                    <a:noFill/>
                  </a:ln>
                </p:spPr>
              </p:pic>
            </p:oleObj>
          </a:graphicData>
        </a:graphic>
      </p:graphicFrame>
      <p:graphicFrame>
        <p:nvGraphicFramePr>
          <p:cNvPr id="329" name="Object 7"/>
          <p:cNvGraphicFramePr/>
          <p:nvPr/>
        </p:nvGraphicFramePr>
        <p:xfrm>
          <a:off x="5977080" y="2164680"/>
          <a:ext cx="2332080" cy="570600"/>
        </p:xfrm>
        <a:graphic>
          <a:graphicData uri="http://schemas.openxmlformats.org/presentationml/2006/ole">
            <p:oleObj progId="Equation.3" r:id="rId11" spid="">
              <p:embed/>
              <p:pic>
                <p:nvPicPr>
                  <p:cNvPr id="330" name="对象 10" descr=""/>
                  <p:cNvPicPr/>
                  <p:nvPr/>
                </p:nvPicPr>
                <p:blipFill>
                  <a:blip r:embed="rId12"/>
                  <a:stretch/>
                </p:blipFill>
                <p:spPr>
                  <a:xfrm>
                    <a:off x="5977080" y="2164680"/>
                    <a:ext cx="2332080" cy="570600"/>
                  </a:xfrm>
                  <a:prstGeom prst="rect">
                    <a:avLst/>
                  </a:prstGeom>
                  <a:ln>
                    <a:noFill/>
                  </a:ln>
                </p:spPr>
              </p:pic>
            </p:oleObj>
          </a:graphicData>
        </a:graphic>
      </p:graphicFrame>
      <p:sp>
        <p:nvSpPr>
          <p:cNvPr id="331" name="CustomShape 8"/>
          <p:cNvSpPr/>
          <p:nvPr/>
        </p:nvSpPr>
        <p:spPr>
          <a:xfrm>
            <a:off x="270720" y="3265920"/>
            <a:ext cx="49683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4</a:t>
            </a:r>
            <a:r>
              <a:rPr b="1" lang="en-US" sz="2800" spc="-1" strike="noStrike">
                <a:solidFill>
                  <a:srgbClr val="000000"/>
                </a:solidFill>
                <a:uFill>
                  <a:solidFill>
                    <a:srgbClr val="ffffff"/>
                  </a:solidFill>
                </a:uFill>
                <a:latin typeface="Times New Roman"/>
                <a:ea typeface="宋体"/>
              </a:rPr>
              <a:t>）</a:t>
            </a:r>
            <a:endParaRPr b="0" lang="en-US" sz="1800" spc="-1" strike="noStrike">
              <a:solidFill>
                <a:srgbClr val="000000"/>
              </a:solidFill>
              <a:uFill>
                <a:solidFill>
                  <a:srgbClr val="ffffff"/>
                </a:solidFill>
              </a:uFill>
              <a:latin typeface="Arial"/>
            </a:endParaRPr>
          </a:p>
        </p:txBody>
      </p:sp>
      <p:graphicFrame>
        <p:nvGraphicFramePr>
          <p:cNvPr id="332" name="Object 9"/>
          <p:cNvGraphicFramePr/>
          <p:nvPr/>
        </p:nvGraphicFramePr>
        <p:xfrm>
          <a:off x="1381320" y="4207320"/>
          <a:ext cx="1437840" cy="988560"/>
        </p:xfrm>
        <a:graphic>
          <a:graphicData uri="http://schemas.openxmlformats.org/presentationml/2006/ole">
            <p:oleObj progId="Equation.3" r:id="rId13" spid="">
              <p:embed/>
              <p:pic>
                <p:nvPicPr>
                  <p:cNvPr id="333" name="对象 14" descr=""/>
                  <p:cNvPicPr/>
                  <p:nvPr/>
                </p:nvPicPr>
                <p:blipFill>
                  <a:blip r:embed="rId14"/>
                  <a:stretch/>
                </p:blipFill>
                <p:spPr>
                  <a:xfrm>
                    <a:off x="1381320" y="4207320"/>
                    <a:ext cx="1437840" cy="988560"/>
                  </a:xfrm>
                  <a:prstGeom prst="rect">
                    <a:avLst/>
                  </a:prstGeom>
                  <a:ln>
                    <a:noFill/>
                  </a:ln>
                </p:spPr>
              </p:pic>
            </p:oleObj>
          </a:graphicData>
        </a:graphic>
      </p:graphicFrame>
      <p:sp>
        <p:nvSpPr>
          <p:cNvPr id="334" name="CustomShape 10"/>
          <p:cNvSpPr/>
          <p:nvPr/>
        </p:nvSpPr>
        <p:spPr>
          <a:xfrm>
            <a:off x="3043440" y="4521240"/>
            <a:ext cx="539640" cy="323640"/>
          </a:xfrm>
          <a:prstGeom prst="rightArrow">
            <a:avLst>
              <a:gd name="adj1" fmla="val 50000"/>
              <a:gd name="adj2" fmla="val 40871"/>
            </a:avLst>
          </a:prstGeom>
          <a:noFill/>
          <a:ln w="9360">
            <a:solidFill>
              <a:schemeClr val="tx1"/>
            </a:solidFill>
            <a:miter/>
          </a:ln>
        </p:spPr>
        <p:style>
          <a:lnRef idx="0"/>
          <a:fillRef idx="0"/>
          <a:effectRef idx="0"/>
          <a:fontRef idx="minor"/>
        </p:style>
      </p:sp>
      <p:graphicFrame>
        <p:nvGraphicFramePr>
          <p:cNvPr id="335" name="Object 11"/>
          <p:cNvGraphicFramePr/>
          <p:nvPr/>
        </p:nvGraphicFramePr>
        <p:xfrm>
          <a:off x="3814920" y="4122360"/>
          <a:ext cx="3566880" cy="1118880"/>
        </p:xfrm>
        <a:graphic>
          <a:graphicData uri="http://schemas.openxmlformats.org/presentationml/2006/ole">
            <p:oleObj progId="Equation.3" r:id="rId15" spid="">
              <p:embed/>
              <p:pic>
                <p:nvPicPr>
                  <p:cNvPr id="336" name="对象 16" descr=""/>
                  <p:cNvPicPr/>
                  <p:nvPr/>
                </p:nvPicPr>
                <p:blipFill>
                  <a:blip r:embed="rId16"/>
                  <a:stretch/>
                </p:blipFill>
                <p:spPr>
                  <a:xfrm>
                    <a:off x="3814920" y="4122360"/>
                    <a:ext cx="3566880" cy="1118880"/>
                  </a:xfrm>
                  <a:prstGeom prst="rect">
                    <a:avLst/>
                  </a:prstGeom>
                  <a:ln>
                    <a:noFill/>
                  </a:ln>
                </p:spPr>
              </p:pic>
            </p:oleObj>
          </a:graphicData>
        </a:graphic>
      </p:graphicFrame>
      <p:sp>
        <p:nvSpPr>
          <p:cNvPr id="337" name="CustomShape 12"/>
          <p:cNvSpPr/>
          <p:nvPr/>
        </p:nvSpPr>
        <p:spPr>
          <a:xfrm>
            <a:off x="2555640" y="5517360"/>
            <a:ext cx="616608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时 </a:t>
            </a:r>
            <a:r>
              <a:rPr b="1" i="1" lang="en-US" sz="2800" spc="-1" strike="noStrike">
                <a:solidFill>
                  <a:srgbClr val="000000"/>
                </a:solidFill>
                <a:uFill>
                  <a:solidFill>
                    <a:srgbClr val="ffffff"/>
                  </a:solidFill>
                </a:uFill>
                <a:latin typeface="Times New Roman"/>
                <a:ea typeface="宋体"/>
              </a:rPr>
              <a:t>r </a:t>
            </a:r>
            <a:r>
              <a:rPr b="1" lang="en-US" sz="2800" spc="-1" strike="noStrike">
                <a:solidFill>
                  <a:srgbClr val="000000"/>
                </a:solidFill>
                <a:uFill>
                  <a:solidFill>
                    <a:srgbClr val="ffffff"/>
                  </a:solidFill>
                </a:uFill>
                <a:latin typeface="Times New Roman"/>
                <a:ea typeface="宋体"/>
              </a:rPr>
              <a:t>=3.0m</a:t>
            </a:r>
            <a:r>
              <a:rPr b="1" lang="en-US" sz="2800" spc="-1" strike="noStrike">
                <a:solidFill>
                  <a:srgbClr val="000000"/>
                </a:solidFill>
                <a:uFill>
                  <a:solidFill>
                    <a:srgbClr val="ffffff"/>
                  </a:solidFill>
                </a:uFill>
                <a:latin typeface="Times New Roman"/>
                <a:ea typeface="宋体"/>
              </a:rPr>
              <a:t>，离原点最近。</a:t>
            </a:r>
            <a:endParaRPr b="0" lang="en-US" sz="1800" spc="-1" strike="noStrike">
              <a:solidFill>
                <a:srgbClr val="000000"/>
              </a:solidFill>
              <a:uFill>
                <a:solidFill>
                  <a:srgbClr val="ffffff"/>
                </a:solidFill>
              </a:uFill>
              <a:latin typeface="Arial"/>
            </a:endParaRPr>
          </a:p>
        </p:txBody>
      </p:sp>
      <p:graphicFrame>
        <p:nvGraphicFramePr>
          <p:cNvPr id="338" name="Object 13"/>
          <p:cNvGraphicFramePr/>
          <p:nvPr/>
        </p:nvGraphicFramePr>
        <p:xfrm>
          <a:off x="342720" y="2192400"/>
          <a:ext cx="1196640" cy="588600"/>
        </p:xfrm>
        <a:graphic>
          <a:graphicData uri="http://schemas.openxmlformats.org/presentationml/2006/ole">
            <p:oleObj progId="Equation.3" r:id="rId17" spid="">
              <p:embed/>
              <p:pic>
                <p:nvPicPr>
                  <p:cNvPr id="339" name="对象 4" descr=""/>
                  <p:cNvPicPr/>
                  <p:nvPr/>
                </p:nvPicPr>
                <p:blipFill>
                  <a:blip r:embed="rId18"/>
                  <a:stretch/>
                </p:blipFill>
                <p:spPr>
                  <a:xfrm>
                    <a:off x="342720" y="2192400"/>
                    <a:ext cx="1196640" cy="588600"/>
                  </a:xfrm>
                  <a:prstGeom prst="rect">
                    <a:avLst/>
                  </a:prstGeom>
                  <a:ln>
                    <a:noFill/>
                  </a:ln>
                </p:spPr>
              </p:pic>
            </p:oleObj>
          </a:graphicData>
        </a:graphic>
      </p:graphicFrame>
      <p:graphicFrame>
        <p:nvGraphicFramePr>
          <p:cNvPr id="340" name="Object 14"/>
          <p:cNvGraphicFramePr/>
          <p:nvPr/>
        </p:nvGraphicFramePr>
        <p:xfrm>
          <a:off x="397080" y="1340640"/>
          <a:ext cx="1163160" cy="588600"/>
        </p:xfrm>
        <a:graphic>
          <a:graphicData uri="http://schemas.openxmlformats.org/presentationml/2006/ole">
            <p:oleObj progId="Equation.3" r:id="rId19" spid="">
              <p:embed/>
              <p:pic>
                <p:nvPicPr>
                  <p:cNvPr id="341" name="对象 11" descr=""/>
                  <p:cNvPicPr/>
                  <p:nvPr/>
                </p:nvPicPr>
                <p:blipFill>
                  <a:blip r:embed="rId20"/>
                  <a:stretch/>
                </p:blipFill>
                <p:spPr>
                  <a:xfrm>
                    <a:off x="397080" y="1340640"/>
                    <a:ext cx="1163160" cy="588600"/>
                  </a:xfrm>
                  <a:prstGeom prst="rect">
                    <a:avLst/>
                  </a:prstGeom>
                  <a:ln>
                    <a:noFill/>
                  </a:ln>
                </p:spPr>
              </p:pic>
            </p:oleObj>
          </a:graphicData>
        </a:graphic>
      </p:graphicFrame>
      <p:sp>
        <p:nvSpPr>
          <p:cNvPr id="342" name="CustomShape 15"/>
          <p:cNvSpPr/>
          <p:nvPr/>
        </p:nvSpPr>
        <p:spPr>
          <a:xfrm>
            <a:off x="1765080" y="1534320"/>
            <a:ext cx="539640" cy="323640"/>
          </a:xfrm>
          <a:prstGeom prst="rightArrow">
            <a:avLst>
              <a:gd name="adj1" fmla="val 50000"/>
              <a:gd name="adj2" fmla="val 40871"/>
            </a:avLst>
          </a:prstGeom>
          <a:noFill/>
          <a:ln w="9360">
            <a:solidFill>
              <a:schemeClr val="tx1"/>
            </a:solidFill>
            <a:miter/>
          </a:ln>
        </p:spPr>
        <p:style>
          <a:lnRef idx="0"/>
          <a:fillRef idx="0"/>
          <a:effectRef idx="0"/>
          <a:fontRef idx="minor"/>
        </p:style>
      </p:sp>
      <p:sp>
        <p:nvSpPr>
          <p:cNvPr id="343" name="CustomShape 16"/>
          <p:cNvSpPr/>
          <p:nvPr/>
        </p:nvSpPr>
        <p:spPr>
          <a:xfrm>
            <a:off x="1765080" y="2313000"/>
            <a:ext cx="539640" cy="323640"/>
          </a:xfrm>
          <a:prstGeom prst="rightArrow">
            <a:avLst>
              <a:gd name="adj1" fmla="val 50000"/>
              <a:gd name="adj2" fmla="val 40871"/>
            </a:avLst>
          </a:prstGeom>
          <a:noFill/>
          <a:ln w="9360">
            <a:solidFill>
              <a:schemeClr val="tx1"/>
            </a:solidFill>
            <a:miter/>
          </a:ln>
        </p:spPr>
        <p:style>
          <a:lnRef idx="0"/>
          <a:fillRef idx="0"/>
          <a:effectRef idx="0"/>
          <a:fontRef idx="minor"/>
        </p:style>
      </p:sp>
      <p:graphicFrame>
        <p:nvGraphicFramePr>
          <p:cNvPr id="344" name="Object 17"/>
          <p:cNvGraphicFramePr/>
          <p:nvPr/>
        </p:nvGraphicFramePr>
        <p:xfrm>
          <a:off x="1331640" y="3072240"/>
          <a:ext cx="6503760" cy="796680"/>
        </p:xfrm>
        <a:graphic>
          <a:graphicData uri="http://schemas.openxmlformats.org/presentationml/2006/ole">
            <p:oleObj progId="Equation.3" r:id="rId21" spid="">
              <p:embed/>
              <p:pic>
                <p:nvPicPr>
                  <p:cNvPr id="345" name="对象 21" descr=""/>
                  <p:cNvPicPr/>
                  <p:nvPr/>
                </p:nvPicPr>
                <p:blipFill>
                  <a:blip r:embed="rId22"/>
                  <a:stretch/>
                </p:blipFill>
                <p:spPr>
                  <a:xfrm>
                    <a:off x="1331640" y="3072240"/>
                    <a:ext cx="6503760" cy="796680"/>
                  </a:xfrm>
                  <a:prstGeom prst="rect">
                    <a:avLst/>
                  </a:prstGeom>
                  <a:ln>
                    <a:noFill/>
                  </a:ln>
                </p:spPr>
              </p:pic>
            </p:oleObj>
          </a:graphicData>
        </a:graphic>
      </p:graphicFrame>
      <p:graphicFrame>
        <p:nvGraphicFramePr>
          <p:cNvPr id="346" name="Object 18"/>
          <p:cNvGraphicFramePr/>
          <p:nvPr/>
        </p:nvGraphicFramePr>
        <p:xfrm>
          <a:off x="1243440" y="5273640"/>
          <a:ext cx="1382760" cy="954000"/>
        </p:xfrm>
        <a:graphic>
          <a:graphicData uri="http://schemas.openxmlformats.org/presentationml/2006/ole">
            <p:oleObj progId="Equation.3" r:id="rId23" spid="">
              <p:embed/>
              <p:pic>
                <p:nvPicPr>
                  <p:cNvPr id="347" name="对象 22" descr=""/>
                  <p:cNvPicPr/>
                  <p:nvPr/>
                </p:nvPicPr>
                <p:blipFill>
                  <a:blip r:embed="rId24"/>
                  <a:stretch/>
                </p:blipFill>
                <p:spPr>
                  <a:xfrm>
                    <a:off x="1243440" y="5273640"/>
                    <a:ext cx="1382760" cy="954000"/>
                  </a:xfrm>
                  <a:prstGeom prst="rect">
                    <a:avLst/>
                  </a:prstGeom>
                  <a:ln>
                    <a:noFill/>
                  </a:ln>
                </p:spPr>
              </p:pic>
            </p:oleObj>
          </a:graphicData>
        </a:graphic>
      </p:graphicFrame>
    </p:spTree>
  </p:cSld>
  <p:timing>
    <p:tnLst>
      <p:par>
        <p:cTn id="706" dur="indefinite" restart="never" nodeType="tmRoot">
          <p:childTnLst>
            <p:seq>
              <p:cTn id="707" dur="indefinite" nodeType="mainSeq">
                <p:childTnLst>
                  <p:par>
                    <p:cTn id="708" fill="hold">
                      <p:stCondLst>
                        <p:cond delay="0"/>
                      </p:stCondLst>
                      <p:childTnLst>
                        <p:par>
                          <p:cTn id="709" fill="hold">
                            <p:stCondLst>
                              <p:cond delay="0"/>
                            </p:stCondLst>
                            <p:childTnLst>
                              <p:par>
                                <p:cTn id="710" nodeType="withEffect" fill="hold" presetClass="entr" presetID="22" presetSubtype="8">
                                  <p:stCondLst>
                                    <p:cond delay="0"/>
                                  </p:stCondLst>
                                  <p:childTnLst>
                                    <p:set>
                                      <p:cBhvr>
                                        <p:cTn id="711" dur="1" fill="hold">
                                          <p:stCondLst>
                                            <p:cond delay="0"/>
                                          </p:stCondLst>
                                        </p:cTn>
                                        <p:tgtEl>
                                          <p:spTgt spid="318"/>
                                        </p:tgtEl>
                                        <p:attrNameLst>
                                          <p:attrName>style.visibility</p:attrName>
                                        </p:attrNameLst>
                                      </p:cBhvr>
                                      <p:to>
                                        <p:strVal val="visible"/>
                                      </p:to>
                                    </p:set>
                                    <p:animEffect filter="wipe(left)" transition="in">
                                      <p:cBhvr additive="repl">
                                        <p:cTn id="712" dur="500"/>
                                        <p:tgtEl>
                                          <p:spTgt spid="318"/>
                                        </p:tgtEl>
                                      </p:cBhvr>
                                    </p:animEffect>
                                  </p:childTnLst>
                                </p:cTn>
                              </p:par>
                            </p:childTnLst>
                          </p:cTn>
                        </p:par>
                        <p:par>
                          <p:cTn id="713" fill="hold">
                            <p:stCondLst>
                              <p:cond delay="500"/>
                            </p:stCondLst>
                            <p:childTnLst>
                              <p:par>
                                <p:cTn id="714" nodeType="afterEffect" fill="hold" presetClass="entr" presetID="22" presetSubtype="8">
                                  <p:stCondLst>
                                    <p:cond delay="0"/>
                                  </p:stCondLst>
                                  <p:childTnLst>
                                    <p:set>
                                      <p:cBhvr>
                                        <p:cTn id="715" dur="1" fill="hold">
                                          <p:stCondLst>
                                            <p:cond delay="0"/>
                                          </p:stCondLst>
                                        </p:cTn>
                                        <p:tgtEl>
                                          <p:spTgt spid="322"/>
                                        </p:tgtEl>
                                        <p:attrNameLst>
                                          <p:attrName>style.visibility</p:attrName>
                                        </p:attrNameLst>
                                      </p:cBhvr>
                                      <p:to>
                                        <p:strVal val="visible"/>
                                      </p:to>
                                    </p:set>
                                    <p:animEffect filter="wipe(left)" transition="in">
                                      <p:cBhvr additive="repl">
                                        <p:cTn id="716" dur="500"/>
                                        <p:tgtEl>
                                          <p:spTgt spid="322"/>
                                        </p:tgtEl>
                                      </p:cBhvr>
                                    </p:animEffect>
                                  </p:childTnLst>
                                </p:cTn>
                              </p:par>
                            </p:childTnLst>
                          </p:cTn>
                        </p:par>
                        <p:par>
                          <p:cTn id="717" fill="hold">
                            <p:stCondLst>
                              <p:cond delay="1000"/>
                            </p:stCondLst>
                            <p:childTnLst>
                              <p:par>
                                <p:cTn id="718" nodeType="afterEffect" fill="hold" presetClass="entr" presetID="22" presetSubtype="8">
                                  <p:stCondLst>
                                    <p:cond delay="0"/>
                                  </p:stCondLst>
                                  <p:childTnLst>
                                    <p:set>
                                      <p:cBhvr>
                                        <p:cTn id="719" dur="1" fill="hold">
                                          <p:stCondLst>
                                            <p:cond delay="0"/>
                                          </p:stCondLst>
                                        </p:cTn>
                                        <p:tgtEl>
                                          <p:spTgt spid="320"/>
                                        </p:tgtEl>
                                        <p:attrNameLst>
                                          <p:attrName>style.visibility</p:attrName>
                                        </p:attrNameLst>
                                      </p:cBhvr>
                                      <p:to>
                                        <p:strVal val="visible"/>
                                      </p:to>
                                    </p:set>
                                    <p:animEffect filter="wipe(left)" transition="in">
                                      <p:cBhvr additive="repl">
                                        <p:cTn id="720" dur="500"/>
                                        <p:tgtEl>
                                          <p:spTgt spid="320"/>
                                        </p:tgtEl>
                                      </p:cBhvr>
                                    </p:animEffect>
                                  </p:childTnLst>
                                </p:cTn>
                              </p:par>
                            </p:childTnLst>
                          </p:cTn>
                        </p:par>
                      </p:childTnLst>
                    </p:cTn>
                  </p:par>
                  <p:par>
                    <p:cTn id="721" fill="hold">
                      <p:stCondLst>
                        <p:cond delay="indefinite"/>
                      </p:stCondLst>
                      <p:childTnLst>
                        <p:par>
                          <p:cTn id="722" fill="hold">
                            <p:stCondLst>
                              <p:cond delay="0"/>
                            </p:stCondLst>
                            <p:childTnLst>
                              <p:par>
                                <p:cTn id="723" nodeType="clickEffect" fill="hold" presetClass="entr" presetID="22" presetSubtype="8">
                                  <p:stCondLst>
                                    <p:cond delay="0"/>
                                  </p:stCondLst>
                                  <p:childTnLst>
                                    <p:set>
                                      <p:cBhvr>
                                        <p:cTn id="724" dur="1" fill="hold">
                                          <p:stCondLst>
                                            <p:cond delay="0"/>
                                          </p:stCondLst>
                                        </p:cTn>
                                        <p:tgtEl>
                                          <p:spTgt spid="341"/>
                                        </p:tgtEl>
                                        <p:attrNameLst>
                                          <p:attrName>style.visibility</p:attrName>
                                        </p:attrNameLst>
                                      </p:cBhvr>
                                      <p:to>
                                        <p:strVal val="visible"/>
                                      </p:to>
                                    </p:set>
                                    <p:animEffect filter="wipe(left)" transition="in">
                                      <p:cBhvr additive="repl">
                                        <p:cTn id="725" dur="500"/>
                                        <p:tgtEl>
                                          <p:spTgt spid="341"/>
                                        </p:tgtEl>
                                      </p:cBhvr>
                                    </p:animEffect>
                                  </p:childTnLst>
                                </p:cTn>
                              </p:par>
                            </p:childTnLst>
                          </p:cTn>
                        </p:par>
                        <p:par>
                          <p:cTn id="726" fill="hold">
                            <p:stCondLst>
                              <p:cond delay="500"/>
                            </p:stCondLst>
                            <p:childTnLst>
                              <p:par>
                                <p:cTn id="727" nodeType="afterEffect" fill="hold" presetClass="entr" presetID="22" presetSubtype="8">
                                  <p:stCondLst>
                                    <p:cond delay="0"/>
                                  </p:stCondLst>
                                  <p:childTnLst>
                                    <p:set>
                                      <p:cBhvr>
                                        <p:cTn id="728" dur="1" fill="hold">
                                          <p:stCondLst>
                                            <p:cond delay="0"/>
                                          </p:stCondLst>
                                        </p:cTn>
                                        <p:tgtEl>
                                          <p:spTgt spid="342"/>
                                        </p:tgtEl>
                                        <p:attrNameLst>
                                          <p:attrName>style.visibility</p:attrName>
                                        </p:attrNameLst>
                                      </p:cBhvr>
                                      <p:to>
                                        <p:strVal val="visible"/>
                                      </p:to>
                                    </p:set>
                                    <p:animEffect filter="wipe(left)" transition="in">
                                      <p:cBhvr additive="repl">
                                        <p:cTn id="729" dur="500"/>
                                        <p:tgtEl>
                                          <p:spTgt spid="342"/>
                                        </p:tgtEl>
                                      </p:cBhvr>
                                    </p:animEffect>
                                  </p:childTnLst>
                                </p:cTn>
                              </p:par>
                            </p:childTnLst>
                          </p:cTn>
                        </p:par>
                        <p:par>
                          <p:cTn id="730" fill="hold">
                            <p:stCondLst>
                              <p:cond delay="1000"/>
                            </p:stCondLst>
                            <p:childTnLst>
                              <p:par>
                                <p:cTn id="731" nodeType="afterEffect" fill="hold" presetClass="entr" presetID="22" presetSubtype="8">
                                  <p:stCondLst>
                                    <p:cond delay="0"/>
                                  </p:stCondLst>
                                  <p:childTnLst>
                                    <p:set>
                                      <p:cBhvr>
                                        <p:cTn id="732" dur="1" fill="hold">
                                          <p:stCondLst>
                                            <p:cond delay="0"/>
                                          </p:stCondLst>
                                        </p:cTn>
                                        <p:tgtEl>
                                          <p:spTgt spid="324"/>
                                        </p:tgtEl>
                                        <p:attrNameLst>
                                          <p:attrName>style.visibility</p:attrName>
                                        </p:attrNameLst>
                                      </p:cBhvr>
                                      <p:to>
                                        <p:strVal val="visible"/>
                                      </p:to>
                                    </p:set>
                                    <p:animEffect filter="wipe(left)" transition="in">
                                      <p:cBhvr additive="repl">
                                        <p:cTn id="733" dur="500"/>
                                        <p:tgtEl>
                                          <p:spTgt spid="324"/>
                                        </p:tgtEl>
                                      </p:cBhvr>
                                    </p:animEffect>
                                  </p:childTnLst>
                                </p:cTn>
                              </p:par>
                            </p:childTnLst>
                          </p:cTn>
                        </p:par>
                        <p:par>
                          <p:cTn id="734" fill="hold">
                            <p:stCondLst>
                              <p:cond delay="1500"/>
                            </p:stCondLst>
                            <p:childTnLst>
                              <p:par>
                                <p:cTn id="735" nodeType="afterEffect" fill="hold" presetClass="entr" presetID="22" presetSubtype="8">
                                  <p:stCondLst>
                                    <p:cond delay="0"/>
                                  </p:stCondLst>
                                  <p:childTnLst>
                                    <p:set>
                                      <p:cBhvr>
                                        <p:cTn id="736" dur="1" fill="hold">
                                          <p:stCondLst>
                                            <p:cond delay="0"/>
                                          </p:stCondLst>
                                        </p:cTn>
                                        <p:tgtEl>
                                          <p:spTgt spid="328"/>
                                        </p:tgtEl>
                                        <p:attrNameLst>
                                          <p:attrName>style.visibility</p:attrName>
                                        </p:attrNameLst>
                                      </p:cBhvr>
                                      <p:to>
                                        <p:strVal val="visible"/>
                                      </p:to>
                                    </p:set>
                                    <p:animEffect filter="wipe(left)" transition="in">
                                      <p:cBhvr additive="repl">
                                        <p:cTn id="737" dur="500"/>
                                        <p:tgtEl>
                                          <p:spTgt spid="328"/>
                                        </p:tgtEl>
                                      </p:cBhvr>
                                    </p:animEffect>
                                  </p:childTnLst>
                                </p:cTn>
                              </p:par>
                            </p:childTnLst>
                          </p:cTn>
                        </p:par>
                      </p:childTnLst>
                    </p:cTn>
                  </p:par>
                  <p:par>
                    <p:cTn id="738" fill="hold">
                      <p:stCondLst>
                        <p:cond delay="indefinite"/>
                      </p:stCondLst>
                      <p:childTnLst>
                        <p:par>
                          <p:cTn id="739" fill="hold">
                            <p:stCondLst>
                              <p:cond delay="0"/>
                            </p:stCondLst>
                            <p:childTnLst>
                              <p:par>
                                <p:cTn id="740" nodeType="clickEffect" fill="hold" presetClass="entr" presetID="22" presetSubtype="8">
                                  <p:stCondLst>
                                    <p:cond delay="0"/>
                                  </p:stCondLst>
                                  <p:childTnLst>
                                    <p:set>
                                      <p:cBhvr>
                                        <p:cTn id="741" dur="1" fill="hold">
                                          <p:stCondLst>
                                            <p:cond delay="0"/>
                                          </p:stCondLst>
                                        </p:cTn>
                                        <p:tgtEl>
                                          <p:spTgt spid="339"/>
                                        </p:tgtEl>
                                        <p:attrNameLst>
                                          <p:attrName>style.visibility</p:attrName>
                                        </p:attrNameLst>
                                      </p:cBhvr>
                                      <p:to>
                                        <p:strVal val="visible"/>
                                      </p:to>
                                    </p:set>
                                    <p:animEffect filter="wipe(left)" transition="in">
                                      <p:cBhvr additive="repl">
                                        <p:cTn id="742" dur="500"/>
                                        <p:tgtEl>
                                          <p:spTgt spid="339"/>
                                        </p:tgtEl>
                                      </p:cBhvr>
                                    </p:animEffect>
                                  </p:childTnLst>
                                </p:cTn>
                              </p:par>
                            </p:childTnLst>
                          </p:cTn>
                        </p:par>
                        <p:par>
                          <p:cTn id="743" fill="hold">
                            <p:stCondLst>
                              <p:cond delay="500"/>
                            </p:stCondLst>
                            <p:childTnLst>
                              <p:par>
                                <p:cTn id="744" nodeType="afterEffect" fill="hold" presetClass="entr" presetID="22" presetSubtype="8">
                                  <p:stCondLst>
                                    <p:cond delay="0"/>
                                  </p:stCondLst>
                                  <p:childTnLst>
                                    <p:set>
                                      <p:cBhvr>
                                        <p:cTn id="745" dur="1" fill="hold">
                                          <p:stCondLst>
                                            <p:cond delay="0"/>
                                          </p:stCondLst>
                                        </p:cTn>
                                        <p:tgtEl>
                                          <p:spTgt spid="343"/>
                                        </p:tgtEl>
                                        <p:attrNameLst>
                                          <p:attrName>style.visibility</p:attrName>
                                        </p:attrNameLst>
                                      </p:cBhvr>
                                      <p:to>
                                        <p:strVal val="visible"/>
                                      </p:to>
                                    </p:set>
                                    <p:animEffect filter="wipe(left)" transition="in">
                                      <p:cBhvr additive="repl">
                                        <p:cTn id="746" dur="500"/>
                                        <p:tgtEl>
                                          <p:spTgt spid="343"/>
                                        </p:tgtEl>
                                      </p:cBhvr>
                                    </p:animEffect>
                                  </p:childTnLst>
                                </p:cTn>
                              </p:par>
                            </p:childTnLst>
                          </p:cTn>
                        </p:par>
                        <p:par>
                          <p:cTn id="747" fill="hold">
                            <p:stCondLst>
                              <p:cond delay="1000"/>
                            </p:stCondLst>
                            <p:childTnLst>
                              <p:par>
                                <p:cTn id="748" nodeType="afterEffect" fill="hold" presetClass="entr" presetID="22" presetSubtype="8">
                                  <p:stCondLst>
                                    <p:cond delay="0"/>
                                  </p:stCondLst>
                                  <p:childTnLst>
                                    <p:set>
                                      <p:cBhvr>
                                        <p:cTn id="749" dur="1" fill="hold">
                                          <p:stCondLst>
                                            <p:cond delay="0"/>
                                          </p:stCondLst>
                                        </p:cTn>
                                        <p:tgtEl>
                                          <p:spTgt spid="326"/>
                                        </p:tgtEl>
                                        <p:attrNameLst>
                                          <p:attrName>style.visibility</p:attrName>
                                        </p:attrNameLst>
                                      </p:cBhvr>
                                      <p:to>
                                        <p:strVal val="visible"/>
                                      </p:to>
                                    </p:set>
                                    <p:animEffect filter="wipe(left)" transition="in">
                                      <p:cBhvr additive="repl">
                                        <p:cTn id="750" dur="500"/>
                                        <p:tgtEl>
                                          <p:spTgt spid="326"/>
                                        </p:tgtEl>
                                      </p:cBhvr>
                                    </p:animEffect>
                                  </p:childTnLst>
                                </p:cTn>
                              </p:par>
                            </p:childTnLst>
                          </p:cTn>
                        </p:par>
                        <p:par>
                          <p:cTn id="751" fill="hold">
                            <p:stCondLst>
                              <p:cond delay="1500"/>
                            </p:stCondLst>
                            <p:childTnLst>
                              <p:par>
                                <p:cTn id="752" nodeType="afterEffect" fill="hold" presetClass="entr" presetID="22" presetSubtype="8">
                                  <p:stCondLst>
                                    <p:cond delay="0"/>
                                  </p:stCondLst>
                                  <p:childTnLst>
                                    <p:set>
                                      <p:cBhvr>
                                        <p:cTn id="753" dur="1" fill="hold">
                                          <p:stCondLst>
                                            <p:cond delay="0"/>
                                          </p:stCondLst>
                                        </p:cTn>
                                        <p:tgtEl>
                                          <p:spTgt spid="330"/>
                                        </p:tgtEl>
                                        <p:attrNameLst>
                                          <p:attrName>style.visibility</p:attrName>
                                        </p:attrNameLst>
                                      </p:cBhvr>
                                      <p:to>
                                        <p:strVal val="visible"/>
                                      </p:to>
                                    </p:set>
                                    <p:animEffect filter="wipe(left)" transition="in">
                                      <p:cBhvr additive="repl">
                                        <p:cTn id="754" dur="500"/>
                                        <p:tgtEl>
                                          <p:spTgt spid="330"/>
                                        </p:tgtEl>
                                      </p:cBhvr>
                                    </p:animEffect>
                                  </p:childTnLst>
                                </p:cTn>
                              </p:par>
                            </p:childTnLst>
                          </p:cTn>
                        </p:par>
                      </p:childTnLst>
                    </p:cTn>
                  </p:par>
                  <p:par>
                    <p:cTn id="755" fill="hold">
                      <p:stCondLst>
                        <p:cond delay="indefinite"/>
                      </p:stCondLst>
                      <p:childTnLst>
                        <p:par>
                          <p:cTn id="756" fill="hold">
                            <p:stCondLst>
                              <p:cond delay="0"/>
                            </p:stCondLst>
                            <p:childTnLst>
                              <p:par>
                                <p:cTn id="757" nodeType="clickEffect" fill="hold" presetClass="entr" presetID="22" presetSubtype="8">
                                  <p:stCondLst>
                                    <p:cond delay="0"/>
                                  </p:stCondLst>
                                  <p:childTnLst>
                                    <p:set>
                                      <p:cBhvr>
                                        <p:cTn id="758" dur="1" fill="hold">
                                          <p:stCondLst>
                                            <p:cond delay="0"/>
                                          </p:stCondLst>
                                        </p:cTn>
                                        <p:tgtEl>
                                          <p:spTgt spid="331"/>
                                        </p:tgtEl>
                                        <p:attrNameLst>
                                          <p:attrName>style.visibility</p:attrName>
                                        </p:attrNameLst>
                                      </p:cBhvr>
                                      <p:to>
                                        <p:strVal val="visible"/>
                                      </p:to>
                                    </p:set>
                                    <p:animEffect filter="wipe(left)" transition="in">
                                      <p:cBhvr additive="repl">
                                        <p:cTn id="759" dur="500"/>
                                        <p:tgtEl>
                                          <p:spTgt spid="331"/>
                                        </p:tgtEl>
                                      </p:cBhvr>
                                    </p:animEffect>
                                  </p:childTnLst>
                                </p:cTn>
                              </p:par>
                            </p:childTnLst>
                          </p:cTn>
                        </p:par>
                      </p:childTnLst>
                    </p:cTn>
                  </p:par>
                  <p:par>
                    <p:cTn id="760" fill="hold">
                      <p:stCondLst>
                        <p:cond delay="indefinite"/>
                      </p:stCondLst>
                      <p:childTnLst>
                        <p:par>
                          <p:cTn id="761" fill="hold">
                            <p:stCondLst>
                              <p:cond delay="0"/>
                            </p:stCondLst>
                            <p:childTnLst>
                              <p:par>
                                <p:cTn id="762" nodeType="clickEffect" fill="hold" presetClass="entr" presetID="22" presetSubtype="8">
                                  <p:stCondLst>
                                    <p:cond delay="0"/>
                                  </p:stCondLst>
                                  <p:childTnLst>
                                    <p:set>
                                      <p:cBhvr>
                                        <p:cTn id="763" dur="1" fill="hold">
                                          <p:stCondLst>
                                            <p:cond delay="0"/>
                                          </p:stCondLst>
                                        </p:cTn>
                                        <p:tgtEl>
                                          <p:spTgt spid="345"/>
                                        </p:tgtEl>
                                        <p:attrNameLst>
                                          <p:attrName>style.visibility</p:attrName>
                                        </p:attrNameLst>
                                      </p:cBhvr>
                                      <p:to>
                                        <p:strVal val="visible"/>
                                      </p:to>
                                    </p:set>
                                    <p:animEffect filter="wipe(left)" transition="in">
                                      <p:cBhvr additive="repl">
                                        <p:cTn id="764" dur="500"/>
                                        <p:tgtEl>
                                          <p:spTgt spid="345"/>
                                        </p:tgtEl>
                                      </p:cBhvr>
                                    </p:animEffect>
                                  </p:childTnLst>
                                </p:cTn>
                              </p:par>
                            </p:childTnLst>
                          </p:cTn>
                        </p:par>
                      </p:childTnLst>
                    </p:cTn>
                  </p:par>
                  <p:par>
                    <p:cTn id="765" fill="hold">
                      <p:stCondLst>
                        <p:cond delay="indefinite"/>
                      </p:stCondLst>
                      <p:childTnLst>
                        <p:par>
                          <p:cTn id="766" fill="hold">
                            <p:stCondLst>
                              <p:cond delay="0"/>
                            </p:stCondLst>
                            <p:childTnLst>
                              <p:par>
                                <p:cTn id="767" nodeType="clickEffect" fill="hold" presetClass="entr" presetID="22" presetSubtype="8">
                                  <p:stCondLst>
                                    <p:cond delay="0"/>
                                  </p:stCondLst>
                                  <p:childTnLst>
                                    <p:set>
                                      <p:cBhvr>
                                        <p:cTn id="768" dur="1" fill="hold">
                                          <p:stCondLst>
                                            <p:cond delay="0"/>
                                          </p:stCondLst>
                                        </p:cTn>
                                        <p:tgtEl>
                                          <p:spTgt spid="333"/>
                                        </p:tgtEl>
                                        <p:attrNameLst>
                                          <p:attrName>style.visibility</p:attrName>
                                        </p:attrNameLst>
                                      </p:cBhvr>
                                      <p:to>
                                        <p:strVal val="visible"/>
                                      </p:to>
                                    </p:set>
                                    <p:animEffect filter="wipe(left)" transition="in">
                                      <p:cBhvr additive="repl">
                                        <p:cTn id="769" dur="500"/>
                                        <p:tgtEl>
                                          <p:spTgt spid="333"/>
                                        </p:tgtEl>
                                      </p:cBhvr>
                                    </p:animEffect>
                                  </p:childTnLst>
                                </p:cTn>
                              </p:par>
                            </p:childTnLst>
                          </p:cTn>
                        </p:par>
                        <p:par>
                          <p:cTn id="770" fill="hold">
                            <p:stCondLst>
                              <p:cond delay="500"/>
                            </p:stCondLst>
                            <p:childTnLst>
                              <p:par>
                                <p:cTn id="771" nodeType="afterEffect" fill="hold" presetClass="entr" presetID="22" presetSubtype="8">
                                  <p:stCondLst>
                                    <p:cond delay="0"/>
                                  </p:stCondLst>
                                  <p:childTnLst>
                                    <p:set>
                                      <p:cBhvr>
                                        <p:cTn id="772" dur="1" fill="hold">
                                          <p:stCondLst>
                                            <p:cond delay="0"/>
                                          </p:stCondLst>
                                        </p:cTn>
                                        <p:tgtEl>
                                          <p:spTgt spid="334"/>
                                        </p:tgtEl>
                                        <p:attrNameLst>
                                          <p:attrName>style.visibility</p:attrName>
                                        </p:attrNameLst>
                                      </p:cBhvr>
                                      <p:to>
                                        <p:strVal val="visible"/>
                                      </p:to>
                                    </p:set>
                                    <p:animEffect filter="wipe(left)" transition="in">
                                      <p:cBhvr additive="repl">
                                        <p:cTn id="773" dur="500"/>
                                        <p:tgtEl>
                                          <p:spTgt spid="334"/>
                                        </p:tgtEl>
                                      </p:cBhvr>
                                    </p:animEffect>
                                  </p:childTnLst>
                                </p:cTn>
                              </p:par>
                            </p:childTnLst>
                          </p:cTn>
                        </p:par>
                        <p:par>
                          <p:cTn id="774" fill="hold">
                            <p:stCondLst>
                              <p:cond delay="1000"/>
                            </p:stCondLst>
                            <p:childTnLst>
                              <p:par>
                                <p:cTn id="775" nodeType="afterEffect" fill="hold" presetClass="entr" presetID="22" presetSubtype="8">
                                  <p:stCondLst>
                                    <p:cond delay="0"/>
                                  </p:stCondLst>
                                  <p:childTnLst>
                                    <p:set>
                                      <p:cBhvr>
                                        <p:cTn id="776" dur="1" fill="hold">
                                          <p:stCondLst>
                                            <p:cond delay="0"/>
                                          </p:stCondLst>
                                        </p:cTn>
                                        <p:tgtEl>
                                          <p:spTgt spid="336"/>
                                        </p:tgtEl>
                                        <p:attrNameLst>
                                          <p:attrName>style.visibility</p:attrName>
                                        </p:attrNameLst>
                                      </p:cBhvr>
                                      <p:to>
                                        <p:strVal val="visible"/>
                                      </p:to>
                                    </p:set>
                                    <p:animEffect filter="wipe(left)" transition="in">
                                      <p:cBhvr additive="repl">
                                        <p:cTn id="777" dur="500"/>
                                        <p:tgtEl>
                                          <p:spTgt spid="336"/>
                                        </p:tgtEl>
                                      </p:cBhvr>
                                    </p:animEffect>
                                  </p:childTnLst>
                                </p:cTn>
                              </p:par>
                            </p:childTnLst>
                          </p:cTn>
                        </p:par>
                      </p:childTnLst>
                    </p:cTn>
                  </p:par>
                  <p:par>
                    <p:cTn id="778" fill="hold">
                      <p:stCondLst>
                        <p:cond delay="indefinite"/>
                      </p:stCondLst>
                      <p:childTnLst>
                        <p:par>
                          <p:cTn id="779" fill="hold">
                            <p:stCondLst>
                              <p:cond delay="0"/>
                            </p:stCondLst>
                            <p:childTnLst>
                              <p:par>
                                <p:cTn id="780" nodeType="clickEffect" fill="hold" presetClass="entr" presetID="22" presetSubtype="8">
                                  <p:stCondLst>
                                    <p:cond delay="0"/>
                                  </p:stCondLst>
                                  <p:childTnLst>
                                    <p:set>
                                      <p:cBhvr>
                                        <p:cTn id="781" dur="1" fill="hold">
                                          <p:stCondLst>
                                            <p:cond delay="0"/>
                                          </p:stCondLst>
                                        </p:cTn>
                                        <p:tgtEl>
                                          <p:spTgt spid="347"/>
                                        </p:tgtEl>
                                        <p:attrNameLst>
                                          <p:attrName>style.visibility</p:attrName>
                                        </p:attrNameLst>
                                      </p:cBhvr>
                                      <p:to>
                                        <p:strVal val="visible"/>
                                      </p:to>
                                    </p:set>
                                    <p:animEffect filter="wipe(left)" transition="in">
                                      <p:cBhvr additive="repl">
                                        <p:cTn id="782" dur="500"/>
                                        <p:tgtEl>
                                          <p:spTgt spid="347"/>
                                        </p:tgtEl>
                                      </p:cBhvr>
                                    </p:animEffect>
                                  </p:childTnLst>
                                </p:cTn>
                              </p:par>
                            </p:childTnLst>
                          </p:cTn>
                        </p:par>
                        <p:par>
                          <p:cTn id="783" fill="hold">
                            <p:stCondLst>
                              <p:cond delay="500"/>
                            </p:stCondLst>
                            <p:childTnLst>
                              <p:par>
                                <p:cTn id="784" nodeType="afterEffect" fill="hold" presetClass="entr" presetID="22" presetSubtype="8">
                                  <p:stCondLst>
                                    <p:cond delay="0"/>
                                  </p:stCondLst>
                                  <p:childTnLst>
                                    <p:set>
                                      <p:cBhvr>
                                        <p:cTn id="785" dur="1" fill="hold">
                                          <p:stCondLst>
                                            <p:cond delay="0"/>
                                          </p:stCondLst>
                                        </p:cTn>
                                        <p:tgtEl>
                                          <p:spTgt spid="337"/>
                                        </p:tgtEl>
                                        <p:attrNameLst>
                                          <p:attrName>style.visibility</p:attrName>
                                        </p:attrNameLst>
                                      </p:cBhvr>
                                      <p:to>
                                        <p:strVal val="visible"/>
                                      </p:to>
                                    </p:set>
                                    <p:animEffect filter="wipe(left)" transition="in">
                                      <p:cBhvr additive="repl">
                                        <p:cTn id="786" dur="500"/>
                                        <p:tgtEl>
                                          <p:spTgt spid="33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8" name="Picture 86" descr=""/>
          <p:cNvPicPr/>
          <p:nvPr/>
        </p:nvPicPr>
        <p:blipFill>
          <a:blip r:embed="rId1"/>
          <a:stretch/>
        </p:blipFill>
        <p:spPr>
          <a:xfrm>
            <a:off x="985680" y="2277000"/>
            <a:ext cx="7114680" cy="1647360"/>
          </a:xfrm>
          <a:prstGeom prst="rect">
            <a:avLst/>
          </a:prstGeom>
          <a:ln>
            <a:noFill/>
          </a:ln>
        </p:spPr>
      </p:pic>
      <p:sp>
        <p:nvSpPr>
          <p:cNvPr id="349" name="CustomShape 1"/>
          <p:cNvSpPr/>
          <p:nvPr/>
        </p:nvSpPr>
        <p:spPr>
          <a:xfrm>
            <a:off x="324000" y="115920"/>
            <a:ext cx="8305560" cy="2052720"/>
          </a:xfrm>
          <a:prstGeom prst="rect">
            <a:avLst/>
          </a:prstGeom>
          <a:noFill/>
          <a:ln>
            <a:noFill/>
          </a:ln>
        </p:spPr>
        <p:style>
          <a:lnRef idx="0"/>
          <a:fillRef idx="0"/>
          <a:effectRef idx="0"/>
          <a:fontRef idx="minor"/>
        </p:style>
        <p:txBody>
          <a:bodyPr lIns="90000" rIns="90000" tIns="45000" bIns="45000"/>
          <a:p>
            <a:pPr algn="just">
              <a:lnSpc>
                <a:spcPct val="120000"/>
              </a:lnSpc>
            </a:pPr>
            <a:r>
              <a:rPr b="1" lang="en-US" sz="2800" spc="-1" strike="noStrike">
                <a:solidFill>
                  <a:srgbClr val="0000ff"/>
                </a:solidFill>
                <a:uFill>
                  <a:solidFill>
                    <a:srgbClr val="ffffff"/>
                  </a:solidFill>
                </a:uFill>
                <a:latin typeface="Times New Roman"/>
                <a:ea typeface="宋体"/>
              </a:rPr>
              <a:t>例</a:t>
            </a:r>
            <a:r>
              <a:rPr b="1" lang="en-US" sz="2800" spc="-1" strike="noStrike">
                <a:solidFill>
                  <a:srgbClr val="0000ff"/>
                </a:solidFill>
                <a:uFill>
                  <a:solidFill>
                    <a:srgbClr val="ffffff"/>
                  </a:solidFill>
                </a:uFill>
                <a:latin typeface="Times New Roman"/>
                <a:ea typeface="宋体"/>
              </a:rPr>
              <a:t>1-2</a:t>
            </a:r>
            <a:r>
              <a:rPr b="1" lang="en-US" sz="2800" spc="-1" strike="noStrike">
                <a:solidFill>
                  <a:srgbClr val="000000"/>
                </a:solidFill>
                <a:uFill>
                  <a:solidFill>
                    <a:srgbClr val="ffffff"/>
                  </a:solidFill>
                </a:uFill>
                <a:latin typeface="宋体"/>
                <a:ea typeface="宋体"/>
              </a:rPr>
              <a:t> </a:t>
            </a:r>
            <a:r>
              <a:rPr b="1" lang="en-US" sz="2800" spc="-1" strike="noStrike">
                <a:solidFill>
                  <a:srgbClr val="000000"/>
                </a:solidFill>
                <a:uFill>
                  <a:solidFill>
                    <a:srgbClr val="ffffff"/>
                  </a:solidFill>
                </a:uFill>
                <a:latin typeface="宋体"/>
                <a:ea typeface="宋体"/>
              </a:rPr>
              <a:t>曲柄</a:t>
            </a:r>
            <a:r>
              <a:rPr b="1" i="1" lang="en-US" sz="2800" spc="-1" strike="noStrike">
                <a:solidFill>
                  <a:srgbClr val="000000"/>
                </a:solidFill>
                <a:uFill>
                  <a:solidFill>
                    <a:srgbClr val="ffffff"/>
                  </a:solidFill>
                </a:uFill>
                <a:latin typeface="Times New Roman"/>
                <a:ea typeface="宋体"/>
              </a:rPr>
              <a:t>OA</a:t>
            </a:r>
            <a:r>
              <a:rPr b="1" lang="en-US" sz="2800" spc="-1" strike="noStrike">
                <a:solidFill>
                  <a:srgbClr val="000000"/>
                </a:solidFill>
                <a:uFill>
                  <a:solidFill>
                    <a:srgbClr val="ffffff"/>
                  </a:solidFill>
                </a:uFill>
                <a:latin typeface="宋体"/>
                <a:ea typeface="宋体"/>
              </a:rPr>
              <a:t>长为</a:t>
            </a:r>
            <a:r>
              <a:rPr b="1" i="1" lang="en-US" sz="2800" spc="-1" strike="noStrike">
                <a:solidFill>
                  <a:srgbClr val="000000"/>
                </a:solidFill>
                <a:uFill>
                  <a:solidFill>
                    <a:srgbClr val="ffffff"/>
                  </a:solidFill>
                </a:uFill>
                <a:latin typeface="Times New Roman"/>
                <a:ea typeface="宋体"/>
              </a:rPr>
              <a:t>r</a:t>
            </a:r>
            <a:r>
              <a:rPr b="1" lang="en-US" sz="2800" spc="-1" strike="noStrike">
                <a:solidFill>
                  <a:srgbClr val="000000"/>
                </a:solidFill>
                <a:uFill>
                  <a:solidFill>
                    <a:srgbClr val="ffffff"/>
                  </a:solidFill>
                </a:uFill>
                <a:latin typeface="宋体"/>
                <a:ea typeface="宋体"/>
              </a:rPr>
              <a:t>，连杆</a:t>
            </a:r>
            <a:r>
              <a:rPr b="1" i="1" lang="en-US" sz="2800" spc="-1" strike="noStrike">
                <a:solidFill>
                  <a:srgbClr val="000000"/>
                </a:solidFill>
                <a:uFill>
                  <a:solidFill>
                    <a:srgbClr val="ffffff"/>
                  </a:solidFill>
                </a:uFill>
                <a:latin typeface="Times New Roman"/>
                <a:ea typeface="宋体"/>
              </a:rPr>
              <a:t>AB</a:t>
            </a:r>
            <a:r>
              <a:rPr b="1" lang="en-US" sz="2800" spc="-1" strike="noStrike">
                <a:solidFill>
                  <a:srgbClr val="000000"/>
                </a:solidFill>
                <a:uFill>
                  <a:solidFill>
                    <a:srgbClr val="ffffff"/>
                  </a:solidFill>
                </a:uFill>
                <a:latin typeface="宋体"/>
                <a:ea typeface="宋体"/>
              </a:rPr>
              <a:t>长为</a:t>
            </a:r>
            <a:r>
              <a:rPr b="1" i="1" lang="en-US" sz="2800" spc="-1" strike="noStrike">
                <a:solidFill>
                  <a:srgbClr val="000000"/>
                </a:solidFill>
                <a:uFill>
                  <a:solidFill>
                    <a:srgbClr val="ffffff"/>
                  </a:solidFill>
                </a:uFill>
                <a:latin typeface="Times New Roman"/>
                <a:ea typeface="宋体"/>
              </a:rPr>
              <a:t>l</a:t>
            </a:r>
            <a:r>
              <a:rPr b="1" lang="en-US" sz="2800" spc="-1" strike="noStrike">
                <a:solidFill>
                  <a:srgbClr val="000000"/>
                </a:solidFill>
                <a:uFill>
                  <a:solidFill>
                    <a:srgbClr val="ffffff"/>
                  </a:solidFill>
                </a:uFill>
                <a:latin typeface="宋体"/>
                <a:ea typeface="宋体"/>
              </a:rPr>
              <a:t>。当曲柄以均匀角速度</a:t>
            </a:r>
            <a:r>
              <a:rPr b="1" i="1" lang="en-US" sz="2800" spc="-1" strike="noStrike">
                <a:solidFill>
                  <a:srgbClr val="000000"/>
                </a:solidFill>
                <a:uFill>
                  <a:solidFill>
                    <a:srgbClr val="ffffff"/>
                  </a:solidFill>
                </a:uFill>
                <a:latin typeface="Symbol"/>
                <a:ea typeface="宋体"/>
              </a:rPr>
              <a:t></a:t>
            </a:r>
            <a:r>
              <a:rPr b="1" lang="en-US" sz="2800" spc="-1" strike="noStrike">
                <a:solidFill>
                  <a:srgbClr val="000000"/>
                </a:solidFill>
                <a:uFill>
                  <a:solidFill>
                    <a:srgbClr val="ffffff"/>
                  </a:solidFill>
                </a:uFill>
                <a:latin typeface="宋体"/>
                <a:ea typeface="宋体"/>
              </a:rPr>
              <a:t>绕轴</a:t>
            </a:r>
            <a:r>
              <a:rPr b="1" i="1" lang="en-US" sz="2800" spc="-1" strike="noStrike">
                <a:solidFill>
                  <a:srgbClr val="000000"/>
                </a:solidFill>
                <a:uFill>
                  <a:solidFill>
                    <a:srgbClr val="ffffff"/>
                  </a:solidFill>
                </a:uFill>
                <a:latin typeface="Times New Roman"/>
                <a:ea typeface="宋体"/>
              </a:rPr>
              <a:t>O</a:t>
            </a:r>
            <a:r>
              <a:rPr b="1" lang="en-US" sz="2800" spc="-1" strike="noStrike">
                <a:solidFill>
                  <a:srgbClr val="000000"/>
                </a:solidFill>
                <a:uFill>
                  <a:solidFill>
                    <a:srgbClr val="ffffff"/>
                  </a:solidFill>
                </a:uFill>
                <a:latin typeface="宋体"/>
                <a:ea typeface="宋体"/>
              </a:rPr>
              <a:t>旋转时，通过连杆将带动</a:t>
            </a:r>
            <a:r>
              <a:rPr b="1" i="1" lang="en-US" sz="2800" spc="-1" strike="noStrike">
                <a:solidFill>
                  <a:srgbClr val="000000"/>
                </a:solidFill>
                <a:uFill>
                  <a:solidFill>
                    <a:srgbClr val="ffffff"/>
                  </a:solidFill>
                </a:uFill>
                <a:latin typeface="Times New Roman"/>
                <a:ea typeface="宋体"/>
              </a:rPr>
              <a:t>B</a:t>
            </a:r>
            <a:r>
              <a:rPr b="1" lang="en-US" sz="2800" spc="-1" strike="noStrike">
                <a:solidFill>
                  <a:srgbClr val="000000"/>
                </a:solidFill>
                <a:uFill>
                  <a:solidFill>
                    <a:srgbClr val="ffffff"/>
                  </a:solidFill>
                </a:uFill>
                <a:latin typeface="宋体"/>
                <a:ea typeface="宋体"/>
              </a:rPr>
              <a:t>处的活塞在气缸内往复运动，试求活塞的运动学方程、速度</a:t>
            </a:r>
            <a:r>
              <a:rPr b="1" i="1" lang="en-US" sz="2800" spc="-1" strike="noStrike">
                <a:solidFill>
                  <a:srgbClr val="000000"/>
                </a:solidFill>
                <a:uFill>
                  <a:solidFill>
                    <a:srgbClr val="ffffff"/>
                  </a:solidFill>
                </a:uFill>
                <a:latin typeface="Times New Roman"/>
                <a:ea typeface="宋体"/>
              </a:rPr>
              <a:t>v</a:t>
            </a:r>
            <a:r>
              <a:rPr b="1" lang="en-US" sz="2800" spc="-1" strike="noStrike">
                <a:solidFill>
                  <a:srgbClr val="000000"/>
                </a:solidFill>
                <a:uFill>
                  <a:solidFill>
                    <a:srgbClr val="ffffff"/>
                  </a:solidFill>
                </a:uFill>
                <a:latin typeface="宋体"/>
                <a:ea typeface="宋体"/>
              </a:rPr>
              <a:t>和加速度</a:t>
            </a:r>
            <a:r>
              <a:rPr b="1" i="1" lang="en-US" sz="2800" spc="-1" strike="noStrike">
                <a:solidFill>
                  <a:srgbClr val="000000"/>
                </a:solidFill>
                <a:uFill>
                  <a:solidFill>
                    <a:srgbClr val="ffffff"/>
                  </a:solidFill>
                </a:uFill>
                <a:latin typeface="Times New Roman"/>
                <a:ea typeface="宋体"/>
              </a:rPr>
              <a:t>a</a:t>
            </a:r>
            <a:r>
              <a:rPr b="1" lang="en-US" sz="2800" spc="-1" strike="noStrike">
                <a:solidFill>
                  <a:srgbClr val="000000"/>
                </a:solidFill>
                <a:uFill>
                  <a:solidFill>
                    <a:srgbClr val="ffffff"/>
                  </a:solidFill>
                </a:uFill>
                <a:latin typeface="宋体"/>
                <a:ea typeface="宋体"/>
              </a:rPr>
              <a:t>与</a:t>
            </a:r>
            <a:r>
              <a:rPr b="1" i="1" lang="en-US" sz="2800" spc="-1" strike="noStrike">
                <a:solidFill>
                  <a:srgbClr val="000000"/>
                </a:solidFill>
                <a:uFill>
                  <a:solidFill>
                    <a:srgbClr val="ffffff"/>
                  </a:solidFill>
                </a:uFill>
                <a:latin typeface="Times New Roman"/>
                <a:ea typeface="宋体"/>
              </a:rPr>
              <a:t>t</a:t>
            </a:r>
            <a:r>
              <a:rPr b="1" lang="en-US" sz="2800" spc="-1" strike="noStrike">
                <a:solidFill>
                  <a:srgbClr val="000000"/>
                </a:solidFill>
                <a:uFill>
                  <a:solidFill>
                    <a:srgbClr val="ffffff"/>
                  </a:solidFill>
                </a:uFill>
                <a:latin typeface="宋体"/>
                <a:ea typeface="宋体"/>
              </a:rPr>
              <a:t>的关系式。</a:t>
            </a:r>
            <a:endParaRPr b="0" lang="en-US" sz="1800" spc="-1" strike="noStrike">
              <a:solidFill>
                <a:srgbClr val="000000"/>
              </a:solidFill>
              <a:uFill>
                <a:solidFill>
                  <a:srgbClr val="ffffff"/>
                </a:solidFill>
              </a:uFill>
              <a:latin typeface="Arial"/>
            </a:endParaRPr>
          </a:p>
        </p:txBody>
      </p:sp>
      <p:sp>
        <p:nvSpPr>
          <p:cNvPr id="350" name="CustomShape 2"/>
          <p:cNvSpPr/>
          <p:nvPr/>
        </p:nvSpPr>
        <p:spPr>
          <a:xfrm>
            <a:off x="148320" y="3985200"/>
            <a:ext cx="5417280" cy="516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0000ff"/>
                </a:solidFill>
                <a:uFill>
                  <a:solidFill>
                    <a:srgbClr val="ffffff"/>
                  </a:solidFill>
                </a:uFill>
                <a:latin typeface="Times New Roman"/>
                <a:ea typeface="宋体"/>
              </a:rPr>
              <a:t>解：</a:t>
            </a:r>
            <a:r>
              <a:rPr b="1" lang="en-US" sz="2800" spc="-1" strike="noStrike">
                <a:solidFill>
                  <a:srgbClr val="000000"/>
                </a:solidFill>
                <a:uFill>
                  <a:solidFill>
                    <a:srgbClr val="ffffff"/>
                  </a:solidFill>
                </a:uFill>
                <a:latin typeface="Times New Roman"/>
                <a:ea typeface="宋体"/>
              </a:rPr>
              <a:t>曲柄</a:t>
            </a:r>
            <a:r>
              <a:rPr b="1" i="1" lang="en-US" sz="2800" spc="-1" strike="noStrike">
                <a:solidFill>
                  <a:srgbClr val="000000"/>
                </a:solidFill>
                <a:uFill>
                  <a:solidFill>
                    <a:srgbClr val="ffffff"/>
                  </a:solidFill>
                </a:uFill>
                <a:latin typeface="Times New Roman"/>
                <a:ea typeface="宋体"/>
              </a:rPr>
              <a:t>A</a:t>
            </a:r>
            <a:r>
              <a:rPr b="1" lang="en-US" sz="2800" spc="-1" strike="noStrike">
                <a:solidFill>
                  <a:srgbClr val="000000"/>
                </a:solidFill>
                <a:uFill>
                  <a:solidFill>
                    <a:srgbClr val="ffffff"/>
                  </a:solidFill>
                </a:uFill>
                <a:latin typeface="Times New Roman"/>
                <a:ea typeface="宋体"/>
              </a:rPr>
              <a:t>端从点</a:t>
            </a:r>
            <a:r>
              <a:rPr b="1" i="1" lang="en-US" sz="2800" spc="-1" strike="noStrike">
                <a:solidFill>
                  <a:srgbClr val="000000"/>
                </a:solidFill>
                <a:uFill>
                  <a:solidFill>
                    <a:srgbClr val="ffffff"/>
                  </a:solidFill>
                </a:uFill>
                <a:latin typeface="Times New Roman"/>
                <a:ea typeface="宋体"/>
              </a:rPr>
              <a:t>P</a:t>
            </a:r>
            <a:r>
              <a:rPr b="1" lang="en-US" sz="2800" spc="-1" strike="noStrike">
                <a:solidFill>
                  <a:srgbClr val="000000"/>
                </a:solidFill>
                <a:uFill>
                  <a:solidFill>
                    <a:srgbClr val="ffffff"/>
                  </a:solidFill>
                </a:uFill>
                <a:latin typeface="Times New Roman"/>
                <a:ea typeface="宋体"/>
              </a:rPr>
              <a:t>处开始运动</a:t>
            </a:r>
            <a:endParaRPr b="0" lang="en-US" sz="1800" spc="-1" strike="noStrike">
              <a:solidFill>
                <a:srgbClr val="000000"/>
              </a:solidFill>
              <a:uFill>
                <a:solidFill>
                  <a:srgbClr val="ffffff"/>
                </a:solidFill>
              </a:uFill>
              <a:latin typeface="Arial"/>
            </a:endParaRPr>
          </a:p>
        </p:txBody>
      </p:sp>
      <p:sp>
        <p:nvSpPr>
          <p:cNvPr id="351" name="CustomShape 3"/>
          <p:cNvSpPr/>
          <p:nvPr/>
        </p:nvSpPr>
        <p:spPr>
          <a:xfrm>
            <a:off x="1187640" y="4508640"/>
            <a:ext cx="4571640" cy="516960"/>
          </a:xfrm>
          <a:prstGeom prst="rect">
            <a:avLst/>
          </a:prstGeom>
          <a:noFill/>
          <a:ln>
            <a:noFill/>
          </a:ln>
        </p:spPr>
        <p:style>
          <a:lnRef idx="0"/>
          <a:fillRef idx="0"/>
          <a:effectRef idx="0"/>
          <a:fontRef idx="minor"/>
        </p:style>
        <p:txBody>
          <a:bodyPr lIns="90000" rIns="90000" tIns="45000" bIns="45000"/>
          <a:p>
            <a:pPr>
              <a:lnSpc>
                <a:spcPct val="100000"/>
              </a:lnSpc>
            </a:pPr>
            <a:r>
              <a:rPr b="1" i="1" lang="en-US" sz="2800" spc="-1" strike="noStrike">
                <a:solidFill>
                  <a:srgbClr val="000000"/>
                </a:solidFill>
                <a:uFill>
                  <a:solidFill>
                    <a:srgbClr val="ffffff"/>
                  </a:solidFill>
                </a:uFill>
                <a:latin typeface="Times New Roman"/>
                <a:ea typeface="宋体"/>
              </a:rPr>
              <a:t>t </a:t>
            </a:r>
            <a:r>
              <a:rPr b="1" lang="en-US" sz="2800" spc="-1" strike="noStrike">
                <a:solidFill>
                  <a:srgbClr val="000000"/>
                </a:solidFill>
                <a:uFill>
                  <a:solidFill>
                    <a:srgbClr val="ffffff"/>
                  </a:solidFill>
                </a:uFill>
                <a:latin typeface="Times New Roman"/>
                <a:ea typeface="宋体"/>
              </a:rPr>
              <a:t>时刻转角 </a:t>
            </a:r>
            <a:r>
              <a:rPr b="1" i="1" lang="en-US" sz="2800" spc="-1" strike="noStrike">
                <a:solidFill>
                  <a:srgbClr val="000000"/>
                </a:solidFill>
                <a:uFill>
                  <a:solidFill>
                    <a:srgbClr val="ffffff"/>
                  </a:solidFill>
                </a:uFill>
                <a:latin typeface="Times New Roman"/>
                <a:ea typeface="宋体"/>
              </a:rPr>
              <a:t>φ=</a:t>
            </a:r>
            <a:r>
              <a:rPr b="1" i="1" lang="en-US" sz="2800" spc="-1" strike="noStrike">
                <a:solidFill>
                  <a:srgbClr val="000000"/>
                </a:solidFill>
                <a:uFill>
                  <a:solidFill>
                    <a:srgbClr val="ffffff"/>
                  </a:solidFill>
                </a:uFill>
                <a:latin typeface="Symbol"/>
                <a:ea typeface="宋体"/>
              </a:rPr>
              <a:t></a:t>
            </a:r>
            <a:r>
              <a:rPr b="1" i="1" lang="en-US" sz="2800" spc="-1" strike="noStrike">
                <a:solidFill>
                  <a:srgbClr val="000000"/>
                </a:solidFill>
                <a:uFill>
                  <a:solidFill>
                    <a:srgbClr val="ffffff"/>
                  </a:solidFill>
                </a:uFill>
                <a:latin typeface="Times New Roman"/>
                <a:ea typeface="宋体"/>
              </a:rPr>
              <a:t> t</a:t>
            </a:r>
            <a:endParaRPr b="0" lang="en-US" sz="1800" spc="-1" strike="noStrike">
              <a:solidFill>
                <a:srgbClr val="000000"/>
              </a:solidFill>
              <a:uFill>
                <a:solidFill>
                  <a:srgbClr val="ffffff"/>
                </a:solidFill>
              </a:uFill>
              <a:latin typeface="Arial"/>
            </a:endParaRPr>
          </a:p>
        </p:txBody>
      </p:sp>
      <p:sp>
        <p:nvSpPr>
          <p:cNvPr id="352" name="CustomShape 4"/>
          <p:cNvSpPr/>
          <p:nvPr/>
        </p:nvSpPr>
        <p:spPr>
          <a:xfrm>
            <a:off x="1021320" y="5065200"/>
            <a:ext cx="5482800" cy="516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此时</a:t>
            </a:r>
            <a:r>
              <a:rPr b="1" i="1" lang="en-US" sz="2800" spc="-1" strike="noStrike">
                <a:solidFill>
                  <a:srgbClr val="000000"/>
                </a:solidFill>
                <a:uFill>
                  <a:solidFill>
                    <a:srgbClr val="ffffff"/>
                  </a:solidFill>
                </a:uFill>
                <a:latin typeface="Times New Roman"/>
                <a:ea typeface="宋体"/>
              </a:rPr>
              <a:t>B</a:t>
            </a:r>
            <a:r>
              <a:rPr b="1" lang="en-US" sz="2800" spc="-1" strike="noStrike">
                <a:solidFill>
                  <a:srgbClr val="000000"/>
                </a:solidFill>
                <a:uFill>
                  <a:solidFill>
                    <a:srgbClr val="ffffff"/>
                  </a:solidFill>
                </a:uFill>
                <a:latin typeface="Times New Roman"/>
                <a:ea typeface="宋体"/>
              </a:rPr>
              <a:t>处活塞的位置 </a:t>
            </a:r>
            <a:r>
              <a:rPr b="1" i="1" lang="en-US" sz="2800" spc="-1" strike="noStrike">
                <a:solidFill>
                  <a:srgbClr val="000000"/>
                </a:solidFill>
                <a:uFill>
                  <a:solidFill>
                    <a:srgbClr val="ffffff"/>
                  </a:solidFill>
                </a:uFill>
                <a:latin typeface="Times New Roman"/>
                <a:ea typeface="宋体"/>
              </a:rPr>
              <a:t>x </a:t>
            </a:r>
            <a:r>
              <a:rPr b="1" lang="en-US" sz="2800" spc="-1" strike="noStrike">
                <a:solidFill>
                  <a:srgbClr val="000000"/>
                </a:solidFill>
                <a:uFill>
                  <a:solidFill>
                    <a:srgbClr val="ffffff"/>
                  </a:solidFill>
                </a:uFill>
                <a:latin typeface="Times New Roman"/>
                <a:ea typeface="宋体"/>
              </a:rPr>
              <a:t>= </a:t>
            </a:r>
            <a:r>
              <a:rPr b="1" i="1" lang="en-US" sz="2800" spc="-1" strike="noStrike">
                <a:solidFill>
                  <a:srgbClr val="000000"/>
                </a:solidFill>
                <a:uFill>
                  <a:solidFill>
                    <a:srgbClr val="ffffff"/>
                  </a:solidFill>
                </a:uFill>
                <a:latin typeface="Times New Roman"/>
                <a:ea typeface="宋体"/>
              </a:rPr>
              <a:t>OR</a:t>
            </a:r>
            <a:r>
              <a:rPr b="1" lang="en-US" sz="2800" spc="-1" strike="noStrike">
                <a:solidFill>
                  <a:srgbClr val="000000"/>
                </a:solidFill>
                <a:uFill>
                  <a:solidFill>
                    <a:srgbClr val="ffffff"/>
                  </a:solidFill>
                </a:uFill>
                <a:latin typeface="Times New Roman"/>
                <a:ea typeface="宋体"/>
              </a:rPr>
              <a:t>+</a:t>
            </a:r>
            <a:r>
              <a:rPr b="1" i="1" lang="en-US" sz="2800" spc="-1" strike="noStrike">
                <a:solidFill>
                  <a:srgbClr val="000000"/>
                </a:solidFill>
                <a:uFill>
                  <a:solidFill>
                    <a:srgbClr val="ffffff"/>
                  </a:solidFill>
                </a:uFill>
                <a:latin typeface="Times New Roman"/>
                <a:ea typeface="宋体"/>
              </a:rPr>
              <a:t>RB</a:t>
            </a:r>
            <a:endParaRPr b="0" lang="en-US" sz="1800" spc="-1" strike="noStrike">
              <a:solidFill>
                <a:srgbClr val="000000"/>
              </a:solidFill>
              <a:uFill>
                <a:solidFill>
                  <a:srgbClr val="ffffff"/>
                </a:solidFill>
              </a:uFill>
              <a:latin typeface="Arial"/>
            </a:endParaRPr>
          </a:p>
        </p:txBody>
      </p:sp>
      <p:graphicFrame>
        <p:nvGraphicFramePr>
          <p:cNvPr id="353" name="Object 5"/>
          <p:cNvGraphicFramePr/>
          <p:nvPr/>
        </p:nvGraphicFramePr>
        <p:xfrm>
          <a:off x="1259640" y="5726160"/>
          <a:ext cx="5476680" cy="726840"/>
        </p:xfrm>
        <a:graphic>
          <a:graphicData uri="http://schemas.openxmlformats.org/presentationml/2006/ole">
            <p:oleObj progId="Equation.3" r:id="rId2" spid="">
              <p:embed/>
              <p:pic>
                <p:nvPicPr>
                  <p:cNvPr id="354" name="对象 7" descr=""/>
                  <p:cNvPicPr/>
                  <p:nvPr/>
                </p:nvPicPr>
                <p:blipFill>
                  <a:blip r:embed="rId3"/>
                  <a:stretch/>
                </p:blipFill>
                <p:spPr>
                  <a:xfrm>
                    <a:off x="1259640" y="5726160"/>
                    <a:ext cx="5476680" cy="726840"/>
                  </a:xfrm>
                  <a:prstGeom prst="rect">
                    <a:avLst/>
                  </a:prstGeom>
                  <a:ln>
                    <a:noFill/>
                  </a:ln>
                </p:spPr>
              </p:pic>
            </p:oleObj>
          </a:graphicData>
        </a:graphic>
      </p:graphicFrame>
    </p:spTree>
  </p:cSld>
  <p:timing>
    <p:tnLst>
      <p:par>
        <p:cTn id="787" dur="indefinite" restart="never" nodeType="tmRoot">
          <p:childTnLst>
            <p:seq>
              <p:cTn id="788" dur="indefinite" nodeType="mainSeq">
                <p:childTnLst>
                  <p:par>
                    <p:cTn id="789" fill="hold">
                      <p:stCondLst>
                        <p:cond delay="0"/>
                      </p:stCondLst>
                      <p:childTnLst>
                        <p:par>
                          <p:cTn id="790" fill="hold">
                            <p:stCondLst>
                              <p:cond delay="0"/>
                            </p:stCondLst>
                            <p:childTnLst>
                              <p:par>
                                <p:cTn id="791" nodeType="afterEffect" fill="hold" presetClass="entr" presetID="22" presetSubtype="8">
                                  <p:stCondLst>
                                    <p:cond delay="0"/>
                                  </p:stCondLst>
                                  <p:childTnLst>
                                    <p:set>
                                      <p:cBhvr>
                                        <p:cTn id="792" dur="1" fill="hold">
                                          <p:stCondLst>
                                            <p:cond delay="0"/>
                                          </p:stCondLst>
                                        </p:cTn>
                                        <p:tgtEl>
                                          <p:spTgt spid="349"/>
                                        </p:tgtEl>
                                        <p:attrNameLst>
                                          <p:attrName>style.visibility</p:attrName>
                                        </p:attrNameLst>
                                      </p:cBhvr>
                                      <p:to>
                                        <p:strVal val="visible"/>
                                      </p:to>
                                    </p:set>
                                    <p:animEffect filter="wipe(left)" transition="in">
                                      <p:cBhvr additive="repl">
                                        <p:cTn id="793" dur="500"/>
                                        <p:tgtEl>
                                          <p:spTgt spid="349"/>
                                        </p:tgtEl>
                                      </p:cBhvr>
                                    </p:animEffect>
                                  </p:childTnLst>
                                </p:cTn>
                              </p:par>
                              <p:par>
                                <p:cTn id="794" nodeType="withEffect" fill="hold" presetClass="entr" presetID="22" presetSubtype="8">
                                  <p:stCondLst>
                                    <p:cond delay="0"/>
                                  </p:stCondLst>
                                  <p:childTnLst>
                                    <p:set>
                                      <p:cBhvr>
                                        <p:cTn id="795" dur="1" fill="hold">
                                          <p:stCondLst>
                                            <p:cond delay="0"/>
                                          </p:stCondLst>
                                        </p:cTn>
                                        <p:tgtEl>
                                          <p:spTgt spid="348"/>
                                        </p:tgtEl>
                                        <p:attrNameLst>
                                          <p:attrName>style.visibility</p:attrName>
                                        </p:attrNameLst>
                                      </p:cBhvr>
                                      <p:to>
                                        <p:strVal val="visible"/>
                                      </p:to>
                                    </p:set>
                                    <p:animEffect filter="wipe(left)" transition="in">
                                      <p:cBhvr additive="repl">
                                        <p:cTn id="796" dur="500"/>
                                        <p:tgtEl>
                                          <p:spTgt spid="348"/>
                                        </p:tgtEl>
                                      </p:cBhvr>
                                    </p:animEffect>
                                  </p:childTnLst>
                                </p:cTn>
                              </p:par>
                            </p:childTnLst>
                          </p:cTn>
                        </p:par>
                      </p:childTnLst>
                    </p:cTn>
                  </p:par>
                  <p:par>
                    <p:cTn id="797" fill="hold">
                      <p:stCondLst>
                        <p:cond delay="indefinite"/>
                      </p:stCondLst>
                      <p:childTnLst>
                        <p:par>
                          <p:cTn id="798" fill="hold">
                            <p:stCondLst>
                              <p:cond delay="0"/>
                            </p:stCondLst>
                            <p:childTnLst>
                              <p:par>
                                <p:cTn id="799" nodeType="clickEffect" fill="hold" presetClass="entr" presetID="22" presetSubtype="8">
                                  <p:stCondLst>
                                    <p:cond delay="0"/>
                                  </p:stCondLst>
                                  <p:childTnLst>
                                    <p:set>
                                      <p:cBhvr>
                                        <p:cTn id="800" dur="1" fill="hold">
                                          <p:stCondLst>
                                            <p:cond delay="0"/>
                                          </p:stCondLst>
                                        </p:cTn>
                                        <p:tgtEl>
                                          <p:spTgt spid="350"/>
                                        </p:tgtEl>
                                        <p:attrNameLst>
                                          <p:attrName>style.visibility</p:attrName>
                                        </p:attrNameLst>
                                      </p:cBhvr>
                                      <p:to>
                                        <p:strVal val="visible"/>
                                      </p:to>
                                    </p:set>
                                    <p:animEffect filter="wipe(left)" transition="in">
                                      <p:cBhvr additive="repl">
                                        <p:cTn id="801" dur="500"/>
                                        <p:tgtEl>
                                          <p:spTgt spid="350"/>
                                        </p:tgtEl>
                                      </p:cBhvr>
                                    </p:animEffect>
                                  </p:childTnLst>
                                </p:cTn>
                              </p:par>
                            </p:childTnLst>
                          </p:cTn>
                        </p:par>
                      </p:childTnLst>
                    </p:cTn>
                  </p:par>
                  <p:par>
                    <p:cTn id="802" fill="hold">
                      <p:stCondLst>
                        <p:cond delay="indefinite"/>
                      </p:stCondLst>
                      <p:childTnLst>
                        <p:par>
                          <p:cTn id="803" fill="hold">
                            <p:stCondLst>
                              <p:cond delay="0"/>
                            </p:stCondLst>
                            <p:childTnLst>
                              <p:par>
                                <p:cTn id="804" nodeType="clickEffect" fill="hold" presetClass="entr" presetID="22" presetSubtype="8">
                                  <p:stCondLst>
                                    <p:cond delay="0"/>
                                  </p:stCondLst>
                                  <p:childTnLst>
                                    <p:set>
                                      <p:cBhvr>
                                        <p:cTn id="805" dur="1" fill="hold">
                                          <p:stCondLst>
                                            <p:cond delay="0"/>
                                          </p:stCondLst>
                                        </p:cTn>
                                        <p:tgtEl>
                                          <p:spTgt spid="351"/>
                                        </p:tgtEl>
                                        <p:attrNameLst>
                                          <p:attrName>style.visibility</p:attrName>
                                        </p:attrNameLst>
                                      </p:cBhvr>
                                      <p:to>
                                        <p:strVal val="visible"/>
                                      </p:to>
                                    </p:set>
                                    <p:animEffect filter="wipe(left)" transition="in">
                                      <p:cBhvr additive="repl">
                                        <p:cTn id="806" dur="500"/>
                                        <p:tgtEl>
                                          <p:spTgt spid="351"/>
                                        </p:tgtEl>
                                      </p:cBhvr>
                                    </p:animEffect>
                                  </p:childTnLst>
                                </p:cTn>
                              </p:par>
                            </p:childTnLst>
                          </p:cTn>
                        </p:par>
                      </p:childTnLst>
                    </p:cTn>
                  </p:par>
                  <p:par>
                    <p:cTn id="807" fill="hold">
                      <p:stCondLst>
                        <p:cond delay="indefinite"/>
                      </p:stCondLst>
                      <p:childTnLst>
                        <p:par>
                          <p:cTn id="808" fill="hold">
                            <p:stCondLst>
                              <p:cond delay="0"/>
                            </p:stCondLst>
                            <p:childTnLst>
                              <p:par>
                                <p:cTn id="809" nodeType="clickEffect" fill="hold" presetClass="entr" presetID="22" presetSubtype="8">
                                  <p:stCondLst>
                                    <p:cond delay="0"/>
                                  </p:stCondLst>
                                  <p:childTnLst>
                                    <p:set>
                                      <p:cBhvr>
                                        <p:cTn id="810" dur="1" fill="hold">
                                          <p:stCondLst>
                                            <p:cond delay="0"/>
                                          </p:stCondLst>
                                        </p:cTn>
                                        <p:tgtEl>
                                          <p:spTgt spid="352"/>
                                        </p:tgtEl>
                                        <p:attrNameLst>
                                          <p:attrName>style.visibility</p:attrName>
                                        </p:attrNameLst>
                                      </p:cBhvr>
                                      <p:to>
                                        <p:strVal val="visible"/>
                                      </p:to>
                                    </p:set>
                                    <p:animEffect filter="wipe(left)" transition="in">
                                      <p:cBhvr additive="repl">
                                        <p:cTn id="811" dur="500"/>
                                        <p:tgtEl>
                                          <p:spTgt spid="352"/>
                                        </p:tgtEl>
                                      </p:cBhvr>
                                    </p:animEffect>
                                  </p:childTnLst>
                                </p:cTn>
                              </p:par>
                            </p:childTnLst>
                          </p:cTn>
                        </p:par>
                      </p:childTnLst>
                    </p:cTn>
                  </p:par>
                  <p:par>
                    <p:cTn id="812" fill="hold">
                      <p:stCondLst>
                        <p:cond delay="indefinite"/>
                      </p:stCondLst>
                      <p:childTnLst>
                        <p:par>
                          <p:cTn id="813" fill="hold">
                            <p:stCondLst>
                              <p:cond delay="0"/>
                            </p:stCondLst>
                            <p:childTnLst>
                              <p:par>
                                <p:cTn id="814" nodeType="clickEffect" fill="hold" presetClass="entr" presetID="22" presetSubtype="8">
                                  <p:stCondLst>
                                    <p:cond delay="0"/>
                                  </p:stCondLst>
                                  <p:childTnLst>
                                    <p:set>
                                      <p:cBhvr>
                                        <p:cTn id="815" dur="1" fill="hold">
                                          <p:stCondLst>
                                            <p:cond delay="0"/>
                                          </p:stCondLst>
                                        </p:cTn>
                                        <p:tgtEl>
                                          <p:spTgt spid="354"/>
                                        </p:tgtEl>
                                        <p:attrNameLst>
                                          <p:attrName>style.visibility</p:attrName>
                                        </p:attrNameLst>
                                      </p:cBhvr>
                                      <p:to>
                                        <p:strVal val="visible"/>
                                      </p:to>
                                    </p:set>
                                    <p:animEffect filter="wipe(left)" transition="in">
                                      <p:cBhvr additive="repl">
                                        <p:cTn id="816" dur="500"/>
                                        <p:tgtEl>
                                          <p:spTgt spid="35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488880" y="260640"/>
            <a:ext cx="4253400" cy="516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按二项式定理展开为级数</a:t>
            </a:r>
            <a:endParaRPr b="0" lang="en-US" sz="1800" spc="-1" strike="noStrike">
              <a:solidFill>
                <a:srgbClr val="000000"/>
              </a:solidFill>
              <a:uFill>
                <a:solidFill>
                  <a:srgbClr val="ffffff"/>
                </a:solidFill>
              </a:uFill>
              <a:latin typeface="Arial"/>
            </a:endParaRPr>
          </a:p>
        </p:txBody>
      </p:sp>
      <p:sp>
        <p:nvSpPr>
          <p:cNvPr id="356" name="CustomShape 2"/>
          <p:cNvSpPr/>
          <p:nvPr/>
        </p:nvSpPr>
        <p:spPr>
          <a:xfrm>
            <a:off x="464760" y="2133000"/>
            <a:ext cx="6104880" cy="516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略去高阶小量，得到活塞的运动方程</a:t>
            </a:r>
            <a:endParaRPr b="0" lang="en-US" sz="1800" spc="-1" strike="noStrike">
              <a:solidFill>
                <a:srgbClr val="000000"/>
              </a:solidFill>
              <a:uFill>
                <a:solidFill>
                  <a:srgbClr val="ffffff"/>
                </a:solidFill>
              </a:uFill>
              <a:latin typeface="Arial"/>
            </a:endParaRPr>
          </a:p>
        </p:txBody>
      </p:sp>
      <p:graphicFrame>
        <p:nvGraphicFramePr>
          <p:cNvPr id="357" name="Object 3"/>
          <p:cNvGraphicFramePr/>
          <p:nvPr/>
        </p:nvGraphicFramePr>
        <p:xfrm>
          <a:off x="1247760" y="877680"/>
          <a:ext cx="6262560" cy="1254960"/>
        </p:xfrm>
        <a:graphic>
          <a:graphicData uri="http://schemas.openxmlformats.org/presentationml/2006/ole">
            <p:oleObj progId="Equation.3" r:id="rId1" spid="">
              <p:embed/>
              <p:pic>
                <p:nvPicPr>
                  <p:cNvPr id="358" name="对象 7" descr=""/>
                  <p:cNvPicPr/>
                  <p:nvPr/>
                </p:nvPicPr>
                <p:blipFill>
                  <a:blip r:embed="rId2"/>
                  <a:stretch/>
                </p:blipFill>
                <p:spPr>
                  <a:xfrm>
                    <a:off x="1247760" y="877680"/>
                    <a:ext cx="6262560" cy="1254960"/>
                  </a:xfrm>
                  <a:prstGeom prst="rect">
                    <a:avLst/>
                  </a:prstGeom>
                  <a:ln>
                    <a:noFill/>
                  </a:ln>
                </p:spPr>
              </p:pic>
            </p:oleObj>
          </a:graphicData>
        </a:graphic>
      </p:graphicFrame>
      <p:graphicFrame>
        <p:nvGraphicFramePr>
          <p:cNvPr id="359" name="Object 4"/>
          <p:cNvGraphicFramePr/>
          <p:nvPr/>
        </p:nvGraphicFramePr>
        <p:xfrm>
          <a:off x="633240" y="2655720"/>
          <a:ext cx="6221160" cy="1388880"/>
        </p:xfrm>
        <a:graphic>
          <a:graphicData uri="http://schemas.openxmlformats.org/presentationml/2006/ole">
            <p:oleObj progId="Equation.3" r:id="rId3" spid="">
              <p:embed/>
              <p:pic>
                <p:nvPicPr>
                  <p:cNvPr id="360" name="对象 8" descr=""/>
                  <p:cNvPicPr/>
                  <p:nvPr/>
                </p:nvPicPr>
                <p:blipFill>
                  <a:blip r:embed="rId4"/>
                  <a:stretch/>
                </p:blipFill>
                <p:spPr>
                  <a:xfrm>
                    <a:off x="633240" y="2655720"/>
                    <a:ext cx="6221160" cy="1388880"/>
                  </a:xfrm>
                  <a:prstGeom prst="rect">
                    <a:avLst/>
                  </a:prstGeom>
                  <a:ln>
                    <a:noFill/>
                  </a:ln>
                </p:spPr>
              </p:pic>
            </p:oleObj>
          </a:graphicData>
        </a:graphic>
      </p:graphicFrame>
      <p:graphicFrame>
        <p:nvGraphicFramePr>
          <p:cNvPr id="361" name="Object 5"/>
          <p:cNvGraphicFramePr/>
          <p:nvPr/>
        </p:nvGraphicFramePr>
        <p:xfrm>
          <a:off x="635040" y="3989520"/>
          <a:ext cx="6875280" cy="1185480"/>
        </p:xfrm>
        <a:graphic>
          <a:graphicData uri="http://schemas.openxmlformats.org/presentationml/2006/ole">
            <p:oleObj progId="Equation.3" r:id="rId5" spid="">
              <p:embed/>
              <p:pic>
                <p:nvPicPr>
                  <p:cNvPr id="362" name="对象 9" descr=""/>
                  <p:cNvPicPr/>
                  <p:nvPr/>
                </p:nvPicPr>
                <p:blipFill>
                  <a:blip r:embed="rId6"/>
                  <a:stretch/>
                </p:blipFill>
                <p:spPr>
                  <a:xfrm>
                    <a:off x="635040" y="3989520"/>
                    <a:ext cx="6875280" cy="1185480"/>
                  </a:xfrm>
                  <a:prstGeom prst="rect">
                    <a:avLst/>
                  </a:prstGeom>
                  <a:ln>
                    <a:noFill/>
                  </a:ln>
                </p:spPr>
              </p:pic>
            </p:oleObj>
          </a:graphicData>
        </a:graphic>
      </p:graphicFrame>
      <p:graphicFrame>
        <p:nvGraphicFramePr>
          <p:cNvPr id="363" name="Object 6"/>
          <p:cNvGraphicFramePr/>
          <p:nvPr/>
        </p:nvGraphicFramePr>
        <p:xfrm>
          <a:off x="635040" y="5284800"/>
          <a:ext cx="6776640" cy="1185480"/>
        </p:xfrm>
        <a:graphic>
          <a:graphicData uri="http://schemas.openxmlformats.org/presentationml/2006/ole">
            <p:oleObj progId="Equation.3" r:id="rId7" spid="">
              <p:embed/>
              <p:pic>
                <p:nvPicPr>
                  <p:cNvPr id="364" name="对象 10" descr=""/>
                  <p:cNvPicPr/>
                  <p:nvPr/>
                </p:nvPicPr>
                <p:blipFill>
                  <a:blip r:embed="rId8"/>
                  <a:stretch/>
                </p:blipFill>
                <p:spPr>
                  <a:xfrm>
                    <a:off x="635040" y="5284800"/>
                    <a:ext cx="6776640" cy="1185480"/>
                  </a:xfrm>
                  <a:prstGeom prst="rect">
                    <a:avLst/>
                  </a:prstGeom>
                  <a:ln>
                    <a:noFill/>
                  </a:ln>
                </p:spPr>
              </p:pic>
            </p:oleObj>
          </a:graphicData>
        </a:graphic>
      </p:graphicFrame>
    </p:spTree>
  </p:cSld>
  <p:timing>
    <p:tnLst>
      <p:par>
        <p:cTn id="817" dur="indefinite" restart="never" nodeType="tmRoot">
          <p:childTnLst>
            <p:seq>
              <p:cTn id="818" dur="indefinite" nodeType="mainSeq">
                <p:childTnLst>
                  <p:par>
                    <p:cTn id="819" fill="hold">
                      <p:stCondLst>
                        <p:cond delay="0"/>
                      </p:stCondLst>
                      <p:childTnLst>
                        <p:par>
                          <p:cTn id="820" fill="hold">
                            <p:stCondLst>
                              <p:cond delay="0"/>
                            </p:stCondLst>
                            <p:childTnLst>
                              <p:par>
                                <p:cTn id="821" nodeType="afterEffect" fill="hold" presetClass="entr" presetID="22" presetSubtype="8">
                                  <p:stCondLst>
                                    <p:cond delay="0"/>
                                  </p:stCondLst>
                                  <p:childTnLst>
                                    <p:set>
                                      <p:cBhvr>
                                        <p:cTn id="822" dur="1" fill="hold">
                                          <p:stCondLst>
                                            <p:cond delay="0"/>
                                          </p:stCondLst>
                                        </p:cTn>
                                        <p:tgtEl>
                                          <p:spTgt spid="355"/>
                                        </p:tgtEl>
                                        <p:attrNameLst>
                                          <p:attrName>style.visibility</p:attrName>
                                        </p:attrNameLst>
                                      </p:cBhvr>
                                      <p:to>
                                        <p:strVal val="visible"/>
                                      </p:to>
                                    </p:set>
                                    <p:animEffect filter="wipe(left)" transition="in">
                                      <p:cBhvr additive="repl">
                                        <p:cTn id="823" dur="500"/>
                                        <p:tgtEl>
                                          <p:spTgt spid="355"/>
                                        </p:tgtEl>
                                      </p:cBhvr>
                                    </p:animEffect>
                                  </p:childTnLst>
                                </p:cTn>
                              </p:par>
                            </p:childTnLst>
                          </p:cTn>
                        </p:par>
                      </p:childTnLst>
                    </p:cTn>
                  </p:par>
                  <p:par>
                    <p:cTn id="824" fill="hold">
                      <p:stCondLst>
                        <p:cond delay="indefinite"/>
                      </p:stCondLst>
                      <p:childTnLst>
                        <p:par>
                          <p:cTn id="825" fill="hold">
                            <p:stCondLst>
                              <p:cond delay="0"/>
                            </p:stCondLst>
                            <p:childTnLst>
                              <p:par>
                                <p:cTn id="826" nodeType="clickEffect" fill="hold" presetClass="entr" presetID="22" presetSubtype="8">
                                  <p:stCondLst>
                                    <p:cond delay="0"/>
                                  </p:stCondLst>
                                  <p:childTnLst>
                                    <p:set>
                                      <p:cBhvr>
                                        <p:cTn id="827" dur="1" fill="hold">
                                          <p:stCondLst>
                                            <p:cond delay="0"/>
                                          </p:stCondLst>
                                        </p:cTn>
                                        <p:tgtEl>
                                          <p:spTgt spid="358"/>
                                        </p:tgtEl>
                                        <p:attrNameLst>
                                          <p:attrName>style.visibility</p:attrName>
                                        </p:attrNameLst>
                                      </p:cBhvr>
                                      <p:to>
                                        <p:strVal val="visible"/>
                                      </p:to>
                                    </p:set>
                                    <p:animEffect filter="wipe(left)" transition="in">
                                      <p:cBhvr additive="repl">
                                        <p:cTn id="828" dur="500"/>
                                        <p:tgtEl>
                                          <p:spTgt spid="358"/>
                                        </p:tgtEl>
                                      </p:cBhvr>
                                    </p:animEffect>
                                  </p:childTnLst>
                                </p:cTn>
                              </p:par>
                            </p:childTnLst>
                          </p:cTn>
                        </p:par>
                      </p:childTnLst>
                    </p:cTn>
                  </p:par>
                  <p:par>
                    <p:cTn id="829" fill="hold">
                      <p:stCondLst>
                        <p:cond delay="indefinite"/>
                      </p:stCondLst>
                      <p:childTnLst>
                        <p:par>
                          <p:cTn id="830" fill="hold">
                            <p:stCondLst>
                              <p:cond delay="0"/>
                            </p:stCondLst>
                            <p:childTnLst>
                              <p:par>
                                <p:cTn id="831" nodeType="clickEffect" fill="hold" presetClass="entr" presetID="22" presetSubtype="8">
                                  <p:stCondLst>
                                    <p:cond delay="0"/>
                                  </p:stCondLst>
                                  <p:childTnLst>
                                    <p:set>
                                      <p:cBhvr>
                                        <p:cTn id="832" dur="1" fill="hold">
                                          <p:stCondLst>
                                            <p:cond delay="0"/>
                                          </p:stCondLst>
                                        </p:cTn>
                                        <p:tgtEl>
                                          <p:spTgt spid="356"/>
                                        </p:tgtEl>
                                        <p:attrNameLst>
                                          <p:attrName>style.visibility</p:attrName>
                                        </p:attrNameLst>
                                      </p:cBhvr>
                                      <p:to>
                                        <p:strVal val="visible"/>
                                      </p:to>
                                    </p:set>
                                    <p:animEffect filter="wipe(left)" transition="in">
                                      <p:cBhvr additive="repl">
                                        <p:cTn id="833" dur="500"/>
                                        <p:tgtEl>
                                          <p:spTgt spid="356"/>
                                        </p:tgtEl>
                                      </p:cBhvr>
                                    </p:animEffect>
                                  </p:childTnLst>
                                </p:cTn>
                              </p:par>
                            </p:childTnLst>
                          </p:cTn>
                        </p:par>
                      </p:childTnLst>
                    </p:cTn>
                  </p:par>
                  <p:par>
                    <p:cTn id="834" fill="hold">
                      <p:stCondLst>
                        <p:cond delay="indefinite"/>
                      </p:stCondLst>
                      <p:childTnLst>
                        <p:par>
                          <p:cTn id="835" fill="hold">
                            <p:stCondLst>
                              <p:cond delay="0"/>
                            </p:stCondLst>
                            <p:childTnLst>
                              <p:par>
                                <p:cTn id="836" nodeType="clickEffect" fill="hold" presetClass="entr" presetID="22" presetSubtype="8">
                                  <p:stCondLst>
                                    <p:cond delay="0"/>
                                  </p:stCondLst>
                                  <p:childTnLst>
                                    <p:set>
                                      <p:cBhvr>
                                        <p:cTn id="837" dur="1" fill="hold">
                                          <p:stCondLst>
                                            <p:cond delay="0"/>
                                          </p:stCondLst>
                                        </p:cTn>
                                        <p:tgtEl>
                                          <p:spTgt spid="360"/>
                                        </p:tgtEl>
                                        <p:attrNameLst>
                                          <p:attrName>style.visibility</p:attrName>
                                        </p:attrNameLst>
                                      </p:cBhvr>
                                      <p:to>
                                        <p:strVal val="visible"/>
                                      </p:to>
                                    </p:set>
                                    <p:animEffect filter="wipe(left)" transition="in">
                                      <p:cBhvr additive="repl">
                                        <p:cTn id="838" dur="500"/>
                                        <p:tgtEl>
                                          <p:spTgt spid="360"/>
                                        </p:tgtEl>
                                      </p:cBhvr>
                                    </p:animEffect>
                                  </p:childTnLst>
                                </p:cTn>
                              </p:par>
                            </p:childTnLst>
                          </p:cTn>
                        </p:par>
                      </p:childTnLst>
                    </p:cTn>
                  </p:par>
                  <p:par>
                    <p:cTn id="839" fill="hold">
                      <p:stCondLst>
                        <p:cond delay="indefinite"/>
                      </p:stCondLst>
                      <p:childTnLst>
                        <p:par>
                          <p:cTn id="840" fill="hold">
                            <p:stCondLst>
                              <p:cond delay="0"/>
                            </p:stCondLst>
                            <p:childTnLst>
                              <p:par>
                                <p:cTn id="841" nodeType="clickEffect" fill="hold" presetClass="entr" presetID="22" presetSubtype="8">
                                  <p:stCondLst>
                                    <p:cond delay="0"/>
                                  </p:stCondLst>
                                  <p:childTnLst>
                                    <p:set>
                                      <p:cBhvr>
                                        <p:cTn id="842" dur="1" fill="hold">
                                          <p:stCondLst>
                                            <p:cond delay="0"/>
                                          </p:stCondLst>
                                        </p:cTn>
                                        <p:tgtEl>
                                          <p:spTgt spid="362"/>
                                        </p:tgtEl>
                                        <p:attrNameLst>
                                          <p:attrName>style.visibility</p:attrName>
                                        </p:attrNameLst>
                                      </p:cBhvr>
                                      <p:to>
                                        <p:strVal val="visible"/>
                                      </p:to>
                                    </p:set>
                                    <p:animEffect filter="wipe(left)" transition="in">
                                      <p:cBhvr additive="repl">
                                        <p:cTn id="843" dur="500"/>
                                        <p:tgtEl>
                                          <p:spTgt spid="362"/>
                                        </p:tgtEl>
                                      </p:cBhvr>
                                    </p:animEffect>
                                  </p:childTnLst>
                                </p:cTn>
                              </p:par>
                            </p:childTnLst>
                          </p:cTn>
                        </p:par>
                      </p:childTnLst>
                    </p:cTn>
                  </p:par>
                  <p:par>
                    <p:cTn id="844" fill="hold">
                      <p:stCondLst>
                        <p:cond delay="indefinite"/>
                      </p:stCondLst>
                      <p:childTnLst>
                        <p:par>
                          <p:cTn id="845" fill="hold">
                            <p:stCondLst>
                              <p:cond delay="0"/>
                            </p:stCondLst>
                            <p:childTnLst>
                              <p:par>
                                <p:cTn id="846" nodeType="clickEffect" fill="hold" presetClass="entr" presetID="22" presetSubtype="8">
                                  <p:stCondLst>
                                    <p:cond delay="0"/>
                                  </p:stCondLst>
                                  <p:childTnLst>
                                    <p:set>
                                      <p:cBhvr>
                                        <p:cTn id="847" dur="1" fill="hold">
                                          <p:stCondLst>
                                            <p:cond delay="0"/>
                                          </p:stCondLst>
                                        </p:cTn>
                                        <p:tgtEl>
                                          <p:spTgt spid="364"/>
                                        </p:tgtEl>
                                        <p:attrNameLst>
                                          <p:attrName>style.visibility</p:attrName>
                                        </p:attrNameLst>
                                      </p:cBhvr>
                                      <p:to>
                                        <p:strVal val="visible"/>
                                      </p:to>
                                    </p:set>
                                    <p:animEffect filter="wipe(left)" transition="in">
                                      <p:cBhvr additive="repl">
                                        <p:cTn id="848" dur="500"/>
                                        <p:tgtEl>
                                          <p:spTgt spid="36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324000" y="115920"/>
            <a:ext cx="8305560" cy="2634480"/>
          </a:xfrm>
          <a:prstGeom prst="rect">
            <a:avLst/>
          </a:prstGeom>
          <a:noFill/>
          <a:ln>
            <a:noFill/>
          </a:ln>
        </p:spPr>
        <p:style>
          <a:lnRef idx="0"/>
          <a:fillRef idx="0"/>
          <a:effectRef idx="0"/>
          <a:fontRef idx="minor"/>
        </p:style>
        <p:txBody>
          <a:bodyPr lIns="90000" rIns="90000" tIns="45000" bIns="45000"/>
          <a:p>
            <a:pPr algn="just">
              <a:lnSpc>
                <a:spcPct val="120000"/>
              </a:lnSpc>
            </a:pPr>
            <a:r>
              <a:rPr b="1" lang="en-US" sz="2800" spc="-1" strike="noStrike">
                <a:solidFill>
                  <a:srgbClr val="0000ff"/>
                </a:solidFill>
                <a:uFill>
                  <a:solidFill>
                    <a:srgbClr val="ffffff"/>
                  </a:solidFill>
                </a:uFill>
                <a:latin typeface="Times New Roman"/>
                <a:ea typeface="宋体"/>
              </a:rPr>
              <a:t>例</a:t>
            </a:r>
            <a:r>
              <a:rPr b="1" lang="en-US" sz="2800" spc="-1" strike="noStrike">
                <a:solidFill>
                  <a:srgbClr val="0000ff"/>
                </a:solidFill>
                <a:uFill>
                  <a:solidFill>
                    <a:srgbClr val="ffffff"/>
                  </a:solidFill>
                </a:uFill>
                <a:latin typeface="Times New Roman"/>
                <a:ea typeface="宋体"/>
              </a:rPr>
              <a:t>1-3</a:t>
            </a:r>
            <a:r>
              <a:rPr b="1" lang="en-US" sz="2800" spc="-1" strike="noStrike">
                <a:solidFill>
                  <a:srgbClr val="000000"/>
                </a:solidFill>
                <a:uFill>
                  <a:solidFill>
                    <a:srgbClr val="ffffff"/>
                  </a:solidFill>
                </a:uFill>
                <a:latin typeface="宋体"/>
                <a:ea typeface="宋体"/>
              </a:rPr>
              <a:t> </a:t>
            </a:r>
            <a:r>
              <a:rPr b="1" lang="en-US" sz="2800" spc="-1" strike="noStrike">
                <a:solidFill>
                  <a:srgbClr val="000000"/>
                </a:solidFill>
                <a:uFill>
                  <a:solidFill>
                    <a:srgbClr val="ffffff"/>
                  </a:solidFill>
                </a:uFill>
                <a:latin typeface="宋体"/>
                <a:ea typeface="宋体"/>
              </a:rPr>
              <a:t>已知质点做匀加速直线运动，加速度</a:t>
            </a:r>
            <a:endParaRPr b="0" lang="en-US" sz="1800" spc="-1" strike="noStrike">
              <a:solidFill>
                <a:srgbClr val="000000"/>
              </a:solidFill>
              <a:uFill>
                <a:solidFill>
                  <a:srgbClr val="ffffff"/>
                </a:solidFill>
              </a:uFill>
              <a:latin typeface="Arial"/>
            </a:endParaRPr>
          </a:p>
          <a:p>
            <a:pPr algn="just">
              <a:lnSpc>
                <a:spcPct val="120000"/>
              </a:lnSpc>
            </a:pPr>
            <a:r>
              <a:rPr b="1" lang="en-US" sz="2800" spc="-1" strike="noStrike">
                <a:solidFill>
                  <a:srgbClr val="000000"/>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1</a:t>
            </a:r>
            <a:r>
              <a:rPr b="1" lang="en-US" sz="2800" spc="-1" strike="noStrike">
                <a:solidFill>
                  <a:srgbClr val="000000"/>
                </a:solidFill>
                <a:uFill>
                  <a:solidFill>
                    <a:srgbClr val="ffffff"/>
                  </a:solidFill>
                </a:uFill>
                <a:latin typeface="Times New Roman"/>
                <a:ea typeface="宋体"/>
              </a:rPr>
              <a:t>）</a:t>
            </a:r>
            <a:r>
              <a:rPr b="1" i="1" lang="en-US" sz="2800" spc="-1" strike="noStrike">
                <a:solidFill>
                  <a:srgbClr val="000000"/>
                </a:solidFill>
                <a:uFill>
                  <a:solidFill>
                    <a:srgbClr val="ffffff"/>
                  </a:solidFill>
                </a:uFill>
                <a:latin typeface="Times New Roman"/>
                <a:ea typeface="宋体"/>
              </a:rPr>
              <a:t>a </a:t>
            </a:r>
            <a:r>
              <a:rPr b="1" lang="en-US" sz="2800" spc="-1" strike="noStrike">
                <a:solidFill>
                  <a:srgbClr val="000000"/>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常量；  （</a:t>
            </a:r>
            <a:r>
              <a:rPr b="1" lang="en-US" sz="2800" spc="-1" strike="noStrike">
                <a:solidFill>
                  <a:srgbClr val="000000"/>
                </a:solidFill>
                <a:uFill>
                  <a:solidFill>
                    <a:srgbClr val="ffffff"/>
                  </a:solidFill>
                </a:uFill>
                <a:latin typeface="Times New Roman"/>
                <a:ea typeface="宋体"/>
              </a:rPr>
              <a:t>2</a:t>
            </a:r>
            <a:r>
              <a:rPr b="1" lang="en-US" sz="2800" spc="-1" strike="noStrike">
                <a:solidFill>
                  <a:srgbClr val="000000"/>
                </a:solidFill>
                <a:uFill>
                  <a:solidFill>
                    <a:srgbClr val="ffffff"/>
                  </a:solidFill>
                </a:uFill>
                <a:latin typeface="Times New Roman"/>
                <a:ea typeface="宋体"/>
              </a:rPr>
              <a:t>）                 ；（</a:t>
            </a:r>
            <a:r>
              <a:rPr b="1" lang="en-US" sz="2800" spc="-1" strike="noStrike">
                <a:solidFill>
                  <a:srgbClr val="000000"/>
                </a:solidFill>
                <a:uFill>
                  <a:solidFill>
                    <a:srgbClr val="ffffff"/>
                  </a:solidFill>
                </a:uFill>
                <a:latin typeface="Times New Roman"/>
                <a:ea typeface="宋体"/>
              </a:rPr>
              <a:t>3</a:t>
            </a:r>
            <a:r>
              <a:rPr b="1" lang="en-US" sz="2800" spc="-1" strike="noStrike">
                <a:solidFill>
                  <a:srgbClr val="000000"/>
                </a:solidFill>
                <a:uFill>
                  <a:solidFill>
                    <a:srgbClr val="ffffff"/>
                  </a:solidFill>
                </a:uFill>
                <a:latin typeface="Times New Roman"/>
                <a:ea typeface="宋体"/>
              </a:rPr>
              <a:t>）</a:t>
            </a:r>
            <a:endParaRPr b="0" lang="en-US" sz="1800" spc="-1" strike="noStrike">
              <a:solidFill>
                <a:srgbClr val="000000"/>
              </a:solidFill>
              <a:uFill>
                <a:solidFill>
                  <a:srgbClr val="ffffff"/>
                </a:solidFill>
              </a:uFill>
              <a:latin typeface="Arial"/>
            </a:endParaRPr>
          </a:p>
          <a:p>
            <a:pPr algn="just">
              <a:lnSpc>
                <a:spcPct val="120000"/>
              </a:lnSpc>
            </a:pPr>
            <a:r>
              <a:rPr b="1" lang="en-US" sz="2800" spc="-1" strike="noStrike">
                <a:solidFill>
                  <a:srgbClr val="000000"/>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4</a:t>
            </a:r>
            <a:r>
              <a:rPr b="1" lang="en-US" sz="2800" spc="-1" strike="noStrike">
                <a:solidFill>
                  <a:srgbClr val="000000"/>
                </a:solidFill>
                <a:uFill>
                  <a:solidFill>
                    <a:srgbClr val="ffffff"/>
                  </a:solidFill>
                </a:uFill>
                <a:latin typeface="Times New Roman"/>
                <a:ea typeface="宋体"/>
              </a:rPr>
              <a:t>）                 ，</a:t>
            </a:r>
            <a:r>
              <a:rPr b="1" lang="en-US" sz="2800" spc="-1" strike="noStrike">
                <a:solidFill>
                  <a:srgbClr val="000000"/>
                </a:solidFill>
                <a:uFill>
                  <a:solidFill>
                    <a:srgbClr val="ffffff"/>
                  </a:solidFill>
                </a:uFill>
                <a:latin typeface="宋体"/>
                <a:ea typeface="宋体"/>
              </a:rPr>
              <a:t>求质点在任意时刻的速度和运动学方程（开始时</a:t>
            </a:r>
            <a:r>
              <a:rPr b="1" i="1" lang="en-US" sz="2800" spc="-1" strike="noStrike">
                <a:solidFill>
                  <a:srgbClr val="000000"/>
                </a:solidFill>
                <a:uFill>
                  <a:solidFill>
                    <a:srgbClr val="ffffff"/>
                  </a:solidFill>
                </a:uFill>
                <a:latin typeface="Times New Roman"/>
                <a:ea typeface="宋体"/>
              </a:rPr>
              <a:t>x=x</a:t>
            </a:r>
            <a:r>
              <a:rPr b="1" lang="en-US" sz="2800" spc="-1" strike="noStrike" baseline="-25000">
                <a:solidFill>
                  <a:srgbClr val="000000"/>
                </a:solidFill>
                <a:uFill>
                  <a:solidFill>
                    <a:srgbClr val="ffffff"/>
                  </a:solidFill>
                </a:uFill>
                <a:latin typeface="Times New Roman"/>
                <a:ea typeface="宋体"/>
              </a:rPr>
              <a:t>0 </a:t>
            </a:r>
            <a:r>
              <a:rPr b="1" i="1" lang="en-US" sz="2800" spc="-1" strike="noStrike">
                <a:solidFill>
                  <a:srgbClr val="000000"/>
                </a:solidFill>
                <a:uFill>
                  <a:solidFill>
                    <a:srgbClr val="ffffff"/>
                  </a:solidFill>
                </a:uFill>
                <a:latin typeface="Times New Roman"/>
                <a:ea typeface="宋体"/>
              </a:rPr>
              <a:t>, v=v</a:t>
            </a:r>
            <a:r>
              <a:rPr b="1" lang="en-US" sz="2800" spc="-1" strike="noStrike" baseline="-25000">
                <a:solidFill>
                  <a:srgbClr val="000000"/>
                </a:solidFill>
                <a:uFill>
                  <a:solidFill>
                    <a:srgbClr val="ffffff"/>
                  </a:solidFill>
                </a:uFill>
                <a:latin typeface="Times New Roman"/>
                <a:ea typeface="宋体"/>
              </a:rPr>
              <a:t>0 </a:t>
            </a:r>
            <a:r>
              <a:rPr b="1" i="1" lang="en-US" sz="2800" spc="-1" strike="noStrike">
                <a:solidFill>
                  <a:srgbClr val="000000"/>
                </a:solidFill>
                <a:uFill>
                  <a:solidFill>
                    <a:srgbClr val="ffffff"/>
                  </a:solidFill>
                </a:uFill>
                <a:latin typeface="Times New Roman"/>
                <a:ea typeface="宋体"/>
              </a:rPr>
              <a:t>, k</a:t>
            </a:r>
            <a:r>
              <a:rPr b="1" lang="en-US" sz="2800" spc="-1" strike="noStrike" baseline="-25000">
                <a:solidFill>
                  <a:srgbClr val="000000"/>
                </a:solidFill>
                <a:uFill>
                  <a:solidFill>
                    <a:srgbClr val="ffffff"/>
                  </a:solidFill>
                </a:uFill>
                <a:latin typeface="Times New Roman"/>
                <a:ea typeface="宋体"/>
              </a:rPr>
              <a:t>1</a:t>
            </a:r>
            <a:r>
              <a:rPr b="1" i="1" lang="en-US" sz="2800" spc="-1" strike="noStrike">
                <a:solidFill>
                  <a:srgbClr val="000000"/>
                </a:solidFill>
                <a:uFill>
                  <a:solidFill>
                    <a:srgbClr val="ffffff"/>
                  </a:solidFill>
                </a:uFill>
                <a:latin typeface="Times New Roman"/>
                <a:ea typeface="宋体"/>
              </a:rPr>
              <a:t>,k</a:t>
            </a:r>
            <a:r>
              <a:rPr b="1" lang="en-US" sz="2800" spc="-1" strike="noStrike" baseline="-25000">
                <a:solidFill>
                  <a:srgbClr val="000000"/>
                </a:solidFill>
                <a:uFill>
                  <a:solidFill>
                    <a:srgbClr val="ffffff"/>
                  </a:solidFill>
                </a:uFill>
                <a:latin typeface="Times New Roman"/>
                <a:ea typeface="宋体"/>
              </a:rPr>
              <a:t>2</a:t>
            </a:r>
            <a:r>
              <a:rPr b="1" i="1" lang="en-US" sz="2800" spc="-1" strike="noStrike">
                <a:solidFill>
                  <a:srgbClr val="000000"/>
                </a:solidFill>
                <a:uFill>
                  <a:solidFill>
                    <a:srgbClr val="ffffff"/>
                  </a:solidFill>
                </a:uFill>
                <a:latin typeface="Times New Roman"/>
                <a:ea typeface="宋体"/>
              </a:rPr>
              <a:t>,k</a:t>
            </a:r>
            <a:r>
              <a:rPr b="1" lang="en-US" sz="2800" spc="-1" strike="noStrike" baseline="-25000">
                <a:solidFill>
                  <a:srgbClr val="000000"/>
                </a:solidFill>
                <a:uFill>
                  <a:solidFill>
                    <a:srgbClr val="ffffff"/>
                  </a:solidFill>
                </a:uFill>
                <a:latin typeface="Times New Roman"/>
                <a:ea typeface="宋体"/>
              </a:rPr>
              <a:t>3</a:t>
            </a:r>
            <a:r>
              <a:rPr b="1" lang="en-US" sz="2800" spc="-1" strike="noStrike">
                <a:solidFill>
                  <a:srgbClr val="000000"/>
                </a:solidFill>
                <a:uFill>
                  <a:solidFill>
                    <a:srgbClr val="ffffff"/>
                  </a:solidFill>
                </a:uFill>
                <a:latin typeface="宋体"/>
                <a:ea typeface="宋体"/>
              </a:rPr>
              <a:t>为正值常量）。</a:t>
            </a:r>
            <a:endParaRPr b="0" lang="en-US" sz="1800" spc="-1" strike="noStrike">
              <a:solidFill>
                <a:srgbClr val="000000"/>
              </a:solidFill>
              <a:uFill>
                <a:solidFill>
                  <a:srgbClr val="ffffff"/>
                </a:solidFill>
              </a:uFill>
              <a:latin typeface="Arial"/>
            </a:endParaRPr>
          </a:p>
        </p:txBody>
      </p:sp>
      <p:graphicFrame>
        <p:nvGraphicFramePr>
          <p:cNvPr id="366" name="Object 2"/>
          <p:cNvGraphicFramePr/>
          <p:nvPr/>
        </p:nvGraphicFramePr>
        <p:xfrm>
          <a:off x="3924000" y="642240"/>
          <a:ext cx="1367640" cy="575640"/>
        </p:xfrm>
        <a:graphic>
          <a:graphicData uri="http://schemas.openxmlformats.org/presentationml/2006/ole">
            <p:oleObj progId="Equation.3" r:id="rId1" spid="">
              <p:embed/>
              <p:pic>
                <p:nvPicPr>
                  <p:cNvPr id="367" name="对象 1" descr=""/>
                  <p:cNvPicPr/>
                  <p:nvPr/>
                </p:nvPicPr>
                <p:blipFill>
                  <a:blip r:embed="rId2"/>
                  <a:stretch/>
                </p:blipFill>
                <p:spPr>
                  <a:xfrm>
                    <a:off x="3924000" y="642240"/>
                    <a:ext cx="1367640" cy="575640"/>
                  </a:xfrm>
                  <a:prstGeom prst="rect">
                    <a:avLst/>
                  </a:prstGeom>
                  <a:ln>
                    <a:noFill/>
                  </a:ln>
                </p:spPr>
              </p:pic>
            </p:oleObj>
          </a:graphicData>
        </a:graphic>
      </p:graphicFrame>
      <p:graphicFrame>
        <p:nvGraphicFramePr>
          <p:cNvPr id="368" name="Object 3"/>
          <p:cNvGraphicFramePr/>
          <p:nvPr/>
        </p:nvGraphicFramePr>
        <p:xfrm>
          <a:off x="6588360" y="588240"/>
          <a:ext cx="1803600" cy="607680"/>
        </p:xfrm>
        <a:graphic>
          <a:graphicData uri="http://schemas.openxmlformats.org/presentationml/2006/ole">
            <p:oleObj progId="Equation.3" r:id="rId3" spid="">
              <p:embed/>
              <p:pic>
                <p:nvPicPr>
                  <p:cNvPr id="369" name="对象 2" descr=""/>
                  <p:cNvPicPr/>
                  <p:nvPr/>
                </p:nvPicPr>
                <p:blipFill>
                  <a:blip r:embed="rId4"/>
                  <a:stretch/>
                </p:blipFill>
                <p:spPr>
                  <a:xfrm>
                    <a:off x="6588360" y="588240"/>
                    <a:ext cx="1803600" cy="607680"/>
                  </a:xfrm>
                  <a:prstGeom prst="rect">
                    <a:avLst/>
                  </a:prstGeom>
                  <a:ln>
                    <a:noFill/>
                  </a:ln>
                </p:spPr>
              </p:pic>
            </p:oleObj>
          </a:graphicData>
        </a:graphic>
      </p:graphicFrame>
      <p:graphicFrame>
        <p:nvGraphicFramePr>
          <p:cNvPr id="370" name="Object 4"/>
          <p:cNvGraphicFramePr/>
          <p:nvPr/>
        </p:nvGraphicFramePr>
        <p:xfrm>
          <a:off x="1177200" y="1146240"/>
          <a:ext cx="1738080" cy="593280"/>
        </p:xfrm>
        <a:graphic>
          <a:graphicData uri="http://schemas.openxmlformats.org/presentationml/2006/ole">
            <p:oleObj progId="Equation.3" r:id="rId5" spid="">
              <p:embed/>
              <p:pic>
                <p:nvPicPr>
                  <p:cNvPr id="371" name="对象 3" descr=""/>
                  <p:cNvPicPr/>
                  <p:nvPr/>
                </p:nvPicPr>
                <p:blipFill>
                  <a:blip r:embed="rId6"/>
                  <a:stretch/>
                </p:blipFill>
                <p:spPr>
                  <a:xfrm>
                    <a:off x="1177200" y="1146240"/>
                    <a:ext cx="1738080" cy="593280"/>
                  </a:xfrm>
                  <a:prstGeom prst="rect">
                    <a:avLst/>
                  </a:prstGeom>
                  <a:ln>
                    <a:noFill/>
                  </a:ln>
                </p:spPr>
              </p:pic>
            </p:oleObj>
          </a:graphicData>
        </a:graphic>
      </p:graphicFrame>
      <p:sp>
        <p:nvSpPr>
          <p:cNvPr id="372" name="CustomShape 5"/>
          <p:cNvSpPr/>
          <p:nvPr/>
        </p:nvSpPr>
        <p:spPr>
          <a:xfrm>
            <a:off x="379800" y="2579400"/>
            <a:ext cx="2133360" cy="516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0000ff"/>
                </a:solidFill>
                <a:uFill>
                  <a:solidFill>
                    <a:srgbClr val="ffffff"/>
                  </a:solidFill>
                </a:uFill>
                <a:latin typeface="Times New Roman"/>
                <a:ea typeface="宋体"/>
              </a:rPr>
              <a:t>解：</a:t>
            </a:r>
            <a:r>
              <a:rPr b="1" lang="en-US" sz="2800" spc="-1" strike="noStrike">
                <a:solidFill>
                  <a:srgbClr val="000000"/>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1</a:t>
            </a:r>
            <a:r>
              <a:rPr b="1" lang="en-US" sz="2800" spc="-1" strike="noStrike">
                <a:solidFill>
                  <a:srgbClr val="000000"/>
                </a:solidFill>
                <a:uFill>
                  <a:solidFill>
                    <a:srgbClr val="ffffff"/>
                  </a:solidFill>
                </a:uFill>
                <a:latin typeface="Times New Roman"/>
                <a:ea typeface="宋体"/>
              </a:rPr>
              <a:t>）</a:t>
            </a:r>
            <a:r>
              <a:rPr b="1" i="1" lang="en-US" sz="2800" spc="-1" strike="noStrike">
                <a:solidFill>
                  <a:srgbClr val="000000"/>
                </a:solidFill>
                <a:uFill>
                  <a:solidFill>
                    <a:srgbClr val="ffffff"/>
                  </a:solidFill>
                </a:uFill>
                <a:latin typeface="Times New Roman"/>
                <a:ea typeface="宋体"/>
              </a:rPr>
              <a:t> </a:t>
            </a:r>
            <a:endParaRPr b="0" lang="en-US" sz="1800" spc="-1" strike="noStrike">
              <a:solidFill>
                <a:srgbClr val="000000"/>
              </a:solidFill>
              <a:uFill>
                <a:solidFill>
                  <a:srgbClr val="ffffff"/>
                </a:solidFill>
              </a:uFill>
              <a:latin typeface="Arial"/>
            </a:endParaRPr>
          </a:p>
        </p:txBody>
      </p:sp>
      <p:graphicFrame>
        <p:nvGraphicFramePr>
          <p:cNvPr id="373" name="Object 6"/>
          <p:cNvGraphicFramePr/>
          <p:nvPr/>
        </p:nvGraphicFramePr>
        <p:xfrm>
          <a:off x="2197080" y="2368440"/>
          <a:ext cx="1515600" cy="933120"/>
        </p:xfrm>
        <a:graphic>
          <a:graphicData uri="http://schemas.openxmlformats.org/presentationml/2006/ole">
            <p:oleObj progId="Equation.3" r:id="rId7" spid="">
              <p:embed/>
              <p:pic>
                <p:nvPicPr>
                  <p:cNvPr id="374" name="Object 5" descr=""/>
                  <p:cNvPicPr/>
                  <p:nvPr/>
                </p:nvPicPr>
                <p:blipFill>
                  <a:blip r:embed="rId8"/>
                  <a:stretch/>
                </p:blipFill>
                <p:spPr>
                  <a:xfrm>
                    <a:off x="2197080" y="2368440"/>
                    <a:ext cx="1515600" cy="933120"/>
                  </a:xfrm>
                  <a:prstGeom prst="rect">
                    <a:avLst/>
                  </a:prstGeom>
                  <a:ln>
                    <a:noFill/>
                  </a:ln>
                </p:spPr>
              </p:pic>
            </p:oleObj>
          </a:graphicData>
        </a:graphic>
      </p:graphicFrame>
      <p:graphicFrame>
        <p:nvGraphicFramePr>
          <p:cNvPr id="375" name="Object 7"/>
          <p:cNvGraphicFramePr/>
          <p:nvPr/>
        </p:nvGraphicFramePr>
        <p:xfrm>
          <a:off x="5038560" y="2584440"/>
          <a:ext cx="1731600" cy="512280"/>
        </p:xfrm>
        <a:graphic>
          <a:graphicData uri="http://schemas.openxmlformats.org/presentationml/2006/ole">
            <p:oleObj progId="Equation.3" r:id="rId9" spid="">
              <p:embed/>
              <p:pic>
                <p:nvPicPr>
                  <p:cNvPr id="376" name="Object 6" descr=""/>
                  <p:cNvPicPr/>
                  <p:nvPr/>
                </p:nvPicPr>
                <p:blipFill>
                  <a:blip r:embed="rId10"/>
                  <a:stretch/>
                </p:blipFill>
                <p:spPr>
                  <a:xfrm>
                    <a:off x="5038560" y="2584440"/>
                    <a:ext cx="1731600" cy="512280"/>
                  </a:xfrm>
                  <a:prstGeom prst="rect">
                    <a:avLst/>
                  </a:prstGeom>
                  <a:ln>
                    <a:noFill/>
                  </a:ln>
                </p:spPr>
              </p:pic>
            </p:oleObj>
          </a:graphicData>
        </a:graphic>
      </p:graphicFrame>
      <p:sp>
        <p:nvSpPr>
          <p:cNvPr id="377" name="CustomShape 8"/>
          <p:cNvSpPr/>
          <p:nvPr/>
        </p:nvSpPr>
        <p:spPr>
          <a:xfrm>
            <a:off x="1403640" y="3433680"/>
            <a:ext cx="68925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对于做直线运动的质点，采用标量形式</a:t>
            </a:r>
            <a:endParaRPr b="0" lang="en-US" sz="1800" spc="-1" strike="noStrike">
              <a:solidFill>
                <a:srgbClr val="000000"/>
              </a:solidFill>
              <a:uFill>
                <a:solidFill>
                  <a:srgbClr val="ffffff"/>
                </a:solidFill>
              </a:uFill>
              <a:latin typeface="Arial"/>
            </a:endParaRPr>
          </a:p>
        </p:txBody>
      </p:sp>
      <p:graphicFrame>
        <p:nvGraphicFramePr>
          <p:cNvPr id="378" name="Object 9"/>
          <p:cNvGraphicFramePr/>
          <p:nvPr/>
        </p:nvGraphicFramePr>
        <p:xfrm>
          <a:off x="3469320" y="4077000"/>
          <a:ext cx="1705680" cy="497880"/>
        </p:xfrm>
        <a:graphic>
          <a:graphicData uri="http://schemas.openxmlformats.org/presentationml/2006/ole">
            <p:oleObj progId="Equation.3" r:id="rId11" spid="">
              <p:embed/>
              <p:pic>
                <p:nvPicPr>
                  <p:cNvPr id="379" name="Object 8" descr=""/>
                  <p:cNvPicPr/>
                  <p:nvPr/>
                </p:nvPicPr>
                <p:blipFill>
                  <a:blip r:embed="rId12"/>
                  <a:stretch/>
                </p:blipFill>
                <p:spPr>
                  <a:xfrm>
                    <a:off x="3469320" y="4077000"/>
                    <a:ext cx="1705680" cy="497880"/>
                  </a:xfrm>
                  <a:prstGeom prst="rect">
                    <a:avLst/>
                  </a:prstGeom>
                  <a:ln>
                    <a:noFill/>
                  </a:ln>
                </p:spPr>
              </p:pic>
            </p:oleObj>
          </a:graphicData>
        </a:graphic>
      </p:graphicFrame>
      <p:sp>
        <p:nvSpPr>
          <p:cNvPr id="380" name="CustomShape 10"/>
          <p:cNvSpPr/>
          <p:nvPr/>
        </p:nvSpPr>
        <p:spPr>
          <a:xfrm>
            <a:off x="4052520" y="2679120"/>
            <a:ext cx="539640" cy="323640"/>
          </a:xfrm>
          <a:prstGeom prst="rightArrow">
            <a:avLst>
              <a:gd name="adj1" fmla="val 50000"/>
              <a:gd name="adj2" fmla="val 48498"/>
            </a:avLst>
          </a:prstGeom>
          <a:noFill/>
          <a:ln w="9360">
            <a:solidFill>
              <a:schemeClr val="tx1"/>
            </a:solidFill>
            <a:miter/>
          </a:ln>
        </p:spPr>
        <p:style>
          <a:lnRef idx="0"/>
          <a:fillRef idx="0"/>
          <a:effectRef idx="0"/>
          <a:fontRef idx="minor"/>
        </p:style>
      </p:sp>
      <p:graphicFrame>
        <p:nvGraphicFramePr>
          <p:cNvPr id="381" name="Object 11"/>
          <p:cNvGraphicFramePr/>
          <p:nvPr/>
        </p:nvGraphicFramePr>
        <p:xfrm>
          <a:off x="3348000" y="4635360"/>
          <a:ext cx="2292120" cy="998280"/>
        </p:xfrm>
        <a:graphic>
          <a:graphicData uri="http://schemas.openxmlformats.org/presentationml/2006/ole">
            <p:oleObj progId="Equation.3" r:id="rId13" spid="">
              <p:embed/>
              <p:pic>
                <p:nvPicPr>
                  <p:cNvPr id="382" name="Object 9" descr=""/>
                  <p:cNvPicPr/>
                  <p:nvPr/>
                </p:nvPicPr>
                <p:blipFill>
                  <a:blip r:embed="rId14"/>
                  <a:stretch/>
                </p:blipFill>
                <p:spPr>
                  <a:xfrm>
                    <a:off x="3348000" y="4635360"/>
                    <a:ext cx="2292120" cy="998280"/>
                  </a:xfrm>
                  <a:prstGeom prst="rect">
                    <a:avLst/>
                  </a:prstGeom>
                  <a:ln>
                    <a:noFill/>
                  </a:ln>
                </p:spPr>
              </p:pic>
            </p:oleObj>
          </a:graphicData>
        </a:graphic>
      </p:graphicFrame>
      <p:graphicFrame>
        <p:nvGraphicFramePr>
          <p:cNvPr id="383" name="Object 12"/>
          <p:cNvGraphicFramePr/>
          <p:nvPr/>
        </p:nvGraphicFramePr>
        <p:xfrm>
          <a:off x="6084000" y="5589360"/>
          <a:ext cx="1871280" cy="685440"/>
        </p:xfrm>
        <a:graphic>
          <a:graphicData uri="http://schemas.openxmlformats.org/presentationml/2006/ole">
            <p:oleObj progId="Equation.3" r:id="rId15" spid="">
              <p:embed/>
              <p:pic>
                <p:nvPicPr>
                  <p:cNvPr id="384" name="Object 10" descr=""/>
                  <p:cNvPicPr/>
                  <p:nvPr/>
                </p:nvPicPr>
                <p:blipFill>
                  <a:blip r:embed="rId16"/>
                  <a:stretch/>
                </p:blipFill>
                <p:spPr>
                  <a:xfrm>
                    <a:off x="6084000" y="5589360"/>
                    <a:ext cx="1871280" cy="685440"/>
                  </a:xfrm>
                  <a:prstGeom prst="rect">
                    <a:avLst/>
                  </a:prstGeom>
                  <a:ln>
                    <a:noFill/>
                  </a:ln>
                </p:spPr>
              </p:pic>
            </p:oleObj>
          </a:graphicData>
        </a:graphic>
      </p:graphicFrame>
      <p:sp>
        <p:nvSpPr>
          <p:cNvPr id="385" name="CustomShape 13"/>
          <p:cNvSpPr/>
          <p:nvPr/>
        </p:nvSpPr>
        <p:spPr>
          <a:xfrm>
            <a:off x="5295960" y="5770080"/>
            <a:ext cx="539640" cy="323640"/>
          </a:xfrm>
          <a:prstGeom prst="rightArrow">
            <a:avLst>
              <a:gd name="adj1" fmla="val 50000"/>
              <a:gd name="adj2" fmla="val 40871"/>
            </a:avLst>
          </a:prstGeom>
          <a:noFill/>
          <a:ln w="9360">
            <a:solidFill>
              <a:schemeClr val="tx1"/>
            </a:solidFill>
            <a:miter/>
          </a:ln>
        </p:spPr>
        <p:style>
          <a:lnRef idx="0"/>
          <a:fillRef idx="0"/>
          <a:effectRef idx="0"/>
          <a:fontRef idx="minor"/>
        </p:style>
      </p:sp>
      <p:sp>
        <p:nvSpPr>
          <p:cNvPr id="386" name="CustomShape 14"/>
          <p:cNvSpPr/>
          <p:nvPr/>
        </p:nvSpPr>
        <p:spPr>
          <a:xfrm>
            <a:off x="1460520" y="4885560"/>
            <a:ext cx="18867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两边积分</a:t>
            </a:r>
            <a:endParaRPr b="0" lang="en-US" sz="1800" spc="-1" strike="noStrike">
              <a:solidFill>
                <a:srgbClr val="000000"/>
              </a:solidFill>
              <a:uFill>
                <a:solidFill>
                  <a:srgbClr val="ffffff"/>
                </a:solidFill>
              </a:uFill>
              <a:latin typeface="Arial"/>
            </a:endParaRPr>
          </a:p>
        </p:txBody>
      </p:sp>
    </p:spTree>
  </p:cSld>
  <p:timing>
    <p:tnLst>
      <p:par>
        <p:cTn id="849" dur="indefinite" restart="never" nodeType="tmRoot">
          <p:childTnLst>
            <p:seq>
              <p:cTn id="850" dur="indefinite" nodeType="mainSeq">
                <p:childTnLst>
                  <p:par>
                    <p:cTn id="851" fill="hold">
                      <p:stCondLst>
                        <p:cond delay="0"/>
                      </p:stCondLst>
                      <p:childTnLst>
                        <p:par>
                          <p:cTn id="852" fill="hold">
                            <p:stCondLst>
                              <p:cond delay="0"/>
                            </p:stCondLst>
                            <p:childTnLst>
                              <p:par>
                                <p:cTn id="853" nodeType="afterEffect" fill="hold" presetClass="entr" presetID="22" presetSubtype="8">
                                  <p:stCondLst>
                                    <p:cond delay="0"/>
                                  </p:stCondLst>
                                  <p:childTnLst>
                                    <p:set>
                                      <p:cBhvr>
                                        <p:cTn id="854" dur="1" fill="hold">
                                          <p:stCondLst>
                                            <p:cond delay="0"/>
                                          </p:stCondLst>
                                        </p:cTn>
                                        <p:tgtEl>
                                          <p:spTgt spid="-1"/>
                                        </p:tgtEl>
                                        <p:attrNameLst>
                                          <p:attrName>style.visibility</p:attrName>
                                        </p:attrNameLst>
                                      </p:cBhvr>
                                      <p:to>
                                        <p:strVal val="visible"/>
                                      </p:to>
                                    </p:set>
                                    <p:animEffect filter="wipe(left)" transition="in">
                                      <p:cBhvr additive="repl">
                                        <p:cTn id="855" dur="500"/>
                                        <p:tgtEl>
                                          <p:spTgt spid="-1"/>
                                        </p:tgtEl>
                                      </p:cBhvr>
                                    </p:animEffect>
                                  </p:childTnLst>
                                </p:cTn>
                              </p:par>
                            </p:childTnLst>
                          </p:cTn>
                        </p:par>
                      </p:childTnLst>
                    </p:cTn>
                  </p:par>
                  <p:par>
                    <p:cTn id="856" fill="hold">
                      <p:stCondLst>
                        <p:cond delay="indefinite"/>
                      </p:stCondLst>
                      <p:childTnLst>
                        <p:par>
                          <p:cTn id="857" fill="hold">
                            <p:stCondLst>
                              <p:cond delay="0"/>
                            </p:stCondLst>
                            <p:childTnLst>
                              <p:par>
                                <p:cTn id="858" nodeType="clickEffect" fill="hold" presetClass="entr" presetID="22" presetSubtype="8">
                                  <p:stCondLst>
                                    <p:cond delay="0"/>
                                  </p:stCondLst>
                                  <p:childTnLst>
                                    <p:set>
                                      <p:cBhvr>
                                        <p:cTn id="859" dur="1" fill="hold">
                                          <p:stCondLst>
                                            <p:cond delay="0"/>
                                          </p:stCondLst>
                                        </p:cTn>
                                        <p:tgtEl>
                                          <p:spTgt spid="372"/>
                                        </p:tgtEl>
                                        <p:attrNameLst>
                                          <p:attrName>style.visibility</p:attrName>
                                        </p:attrNameLst>
                                      </p:cBhvr>
                                      <p:to>
                                        <p:strVal val="visible"/>
                                      </p:to>
                                    </p:set>
                                    <p:animEffect filter="wipe(left)" transition="in">
                                      <p:cBhvr additive="repl">
                                        <p:cTn id="860" dur="500"/>
                                        <p:tgtEl>
                                          <p:spTgt spid="372"/>
                                        </p:tgtEl>
                                      </p:cBhvr>
                                    </p:animEffect>
                                  </p:childTnLst>
                                </p:cTn>
                              </p:par>
                            </p:childTnLst>
                          </p:cTn>
                        </p:par>
                      </p:childTnLst>
                    </p:cTn>
                  </p:par>
                  <p:par>
                    <p:cTn id="861" fill="hold">
                      <p:stCondLst>
                        <p:cond delay="indefinite"/>
                      </p:stCondLst>
                      <p:childTnLst>
                        <p:par>
                          <p:cTn id="862" fill="hold">
                            <p:stCondLst>
                              <p:cond delay="0"/>
                            </p:stCondLst>
                            <p:childTnLst>
                              <p:par>
                                <p:cTn id="863" nodeType="clickEffect" fill="hold" presetClass="entr" presetID="22" presetSubtype="8">
                                  <p:stCondLst>
                                    <p:cond delay="0"/>
                                  </p:stCondLst>
                                  <p:childTnLst>
                                    <p:set>
                                      <p:cBhvr>
                                        <p:cTn id="864" dur="1" fill="hold">
                                          <p:stCondLst>
                                            <p:cond delay="0"/>
                                          </p:stCondLst>
                                        </p:cTn>
                                        <p:tgtEl>
                                          <p:spTgt spid="374"/>
                                        </p:tgtEl>
                                        <p:attrNameLst>
                                          <p:attrName>style.visibility</p:attrName>
                                        </p:attrNameLst>
                                      </p:cBhvr>
                                      <p:to>
                                        <p:strVal val="visible"/>
                                      </p:to>
                                    </p:set>
                                    <p:animEffect filter="wipe(left)" transition="in">
                                      <p:cBhvr additive="repl">
                                        <p:cTn id="865" dur="500"/>
                                        <p:tgtEl>
                                          <p:spTgt spid="374"/>
                                        </p:tgtEl>
                                      </p:cBhvr>
                                    </p:animEffect>
                                  </p:childTnLst>
                                </p:cTn>
                              </p:par>
                            </p:childTnLst>
                          </p:cTn>
                        </p:par>
                      </p:childTnLst>
                    </p:cTn>
                  </p:par>
                  <p:par>
                    <p:cTn id="866" fill="hold">
                      <p:stCondLst>
                        <p:cond delay="indefinite"/>
                      </p:stCondLst>
                      <p:childTnLst>
                        <p:par>
                          <p:cTn id="867" fill="hold">
                            <p:stCondLst>
                              <p:cond delay="0"/>
                            </p:stCondLst>
                            <p:childTnLst>
                              <p:par>
                                <p:cTn id="868" nodeType="clickEffect" fill="hold" presetClass="entr" presetID="22" presetSubtype="8">
                                  <p:stCondLst>
                                    <p:cond delay="0"/>
                                  </p:stCondLst>
                                  <p:childTnLst>
                                    <p:set>
                                      <p:cBhvr>
                                        <p:cTn id="869" dur="1" fill="hold">
                                          <p:stCondLst>
                                            <p:cond delay="0"/>
                                          </p:stCondLst>
                                        </p:cTn>
                                        <p:tgtEl>
                                          <p:spTgt spid="380"/>
                                        </p:tgtEl>
                                        <p:attrNameLst>
                                          <p:attrName>style.visibility</p:attrName>
                                        </p:attrNameLst>
                                      </p:cBhvr>
                                      <p:to>
                                        <p:strVal val="visible"/>
                                      </p:to>
                                    </p:set>
                                    <p:animEffect filter="wipe(left)" transition="in">
                                      <p:cBhvr additive="repl">
                                        <p:cTn id="870" dur="500"/>
                                        <p:tgtEl>
                                          <p:spTgt spid="380"/>
                                        </p:tgtEl>
                                      </p:cBhvr>
                                    </p:animEffect>
                                  </p:childTnLst>
                                </p:cTn>
                              </p:par>
                            </p:childTnLst>
                          </p:cTn>
                        </p:par>
                      </p:childTnLst>
                    </p:cTn>
                  </p:par>
                  <p:par>
                    <p:cTn id="871" fill="hold">
                      <p:stCondLst>
                        <p:cond delay="indefinite"/>
                      </p:stCondLst>
                      <p:childTnLst>
                        <p:par>
                          <p:cTn id="872" fill="hold">
                            <p:stCondLst>
                              <p:cond delay="0"/>
                            </p:stCondLst>
                            <p:childTnLst>
                              <p:par>
                                <p:cTn id="873" nodeType="clickEffect" fill="hold" presetClass="entr" presetID="22" presetSubtype="8">
                                  <p:stCondLst>
                                    <p:cond delay="0"/>
                                  </p:stCondLst>
                                  <p:childTnLst>
                                    <p:set>
                                      <p:cBhvr>
                                        <p:cTn id="874" dur="1" fill="hold">
                                          <p:stCondLst>
                                            <p:cond delay="0"/>
                                          </p:stCondLst>
                                        </p:cTn>
                                        <p:tgtEl>
                                          <p:spTgt spid="376"/>
                                        </p:tgtEl>
                                        <p:attrNameLst>
                                          <p:attrName>style.visibility</p:attrName>
                                        </p:attrNameLst>
                                      </p:cBhvr>
                                      <p:to>
                                        <p:strVal val="visible"/>
                                      </p:to>
                                    </p:set>
                                    <p:animEffect filter="wipe(left)" transition="in">
                                      <p:cBhvr additive="repl">
                                        <p:cTn id="875" dur="500"/>
                                        <p:tgtEl>
                                          <p:spTgt spid="376"/>
                                        </p:tgtEl>
                                      </p:cBhvr>
                                    </p:animEffect>
                                  </p:childTnLst>
                                </p:cTn>
                              </p:par>
                            </p:childTnLst>
                          </p:cTn>
                        </p:par>
                      </p:childTnLst>
                    </p:cTn>
                  </p:par>
                  <p:par>
                    <p:cTn id="876" fill="hold">
                      <p:stCondLst>
                        <p:cond delay="indefinite"/>
                      </p:stCondLst>
                      <p:childTnLst>
                        <p:par>
                          <p:cTn id="877" fill="hold">
                            <p:stCondLst>
                              <p:cond delay="0"/>
                            </p:stCondLst>
                            <p:childTnLst>
                              <p:par>
                                <p:cTn id="878" nodeType="clickEffect" fill="hold" presetClass="entr" presetID="22" presetSubtype="8">
                                  <p:stCondLst>
                                    <p:cond delay="0"/>
                                  </p:stCondLst>
                                  <p:childTnLst>
                                    <p:set>
                                      <p:cBhvr>
                                        <p:cTn id="879" dur="1" fill="hold">
                                          <p:stCondLst>
                                            <p:cond delay="0"/>
                                          </p:stCondLst>
                                        </p:cTn>
                                        <p:tgtEl>
                                          <p:spTgt spid="377"/>
                                        </p:tgtEl>
                                        <p:attrNameLst>
                                          <p:attrName>style.visibility</p:attrName>
                                        </p:attrNameLst>
                                      </p:cBhvr>
                                      <p:to>
                                        <p:strVal val="visible"/>
                                      </p:to>
                                    </p:set>
                                    <p:animEffect filter="wipe(left)" transition="in">
                                      <p:cBhvr additive="repl">
                                        <p:cTn id="880" dur="500"/>
                                        <p:tgtEl>
                                          <p:spTgt spid="377"/>
                                        </p:tgtEl>
                                      </p:cBhvr>
                                    </p:animEffect>
                                  </p:childTnLst>
                                </p:cTn>
                              </p:par>
                            </p:childTnLst>
                          </p:cTn>
                        </p:par>
                      </p:childTnLst>
                    </p:cTn>
                  </p:par>
                  <p:par>
                    <p:cTn id="881" fill="hold">
                      <p:stCondLst>
                        <p:cond delay="indefinite"/>
                      </p:stCondLst>
                      <p:childTnLst>
                        <p:par>
                          <p:cTn id="882" fill="hold">
                            <p:stCondLst>
                              <p:cond delay="0"/>
                            </p:stCondLst>
                            <p:childTnLst>
                              <p:par>
                                <p:cTn id="883" nodeType="clickEffect" fill="hold" presetClass="entr" presetID="22" presetSubtype="8">
                                  <p:stCondLst>
                                    <p:cond delay="0"/>
                                  </p:stCondLst>
                                  <p:childTnLst>
                                    <p:set>
                                      <p:cBhvr>
                                        <p:cTn id="884" dur="1" fill="hold">
                                          <p:stCondLst>
                                            <p:cond delay="0"/>
                                          </p:stCondLst>
                                        </p:cTn>
                                        <p:tgtEl>
                                          <p:spTgt spid="379"/>
                                        </p:tgtEl>
                                        <p:attrNameLst>
                                          <p:attrName>style.visibility</p:attrName>
                                        </p:attrNameLst>
                                      </p:cBhvr>
                                      <p:to>
                                        <p:strVal val="visible"/>
                                      </p:to>
                                    </p:set>
                                    <p:animEffect filter="wipe(left)" transition="in">
                                      <p:cBhvr additive="repl">
                                        <p:cTn id="885" dur="500"/>
                                        <p:tgtEl>
                                          <p:spTgt spid="379"/>
                                        </p:tgtEl>
                                      </p:cBhvr>
                                    </p:animEffect>
                                  </p:childTnLst>
                                </p:cTn>
                              </p:par>
                            </p:childTnLst>
                          </p:cTn>
                        </p:par>
                        <p:par>
                          <p:cTn id="886" fill="hold">
                            <p:stCondLst>
                              <p:cond delay="500"/>
                            </p:stCondLst>
                            <p:childTnLst>
                              <p:par>
                                <p:cTn id="887" nodeType="afterEffect" fill="hold" presetClass="entr" presetID="22" presetSubtype="8">
                                  <p:stCondLst>
                                    <p:cond delay="0"/>
                                  </p:stCondLst>
                                  <p:childTnLst>
                                    <p:set>
                                      <p:cBhvr>
                                        <p:cTn id="888" dur="1" fill="hold">
                                          <p:stCondLst>
                                            <p:cond delay="0"/>
                                          </p:stCondLst>
                                        </p:cTn>
                                        <p:tgtEl>
                                          <p:spTgt spid="386"/>
                                        </p:tgtEl>
                                        <p:attrNameLst>
                                          <p:attrName>style.visibility</p:attrName>
                                        </p:attrNameLst>
                                      </p:cBhvr>
                                      <p:to>
                                        <p:strVal val="visible"/>
                                      </p:to>
                                    </p:set>
                                    <p:animEffect filter="wipe(left)" transition="in">
                                      <p:cBhvr additive="repl">
                                        <p:cTn id="889" dur="500"/>
                                        <p:tgtEl>
                                          <p:spTgt spid="386"/>
                                        </p:tgtEl>
                                      </p:cBhvr>
                                    </p:animEffect>
                                  </p:childTnLst>
                                </p:cTn>
                              </p:par>
                            </p:childTnLst>
                          </p:cTn>
                        </p:par>
                      </p:childTnLst>
                    </p:cTn>
                  </p:par>
                  <p:par>
                    <p:cTn id="890" fill="hold">
                      <p:stCondLst>
                        <p:cond delay="indefinite"/>
                      </p:stCondLst>
                      <p:childTnLst>
                        <p:par>
                          <p:cTn id="891" fill="hold">
                            <p:stCondLst>
                              <p:cond delay="0"/>
                            </p:stCondLst>
                            <p:childTnLst>
                              <p:par>
                                <p:cTn id="892" nodeType="clickEffect" fill="hold" presetClass="entr" presetID="22" presetSubtype="8">
                                  <p:stCondLst>
                                    <p:cond delay="0"/>
                                  </p:stCondLst>
                                  <p:childTnLst>
                                    <p:set>
                                      <p:cBhvr>
                                        <p:cTn id="893" dur="1" fill="hold">
                                          <p:stCondLst>
                                            <p:cond delay="0"/>
                                          </p:stCondLst>
                                        </p:cTn>
                                        <p:tgtEl>
                                          <p:spTgt spid="382"/>
                                        </p:tgtEl>
                                        <p:attrNameLst>
                                          <p:attrName>style.visibility</p:attrName>
                                        </p:attrNameLst>
                                      </p:cBhvr>
                                      <p:to>
                                        <p:strVal val="visible"/>
                                      </p:to>
                                    </p:set>
                                    <p:animEffect filter="wipe(left)" transition="in">
                                      <p:cBhvr additive="repl">
                                        <p:cTn id="894" dur="500"/>
                                        <p:tgtEl>
                                          <p:spTgt spid="382"/>
                                        </p:tgtEl>
                                      </p:cBhvr>
                                    </p:animEffect>
                                  </p:childTnLst>
                                </p:cTn>
                              </p:par>
                            </p:childTnLst>
                          </p:cTn>
                        </p:par>
                      </p:childTnLst>
                    </p:cTn>
                  </p:par>
                  <p:par>
                    <p:cTn id="895" fill="hold">
                      <p:stCondLst>
                        <p:cond delay="indefinite"/>
                      </p:stCondLst>
                      <p:childTnLst>
                        <p:par>
                          <p:cTn id="896" fill="hold">
                            <p:stCondLst>
                              <p:cond delay="0"/>
                            </p:stCondLst>
                            <p:childTnLst>
                              <p:par>
                                <p:cTn id="897" nodeType="clickEffect" fill="hold" presetClass="entr" presetID="22" presetSubtype="8">
                                  <p:stCondLst>
                                    <p:cond delay="0"/>
                                  </p:stCondLst>
                                  <p:childTnLst>
                                    <p:set>
                                      <p:cBhvr>
                                        <p:cTn id="898" dur="1" fill="hold">
                                          <p:stCondLst>
                                            <p:cond delay="0"/>
                                          </p:stCondLst>
                                        </p:cTn>
                                        <p:tgtEl>
                                          <p:spTgt spid="385"/>
                                        </p:tgtEl>
                                        <p:attrNameLst>
                                          <p:attrName>style.visibility</p:attrName>
                                        </p:attrNameLst>
                                      </p:cBhvr>
                                      <p:to>
                                        <p:strVal val="visible"/>
                                      </p:to>
                                    </p:set>
                                    <p:animEffect filter="wipe(left)" transition="in">
                                      <p:cBhvr additive="repl">
                                        <p:cTn id="899" dur="500"/>
                                        <p:tgtEl>
                                          <p:spTgt spid="385"/>
                                        </p:tgtEl>
                                      </p:cBhvr>
                                    </p:animEffect>
                                  </p:childTnLst>
                                </p:cTn>
                              </p:par>
                            </p:childTnLst>
                          </p:cTn>
                        </p:par>
                      </p:childTnLst>
                    </p:cTn>
                  </p:par>
                  <p:par>
                    <p:cTn id="900" fill="hold">
                      <p:stCondLst>
                        <p:cond delay="indefinite"/>
                      </p:stCondLst>
                      <p:childTnLst>
                        <p:par>
                          <p:cTn id="901" fill="hold">
                            <p:stCondLst>
                              <p:cond delay="0"/>
                            </p:stCondLst>
                            <p:childTnLst>
                              <p:par>
                                <p:cTn id="902" nodeType="clickEffect" fill="hold" presetClass="entr" presetID="22" presetSubtype="8">
                                  <p:stCondLst>
                                    <p:cond delay="0"/>
                                  </p:stCondLst>
                                  <p:childTnLst>
                                    <p:set>
                                      <p:cBhvr>
                                        <p:cTn id="903" dur="1" fill="hold">
                                          <p:stCondLst>
                                            <p:cond delay="0"/>
                                          </p:stCondLst>
                                        </p:cTn>
                                        <p:tgtEl>
                                          <p:spTgt spid="384"/>
                                        </p:tgtEl>
                                        <p:attrNameLst>
                                          <p:attrName>style.visibility</p:attrName>
                                        </p:attrNameLst>
                                      </p:cBhvr>
                                      <p:to>
                                        <p:strVal val="visible"/>
                                      </p:to>
                                    </p:set>
                                    <p:animEffect filter="wipe(left)" transition="in">
                                      <p:cBhvr additive="repl">
                                        <p:cTn id="904" dur="500"/>
                                        <p:tgtEl>
                                          <p:spTgt spid="38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87" name="Object 1"/>
          <p:cNvGraphicFramePr/>
          <p:nvPr/>
        </p:nvGraphicFramePr>
        <p:xfrm>
          <a:off x="1399320" y="260640"/>
          <a:ext cx="1674360" cy="1185480"/>
        </p:xfrm>
        <a:graphic>
          <a:graphicData uri="http://schemas.openxmlformats.org/presentationml/2006/ole">
            <p:oleObj progId="Equation.3" r:id="rId1" spid="">
              <p:embed/>
              <p:pic>
                <p:nvPicPr>
                  <p:cNvPr id="388" name="Object 14" descr=""/>
                  <p:cNvPicPr/>
                  <p:nvPr/>
                </p:nvPicPr>
                <p:blipFill>
                  <a:blip r:embed="rId2"/>
                  <a:stretch/>
                </p:blipFill>
                <p:spPr>
                  <a:xfrm>
                    <a:off x="1399320" y="260640"/>
                    <a:ext cx="1674360" cy="1185480"/>
                  </a:xfrm>
                  <a:prstGeom prst="rect">
                    <a:avLst/>
                  </a:prstGeom>
                  <a:ln>
                    <a:noFill/>
                  </a:ln>
                </p:spPr>
              </p:pic>
            </p:oleObj>
          </a:graphicData>
        </a:graphic>
      </p:graphicFrame>
      <p:graphicFrame>
        <p:nvGraphicFramePr>
          <p:cNvPr id="389" name="Object 2"/>
          <p:cNvGraphicFramePr/>
          <p:nvPr/>
        </p:nvGraphicFramePr>
        <p:xfrm>
          <a:off x="3060000" y="554040"/>
          <a:ext cx="1800000" cy="654480"/>
        </p:xfrm>
        <a:graphic>
          <a:graphicData uri="http://schemas.openxmlformats.org/presentationml/2006/ole">
            <p:oleObj progId="Equation.3" r:id="rId3" spid="">
              <p:embed/>
              <p:pic>
                <p:nvPicPr>
                  <p:cNvPr id="390" name="Object 15" descr=""/>
                  <p:cNvPicPr/>
                  <p:nvPr/>
                </p:nvPicPr>
                <p:blipFill>
                  <a:blip r:embed="rId4"/>
                  <a:stretch/>
                </p:blipFill>
                <p:spPr>
                  <a:xfrm>
                    <a:off x="3060000" y="554040"/>
                    <a:ext cx="1800000" cy="654480"/>
                  </a:xfrm>
                  <a:prstGeom prst="rect">
                    <a:avLst/>
                  </a:prstGeom>
                  <a:ln>
                    <a:noFill/>
                  </a:ln>
                </p:spPr>
              </p:pic>
            </p:oleObj>
          </a:graphicData>
        </a:graphic>
      </p:graphicFrame>
      <p:graphicFrame>
        <p:nvGraphicFramePr>
          <p:cNvPr id="391" name="Object 3"/>
          <p:cNvGraphicFramePr/>
          <p:nvPr/>
        </p:nvGraphicFramePr>
        <p:xfrm>
          <a:off x="2339640" y="1450800"/>
          <a:ext cx="3696840" cy="969480"/>
        </p:xfrm>
        <a:graphic>
          <a:graphicData uri="http://schemas.openxmlformats.org/presentationml/2006/ole">
            <p:oleObj progId="Equation.3" r:id="rId5" spid="">
              <p:embed/>
              <p:pic>
                <p:nvPicPr>
                  <p:cNvPr id="392" name="Object 16" descr=""/>
                  <p:cNvPicPr/>
                  <p:nvPr/>
                </p:nvPicPr>
                <p:blipFill>
                  <a:blip r:embed="rId6"/>
                  <a:stretch/>
                </p:blipFill>
                <p:spPr>
                  <a:xfrm>
                    <a:off x="2339640" y="1450800"/>
                    <a:ext cx="3696840" cy="969480"/>
                  </a:xfrm>
                  <a:prstGeom prst="rect">
                    <a:avLst/>
                  </a:prstGeom>
                  <a:ln>
                    <a:noFill/>
                  </a:ln>
                </p:spPr>
              </p:pic>
            </p:oleObj>
          </a:graphicData>
        </a:graphic>
      </p:graphicFrame>
      <p:graphicFrame>
        <p:nvGraphicFramePr>
          <p:cNvPr id="393" name="Object 4"/>
          <p:cNvGraphicFramePr/>
          <p:nvPr/>
        </p:nvGraphicFramePr>
        <p:xfrm>
          <a:off x="5287680" y="2210040"/>
          <a:ext cx="3507840" cy="1033560"/>
        </p:xfrm>
        <a:graphic>
          <a:graphicData uri="http://schemas.openxmlformats.org/presentationml/2006/ole">
            <p:oleObj progId="Equation.3" r:id="rId7" spid="">
              <p:embed/>
              <p:pic>
                <p:nvPicPr>
                  <p:cNvPr id="394" name="Object 19" descr=""/>
                  <p:cNvPicPr/>
                  <p:nvPr/>
                </p:nvPicPr>
                <p:blipFill>
                  <a:blip r:embed="rId8"/>
                  <a:stretch/>
                </p:blipFill>
                <p:spPr>
                  <a:xfrm>
                    <a:off x="5287680" y="2210040"/>
                    <a:ext cx="3507840" cy="1033560"/>
                  </a:xfrm>
                  <a:prstGeom prst="rect">
                    <a:avLst/>
                  </a:prstGeom>
                  <a:ln>
                    <a:noFill/>
                  </a:ln>
                </p:spPr>
              </p:pic>
            </p:oleObj>
          </a:graphicData>
        </a:graphic>
      </p:graphicFrame>
      <p:sp>
        <p:nvSpPr>
          <p:cNvPr id="395" name="CustomShape 5"/>
          <p:cNvSpPr/>
          <p:nvPr/>
        </p:nvSpPr>
        <p:spPr>
          <a:xfrm>
            <a:off x="4716000" y="2606040"/>
            <a:ext cx="539640" cy="323640"/>
          </a:xfrm>
          <a:prstGeom prst="rightArrow">
            <a:avLst>
              <a:gd name="adj1" fmla="val 50000"/>
              <a:gd name="adj2" fmla="val 44684"/>
            </a:avLst>
          </a:prstGeom>
          <a:noFill/>
          <a:ln w="9360">
            <a:solidFill>
              <a:schemeClr val="tx1"/>
            </a:solidFill>
            <a:miter/>
          </a:ln>
        </p:spPr>
        <p:style>
          <a:lnRef idx="0"/>
          <a:fillRef idx="0"/>
          <a:effectRef idx="0"/>
          <a:fontRef idx="minor"/>
        </p:style>
      </p:sp>
      <p:sp>
        <p:nvSpPr>
          <p:cNvPr id="396" name="CustomShape 6"/>
          <p:cNvSpPr/>
          <p:nvPr/>
        </p:nvSpPr>
        <p:spPr>
          <a:xfrm>
            <a:off x="327240" y="3771000"/>
            <a:ext cx="7916760" cy="942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2</a:t>
            </a:r>
            <a:r>
              <a:rPr b="1" lang="en-US" sz="2800" spc="-1" strike="noStrike">
                <a:solidFill>
                  <a:srgbClr val="000000"/>
                </a:solidFill>
                <a:uFill>
                  <a:solidFill>
                    <a:srgbClr val="ffffff"/>
                  </a:solidFill>
                </a:uFill>
                <a:latin typeface="Times New Roman"/>
                <a:ea typeface="宋体"/>
              </a:rPr>
              <a:t>）将                   代入                      ，两边积分</a:t>
            </a:r>
            <a:endParaRPr b="0" lang="en-US" sz="1800" spc="-1" strike="noStrike">
              <a:solidFill>
                <a:srgbClr val="000000"/>
              </a:solidFill>
              <a:uFill>
                <a:solidFill>
                  <a:srgbClr val="ffffff"/>
                </a:solidFill>
              </a:uFill>
              <a:latin typeface="Arial"/>
            </a:endParaRPr>
          </a:p>
        </p:txBody>
      </p:sp>
      <p:graphicFrame>
        <p:nvGraphicFramePr>
          <p:cNvPr id="397" name="Object 7"/>
          <p:cNvGraphicFramePr/>
          <p:nvPr/>
        </p:nvGraphicFramePr>
        <p:xfrm>
          <a:off x="1269000" y="4519800"/>
          <a:ext cx="2514240" cy="998280"/>
        </p:xfrm>
        <a:graphic>
          <a:graphicData uri="http://schemas.openxmlformats.org/presentationml/2006/ole">
            <p:oleObj progId="Equation.3" r:id="rId9" spid="">
              <p:embed/>
              <p:pic>
                <p:nvPicPr>
                  <p:cNvPr id="398" name="Object 9" descr=""/>
                  <p:cNvPicPr/>
                  <p:nvPr/>
                </p:nvPicPr>
                <p:blipFill>
                  <a:blip r:embed="rId10"/>
                  <a:stretch/>
                </p:blipFill>
                <p:spPr>
                  <a:xfrm>
                    <a:off x="1269000" y="4519800"/>
                    <a:ext cx="2514240" cy="998280"/>
                  </a:xfrm>
                  <a:prstGeom prst="rect">
                    <a:avLst/>
                  </a:prstGeom>
                  <a:ln>
                    <a:noFill/>
                  </a:ln>
                </p:spPr>
              </p:pic>
            </p:oleObj>
          </a:graphicData>
        </a:graphic>
      </p:graphicFrame>
      <p:graphicFrame>
        <p:nvGraphicFramePr>
          <p:cNvPr id="399" name="Object 8"/>
          <p:cNvGraphicFramePr/>
          <p:nvPr/>
        </p:nvGraphicFramePr>
        <p:xfrm>
          <a:off x="4805280" y="4419000"/>
          <a:ext cx="2506320" cy="1180800"/>
        </p:xfrm>
        <a:graphic>
          <a:graphicData uri="http://schemas.openxmlformats.org/presentationml/2006/ole">
            <p:oleObj progId="Equation.3" r:id="rId11" spid="">
              <p:embed/>
              <p:pic>
                <p:nvPicPr>
                  <p:cNvPr id="400" name="Object 10" descr=""/>
                  <p:cNvPicPr/>
                  <p:nvPr/>
                </p:nvPicPr>
                <p:blipFill>
                  <a:blip r:embed="rId12"/>
                  <a:stretch/>
                </p:blipFill>
                <p:spPr>
                  <a:xfrm>
                    <a:off x="4805280" y="4419000"/>
                    <a:ext cx="2506320" cy="1180800"/>
                  </a:xfrm>
                  <a:prstGeom prst="rect">
                    <a:avLst/>
                  </a:prstGeom>
                  <a:ln>
                    <a:noFill/>
                  </a:ln>
                </p:spPr>
              </p:pic>
            </p:oleObj>
          </a:graphicData>
        </a:graphic>
      </p:graphicFrame>
      <p:graphicFrame>
        <p:nvGraphicFramePr>
          <p:cNvPr id="401" name="Object 9"/>
          <p:cNvGraphicFramePr/>
          <p:nvPr/>
        </p:nvGraphicFramePr>
        <p:xfrm>
          <a:off x="399240" y="5522760"/>
          <a:ext cx="4312800" cy="1074240"/>
        </p:xfrm>
        <a:graphic>
          <a:graphicData uri="http://schemas.openxmlformats.org/presentationml/2006/ole">
            <p:oleObj progId="Equation.3" r:id="rId13" spid="">
              <p:embed/>
              <p:pic>
                <p:nvPicPr>
                  <p:cNvPr id="402" name="Object 16" descr=""/>
                  <p:cNvPicPr/>
                  <p:nvPr/>
                </p:nvPicPr>
                <p:blipFill>
                  <a:blip r:embed="rId14"/>
                  <a:stretch/>
                </p:blipFill>
                <p:spPr>
                  <a:xfrm>
                    <a:off x="399240" y="5522760"/>
                    <a:ext cx="4312800" cy="1074240"/>
                  </a:xfrm>
                  <a:prstGeom prst="rect">
                    <a:avLst/>
                  </a:prstGeom>
                  <a:ln>
                    <a:noFill/>
                  </a:ln>
                </p:spPr>
              </p:pic>
            </p:oleObj>
          </a:graphicData>
        </a:graphic>
      </p:graphicFrame>
      <p:graphicFrame>
        <p:nvGraphicFramePr>
          <p:cNvPr id="403" name="Object 10"/>
          <p:cNvGraphicFramePr/>
          <p:nvPr/>
        </p:nvGraphicFramePr>
        <p:xfrm>
          <a:off x="5541840" y="5580000"/>
          <a:ext cx="3358800" cy="969480"/>
        </p:xfrm>
        <a:graphic>
          <a:graphicData uri="http://schemas.openxmlformats.org/presentationml/2006/ole">
            <p:oleObj progId="Equation.3" r:id="rId15" spid="">
              <p:embed/>
              <p:pic>
                <p:nvPicPr>
                  <p:cNvPr id="404" name="Object 19" descr=""/>
                  <p:cNvPicPr/>
                  <p:nvPr/>
                </p:nvPicPr>
                <p:blipFill>
                  <a:blip r:embed="rId16"/>
                  <a:stretch/>
                </p:blipFill>
                <p:spPr>
                  <a:xfrm>
                    <a:off x="5541840" y="5580000"/>
                    <a:ext cx="3358800" cy="969480"/>
                  </a:xfrm>
                  <a:prstGeom prst="rect">
                    <a:avLst/>
                  </a:prstGeom>
                  <a:ln>
                    <a:noFill/>
                  </a:ln>
                </p:spPr>
              </p:pic>
            </p:oleObj>
          </a:graphicData>
        </a:graphic>
      </p:graphicFrame>
      <p:sp>
        <p:nvSpPr>
          <p:cNvPr id="405" name="CustomShape 11"/>
          <p:cNvSpPr/>
          <p:nvPr/>
        </p:nvSpPr>
        <p:spPr>
          <a:xfrm>
            <a:off x="4071600" y="4851000"/>
            <a:ext cx="539640" cy="323640"/>
          </a:xfrm>
          <a:prstGeom prst="rightArrow">
            <a:avLst>
              <a:gd name="adj1" fmla="val 50000"/>
              <a:gd name="adj2" fmla="val 44684"/>
            </a:avLst>
          </a:prstGeom>
          <a:noFill/>
          <a:ln w="9360">
            <a:solidFill>
              <a:schemeClr val="tx1"/>
            </a:solidFill>
            <a:miter/>
          </a:ln>
        </p:spPr>
        <p:style>
          <a:lnRef idx="0"/>
          <a:fillRef idx="0"/>
          <a:effectRef idx="0"/>
          <a:fontRef idx="minor"/>
        </p:style>
      </p:sp>
      <p:graphicFrame>
        <p:nvGraphicFramePr>
          <p:cNvPr id="406" name="Object 12"/>
          <p:cNvGraphicFramePr/>
          <p:nvPr/>
        </p:nvGraphicFramePr>
        <p:xfrm>
          <a:off x="1758240" y="3724560"/>
          <a:ext cx="1517400" cy="622080"/>
        </p:xfrm>
        <a:graphic>
          <a:graphicData uri="http://schemas.openxmlformats.org/presentationml/2006/ole">
            <p:oleObj progId="Equation.3" r:id="rId17" spid="">
              <p:embed/>
              <p:pic>
                <p:nvPicPr>
                  <p:cNvPr id="407" name="对象 23" descr=""/>
                  <p:cNvPicPr/>
                  <p:nvPr/>
                </p:nvPicPr>
                <p:blipFill>
                  <a:blip r:embed="rId18"/>
                  <a:stretch/>
                </p:blipFill>
                <p:spPr>
                  <a:xfrm>
                    <a:off x="1758240" y="3724560"/>
                    <a:ext cx="1517400" cy="622080"/>
                  </a:xfrm>
                  <a:prstGeom prst="rect">
                    <a:avLst/>
                  </a:prstGeom>
                  <a:ln>
                    <a:noFill/>
                  </a:ln>
                </p:spPr>
              </p:pic>
            </p:oleObj>
          </a:graphicData>
        </a:graphic>
      </p:graphicFrame>
      <p:sp>
        <p:nvSpPr>
          <p:cNvPr id="408" name="CustomShape 13"/>
          <p:cNvSpPr/>
          <p:nvPr/>
        </p:nvSpPr>
        <p:spPr>
          <a:xfrm>
            <a:off x="4917600" y="5914800"/>
            <a:ext cx="539640" cy="323640"/>
          </a:xfrm>
          <a:prstGeom prst="rightArrow">
            <a:avLst>
              <a:gd name="adj1" fmla="val 50000"/>
              <a:gd name="adj2" fmla="val 44684"/>
            </a:avLst>
          </a:prstGeom>
          <a:noFill/>
          <a:ln w="9360">
            <a:solidFill>
              <a:schemeClr val="tx1"/>
            </a:solidFill>
            <a:miter/>
          </a:ln>
        </p:spPr>
        <p:style>
          <a:lnRef idx="0"/>
          <a:fillRef idx="0"/>
          <a:effectRef idx="0"/>
          <a:fontRef idx="minor"/>
        </p:style>
      </p:sp>
      <p:graphicFrame>
        <p:nvGraphicFramePr>
          <p:cNvPr id="409" name="Object 14"/>
          <p:cNvGraphicFramePr/>
          <p:nvPr/>
        </p:nvGraphicFramePr>
        <p:xfrm>
          <a:off x="4175280" y="3727800"/>
          <a:ext cx="1836360" cy="536040"/>
        </p:xfrm>
        <a:graphic>
          <a:graphicData uri="http://schemas.openxmlformats.org/presentationml/2006/ole">
            <p:oleObj progId="Equation.3" r:id="rId19" spid="">
              <p:embed/>
              <p:pic>
                <p:nvPicPr>
                  <p:cNvPr id="410" name="对象 25" descr=""/>
                  <p:cNvPicPr/>
                  <p:nvPr/>
                </p:nvPicPr>
                <p:blipFill>
                  <a:blip r:embed="rId20"/>
                  <a:stretch/>
                </p:blipFill>
                <p:spPr>
                  <a:xfrm>
                    <a:off x="4175280" y="3727800"/>
                    <a:ext cx="1836360" cy="536040"/>
                  </a:xfrm>
                  <a:prstGeom prst="rect">
                    <a:avLst/>
                  </a:prstGeom>
                  <a:ln>
                    <a:noFill/>
                  </a:ln>
                </p:spPr>
              </p:pic>
            </p:oleObj>
          </a:graphicData>
        </a:graphic>
      </p:graphicFrame>
      <p:sp>
        <p:nvSpPr>
          <p:cNvPr id="411" name="CustomShape 15"/>
          <p:cNvSpPr/>
          <p:nvPr/>
        </p:nvSpPr>
        <p:spPr>
          <a:xfrm>
            <a:off x="460440" y="620640"/>
            <a:ext cx="920160" cy="516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定义</a:t>
            </a:r>
            <a:endParaRPr b="0" lang="en-US" sz="1800" spc="-1" strike="noStrike">
              <a:solidFill>
                <a:srgbClr val="000000"/>
              </a:solidFill>
              <a:uFill>
                <a:solidFill>
                  <a:srgbClr val="ffffff"/>
                </a:solidFill>
              </a:uFill>
              <a:latin typeface="Arial"/>
            </a:endParaRPr>
          </a:p>
        </p:txBody>
      </p:sp>
      <p:graphicFrame>
        <p:nvGraphicFramePr>
          <p:cNvPr id="412" name="Object 16"/>
          <p:cNvGraphicFramePr/>
          <p:nvPr/>
        </p:nvGraphicFramePr>
        <p:xfrm>
          <a:off x="5796000" y="582840"/>
          <a:ext cx="2823840" cy="685440"/>
        </p:xfrm>
        <a:graphic>
          <a:graphicData uri="http://schemas.openxmlformats.org/presentationml/2006/ole">
            <p:oleObj progId="Equation.3" r:id="rId21" spid="">
              <p:embed/>
              <p:pic>
                <p:nvPicPr>
                  <p:cNvPr id="413" name="Object 10" descr=""/>
                  <p:cNvPicPr/>
                  <p:nvPr/>
                </p:nvPicPr>
                <p:blipFill>
                  <a:blip r:embed="rId22"/>
                  <a:stretch/>
                </p:blipFill>
                <p:spPr>
                  <a:xfrm>
                    <a:off x="5796000" y="582840"/>
                    <a:ext cx="2823840" cy="685440"/>
                  </a:xfrm>
                  <a:prstGeom prst="rect">
                    <a:avLst/>
                  </a:prstGeom>
                  <a:ln>
                    <a:noFill/>
                  </a:ln>
                </p:spPr>
              </p:pic>
            </p:oleObj>
          </a:graphicData>
        </a:graphic>
      </p:graphicFrame>
      <p:sp>
        <p:nvSpPr>
          <p:cNvPr id="414" name="CustomShape 17"/>
          <p:cNvSpPr/>
          <p:nvPr/>
        </p:nvSpPr>
        <p:spPr>
          <a:xfrm>
            <a:off x="5047920" y="720360"/>
            <a:ext cx="539640" cy="323640"/>
          </a:xfrm>
          <a:prstGeom prst="rightArrow">
            <a:avLst>
              <a:gd name="adj1" fmla="val 50000"/>
              <a:gd name="adj2" fmla="val 40871"/>
            </a:avLst>
          </a:prstGeom>
          <a:noFill/>
          <a:ln w="9360">
            <a:solidFill>
              <a:schemeClr val="tx1"/>
            </a:solidFill>
            <a:miter/>
          </a:ln>
        </p:spPr>
        <p:style>
          <a:lnRef idx="0"/>
          <a:fillRef idx="0"/>
          <a:effectRef idx="0"/>
          <a:fontRef idx="minor"/>
        </p:style>
      </p:sp>
      <p:sp>
        <p:nvSpPr>
          <p:cNvPr id="415" name="CustomShape 18"/>
          <p:cNvSpPr/>
          <p:nvPr/>
        </p:nvSpPr>
        <p:spPr>
          <a:xfrm>
            <a:off x="457920" y="1700640"/>
            <a:ext cx="1661040" cy="516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两边积分</a:t>
            </a:r>
            <a:endParaRPr b="0" lang="en-US" sz="1800" spc="-1" strike="noStrike">
              <a:solidFill>
                <a:srgbClr val="000000"/>
              </a:solidFill>
              <a:uFill>
                <a:solidFill>
                  <a:srgbClr val="ffffff"/>
                </a:solidFill>
              </a:uFill>
              <a:latin typeface="Arial"/>
            </a:endParaRPr>
          </a:p>
        </p:txBody>
      </p:sp>
    </p:spTree>
  </p:cSld>
  <p:timing>
    <p:tnLst>
      <p:par>
        <p:cTn id="905" dur="indefinite" restart="never" nodeType="tmRoot">
          <p:childTnLst>
            <p:seq>
              <p:cTn id="906" dur="indefinite" nodeType="mainSeq">
                <p:childTnLst>
                  <p:par>
                    <p:cTn id="907" fill="hold">
                      <p:stCondLst>
                        <p:cond delay="0"/>
                      </p:stCondLst>
                      <p:childTnLst>
                        <p:par>
                          <p:cTn id="908" fill="hold">
                            <p:stCondLst>
                              <p:cond delay="0"/>
                            </p:stCondLst>
                            <p:childTnLst>
                              <p:par>
                                <p:cTn id="909" nodeType="withEffect" fill="hold" presetClass="entr" presetID="22" presetSubtype="8">
                                  <p:stCondLst>
                                    <p:cond delay="0"/>
                                  </p:stCondLst>
                                  <p:childTnLst>
                                    <p:set>
                                      <p:cBhvr>
                                        <p:cTn id="910" dur="1" fill="hold">
                                          <p:stCondLst>
                                            <p:cond delay="0"/>
                                          </p:stCondLst>
                                        </p:cTn>
                                        <p:tgtEl>
                                          <p:spTgt spid="411"/>
                                        </p:tgtEl>
                                        <p:attrNameLst>
                                          <p:attrName>style.visibility</p:attrName>
                                        </p:attrNameLst>
                                      </p:cBhvr>
                                      <p:to>
                                        <p:strVal val="visible"/>
                                      </p:to>
                                    </p:set>
                                    <p:animEffect filter="wipe(left)" transition="in">
                                      <p:cBhvr additive="repl">
                                        <p:cTn id="911" dur="500"/>
                                        <p:tgtEl>
                                          <p:spTgt spid="411"/>
                                        </p:tgtEl>
                                      </p:cBhvr>
                                    </p:animEffect>
                                  </p:childTnLst>
                                </p:cTn>
                              </p:par>
                            </p:childTnLst>
                          </p:cTn>
                        </p:par>
                      </p:childTnLst>
                    </p:cTn>
                  </p:par>
                  <p:par>
                    <p:cTn id="912" fill="hold">
                      <p:stCondLst>
                        <p:cond delay="indefinite"/>
                      </p:stCondLst>
                      <p:childTnLst>
                        <p:par>
                          <p:cTn id="913" fill="hold">
                            <p:stCondLst>
                              <p:cond delay="0"/>
                            </p:stCondLst>
                            <p:childTnLst>
                              <p:par>
                                <p:cTn id="914" nodeType="clickEffect" fill="hold" presetClass="entr" presetID="22" presetSubtype="8">
                                  <p:stCondLst>
                                    <p:cond delay="0"/>
                                  </p:stCondLst>
                                  <p:childTnLst>
                                    <p:set>
                                      <p:cBhvr>
                                        <p:cTn id="915" dur="1" fill="hold">
                                          <p:stCondLst>
                                            <p:cond delay="0"/>
                                          </p:stCondLst>
                                        </p:cTn>
                                        <p:tgtEl>
                                          <p:spTgt spid="388"/>
                                        </p:tgtEl>
                                        <p:attrNameLst>
                                          <p:attrName>style.visibility</p:attrName>
                                        </p:attrNameLst>
                                      </p:cBhvr>
                                      <p:to>
                                        <p:strVal val="visible"/>
                                      </p:to>
                                    </p:set>
                                    <p:animEffect filter="wipe(left)" transition="in">
                                      <p:cBhvr additive="repl">
                                        <p:cTn id="916" dur="500"/>
                                        <p:tgtEl>
                                          <p:spTgt spid="388"/>
                                        </p:tgtEl>
                                      </p:cBhvr>
                                    </p:animEffect>
                                  </p:childTnLst>
                                </p:cTn>
                              </p:par>
                            </p:childTnLst>
                          </p:cTn>
                        </p:par>
                        <p:par>
                          <p:cTn id="917" fill="hold">
                            <p:stCondLst>
                              <p:cond delay="500"/>
                            </p:stCondLst>
                            <p:childTnLst>
                              <p:par>
                                <p:cTn id="918" nodeType="afterEffect" fill="hold" presetClass="entr" presetID="22" presetSubtype="8">
                                  <p:stCondLst>
                                    <p:cond delay="0"/>
                                  </p:stCondLst>
                                  <p:childTnLst>
                                    <p:set>
                                      <p:cBhvr>
                                        <p:cTn id="919" dur="1" fill="hold">
                                          <p:stCondLst>
                                            <p:cond delay="0"/>
                                          </p:stCondLst>
                                        </p:cTn>
                                        <p:tgtEl>
                                          <p:spTgt spid="390"/>
                                        </p:tgtEl>
                                        <p:attrNameLst>
                                          <p:attrName>style.visibility</p:attrName>
                                        </p:attrNameLst>
                                      </p:cBhvr>
                                      <p:to>
                                        <p:strVal val="visible"/>
                                      </p:to>
                                    </p:set>
                                    <p:animEffect filter="wipe(left)" transition="in">
                                      <p:cBhvr additive="repl">
                                        <p:cTn id="920" dur="500"/>
                                        <p:tgtEl>
                                          <p:spTgt spid="390"/>
                                        </p:tgtEl>
                                      </p:cBhvr>
                                    </p:animEffect>
                                  </p:childTnLst>
                                </p:cTn>
                              </p:par>
                            </p:childTnLst>
                          </p:cTn>
                        </p:par>
                      </p:childTnLst>
                    </p:cTn>
                  </p:par>
                  <p:par>
                    <p:cTn id="921" fill="hold">
                      <p:stCondLst>
                        <p:cond delay="indefinite"/>
                      </p:stCondLst>
                      <p:childTnLst>
                        <p:par>
                          <p:cTn id="922" fill="hold">
                            <p:stCondLst>
                              <p:cond delay="0"/>
                            </p:stCondLst>
                            <p:childTnLst>
                              <p:par>
                                <p:cTn id="923" nodeType="clickEffect" fill="hold" presetClass="entr" presetID="22" presetSubtype="8">
                                  <p:stCondLst>
                                    <p:cond delay="0"/>
                                  </p:stCondLst>
                                  <p:childTnLst>
                                    <p:set>
                                      <p:cBhvr>
                                        <p:cTn id="924" dur="1" fill="hold">
                                          <p:stCondLst>
                                            <p:cond delay="0"/>
                                          </p:stCondLst>
                                        </p:cTn>
                                        <p:tgtEl>
                                          <p:spTgt spid="414"/>
                                        </p:tgtEl>
                                        <p:attrNameLst>
                                          <p:attrName>style.visibility</p:attrName>
                                        </p:attrNameLst>
                                      </p:cBhvr>
                                      <p:to>
                                        <p:strVal val="visible"/>
                                      </p:to>
                                    </p:set>
                                    <p:animEffect filter="wipe(left)" transition="in">
                                      <p:cBhvr additive="repl">
                                        <p:cTn id="925" dur="500"/>
                                        <p:tgtEl>
                                          <p:spTgt spid="414"/>
                                        </p:tgtEl>
                                      </p:cBhvr>
                                    </p:animEffect>
                                  </p:childTnLst>
                                </p:cTn>
                              </p:par>
                            </p:childTnLst>
                          </p:cTn>
                        </p:par>
                        <p:par>
                          <p:cTn id="926" fill="hold">
                            <p:stCondLst>
                              <p:cond delay="500"/>
                            </p:stCondLst>
                            <p:childTnLst>
                              <p:par>
                                <p:cTn id="927" nodeType="afterEffect" fill="hold" presetClass="entr" presetID="22" presetSubtype="8">
                                  <p:stCondLst>
                                    <p:cond delay="0"/>
                                  </p:stCondLst>
                                  <p:childTnLst>
                                    <p:set>
                                      <p:cBhvr>
                                        <p:cTn id="928" dur="1" fill="hold">
                                          <p:stCondLst>
                                            <p:cond delay="0"/>
                                          </p:stCondLst>
                                        </p:cTn>
                                        <p:tgtEl>
                                          <p:spTgt spid="413"/>
                                        </p:tgtEl>
                                        <p:attrNameLst>
                                          <p:attrName>style.visibility</p:attrName>
                                        </p:attrNameLst>
                                      </p:cBhvr>
                                      <p:to>
                                        <p:strVal val="visible"/>
                                      </p:to>
                                    </p:set>
                                    <p:animEffect filter="wipe(left)" transition="in">
                                      <p:cBhvr additive="repl">
                                        <p:cTn id="929" dur="500"/>
                                        <p:tgtEl>
                                          <p:spTgt spid="413"/>
                                        </p:tgtEl>
                                      </p:cBhvr>
                                    </p:animEffect>
                                  </p:childTnLst>
                                </p:cTn>
                              </p:par>
                            </p:childTnLst>
                          </p:cTn>
                        </p:par>
                      </p:childTnLst>
                    </p:cTn>
                  </p:par>
                  <p:par>
                    <p:cTn id="930" fill="hold">
                      <p:stCondLst>
                        <p:cond delay="indefinite"/>
                      </p:stCondLst>
                      <p:childTnLst>
                        <p:par>
                          <p:cTn id="931" fill="hold">
                            <p:stCondLst>
                              <p:cond delay="0"/>
                            </p:stCondLst>
                            <p:childTnLst>
                              <p:par>
                                <p:cTn id="932" nodeType="clickEffect" fill="hold" presetClass="entr" presetID="22" presetSubtype="8">
                                  <p:stCondLst>
                                    <p:cond delay="0"/>
                                  </p:stCondLst>
                                  <p:childTnLst>
                                    <p:set>
                                      <p:cBhvr>
                                        <p:cTn id="933" dur="1" fill="hold">
                                          <p:stCondLst>
                                            <p:cond delay="0"/>
                                          </p:stCondLst>
                                        </p:cTn>
                                        <p:tgtEl>
                                          <p:spTgt spid="415"/>
                                        </p:tgtEl>
                                        <p:attrNameLst>
                                          <p:attrName>style.visibility</p:attrName>
                                        </p:attrNameLst>
                                      </p:cBhvr>
                                      <p:to>
                                        <p:strVal val="visible"/>
                                      </p:to>
                                    </p:set>
                                    <p:animEffect filter="wipe(left)" transition="in">
                                      <p:cBhvr additive="repl">
                                        <p:cTn id="934" dur="500"/>
                                        <p:tgtEl>
                                          <p:spTgt spid="415"/>
                                        </p:tgtEl>
                                      </p:cBhvr>
                                    </p:animEffect>
                                  </p:childTnLst>
                                </p:cTn>
                              </p:par>
                            </p:childTnLst>
                          </p:cTn>
                        </p:par>
                      </p:childTnLst>
                    </p:cTn>
                  </p:par>
                  <p:par>
                    <p:cTn id="935" fill="hold">
                      <p:stCondLst>
                        <p:cond delay="indefinite"/>
                      </p:stCondLst>
                      <p:childTnLst>
                        <p:par>
                          <p:cTn id="936" fill="hold">
                            <p:stCondLst>
                              <p:cond delay="0"/>
                            </p:stCondLst>
                            <p:childTnLst>
                              <p:par>
                                <p:cTn id="937" nodeType="clickEffect" fill="hold" presetClass="entr" presetID="22" presetSubtype="8">
                                  <p:stCondLst>
                                    <p:cond delay="0"/>
                                  </p:stCondLst>
                                  <p:childTnLst>
                                    <p:set>
                                      <p:cBhvr>
                                        <p:cTn id="938" dur="1" fill="hold">
                                          <p:stCondLst>
                                            <p:cond delay="0"/>
                                          </p:stCondLst>
                                        </p:cTn>
                                        <p:tgtEl>
                                          <p:spTgt spid="392"/>
                                        </p:tgtEl>
                                        <p:attrNameLst>
                                          <p:attrName>style.visibility</p:attrName>
                                        </p:attrNameLst>
                                      </p:cBhvr>
                                      <p:to>
                                        <p:strVal val="visible"/>
                                      </p:to>
                                    </p:set>
                                    <p:animEffect filter="wipe(left)" transition="in">
                                      <p:cBhvr additive="repl">
                                        <p:cTn id="939" dur="500"/>
                                        <p:tgtEl>
                                          <p:spTgt spid="392"/>
                                        </p:tgtEl>
                                      </p:cBhvr>
                                    </p:animEffect>
                                  </p:childTnLst>
                                </p:cTn>
                              </p:par>
                            </p:childTnLst>
                          </p:cTn>
                        </p:par>
                      </p:childTnLst>
                    </p:cTn>
                  </p:par>
                  <p:par>
                    <p:cTn id="940" fill="hold">
                      <p:stCondLst>
                        <p:cond delay="indefinite"/>
                      </p:stCondLst>
                      <p:childTnLst>
                        <p:par>
                          <p:cTn id="941" fill="hold">
                            <p:stCondLst>
                              <p:cond delay="0"/>
                            </p:stCondLst>
                            <p:childTnLst>
                              <p:par>
                                <p:cTn id="942" nodeType="clickEffect" fill="hold" presetClass="entr" presetID="1">
                                  <p:stCondLst>
                                    <p:cond delay="0"/>
                                  </p:stCondLst>
                                  <p:childTnLst>
                                    <p:set>
                                      <p:cBhvr>
                                        <p:cTn id="943" dur="1" fill="hold">
                                          <p:stCondLst>
                                            <p:cond delay="0"/>
                                          </p:stCondLst>
                                        </p:cTn>
                                        <p:tgtEl>
                                          <p:spTgt spid="395"/>
                                        </p:tgtEl>
                                        <p:attrNameLst>
                                          <p:attrName>style.visibility</p:attrName>
                                        </p:attrNameLst>
                                      </p:cBhvr>
                                      <p:to>
                                        <p:strVal val="visible"/>
                                      </p:to>
                                    </p:set>
                                  </p:childTnLst>
                                </p:cTn>
                              </p:par>
                            </p:childTnLst>
                          </p:cTn>
                        </p:par>
                      </p:childTnLst>
                    </p:cTn>
                  </p:par>
                  <p:par>
                    <p:cTn id="944" fill="hold">
                      <p:stCondLst>
                        <p:cond delay="indefinite"/>
                      </p:stCondLst>
                      <p:childTnLst>
                        <p:par>
                          <p:cTn id="945" fill="hold">
                            <p:stCondLst>
                              <p:cond delay="0"/>
                            </p:stCondLst>
                            <p:childTnLst>
                              <p:par>
                                <p:cTn id="946" nodeType="clickEffect" fill="hold" presetClass="entr" presetID="22" presetSubtype="8">
                                  <p:stCondLst>
                                    <p:cond delay="0"/>
                                  </p:stCondLst>
                                  <p:childTnLst>
                                    <p:set>
                                      <p:cBhvr>
                                        <p:cTn id="947" dur="1" fill="hold">
                                          <p:stCondLst>
                                            <p:cond delay="0"/>
                                          </p:stCondLst>
                                        </p:cTn>
                                        <p:tgtEl>
                                          <p:spTgt spid="394"/>
                                        </p:tgtEl>
                                        <p:attrNameLst>
                                          <p:attrName>style.visibility</p:attrName>
                                        </p:attrNameLst>
                                      </p:cBhvr>
                                      <p:to>
                                        <p:strVal val="visible"/>
                                      </p:to>
                                    </p:set>
                                    <p:animEffect filter="wipe(left)" transition="in">
                                      <p:cBhvr additive="repl">
                                        <p:cTn id="948" dur="500"/>
                                        <p:tgtEl>
                                          <p:spTgt spid="394"/>
                                        </p:tgtEl>
                                      </p:cBhvr>
                                    </p:animEffect>
                                  </p:childTnLst>
                                </p:cTn>
                              </p:par>
                            </p:childTnLst>
                          </p:cTn>
                        </p:par>
                      </p:childTnLst>
                    </p:cTn>
                  </p:par>
                  <p:par>
                    <p:cTn id="949" fill="hold">
                      <p:stCondLst>
                        <p:cond delay="indefinite"/>
                      </p:stCondLst>
                      <p:childTnLst>
                        <p:par>
                          <p:cTn id="950" fill="hold">
                            <p:stCondLst>
                              <p:cond delay="0"/>
                            </p:stCondLst>
                            <p:childTnLst>
                              <p:par>
                                <p:cTn id="951" nodeType="clickEffect" fill="hold" presetClass="entr" presetID="22" presetSubtype="8">
                                  <p:stCondLst>
                                    <p:cond delay="0"/>
                                  </p:stCondLst>
                                  <p:childTnLst>
                                    <p:set>
                                      <p:cBhvr>
                                        <p:cTn id="952" dur="1" fill="hold">
                                          <p:stCondLst>
                                            <p:cond delay="0"/>
                                          </p:stCondLst>
                                        </p:cTn>
                                        <p:tgtEl>
                                          <p:spTgt spid="396"/>
                                        </p:tgtEl>
                                        <p:attrNameLst>
                                          <p:attrName>style.visibility</p:attrName>
                                        </p:attrNameLst>
                                      </p:cBhvr>
                                      <p:to>
                                        <p:strVal val="visible"/>
                                      </p:to>
                                    </p:set>
                                    <p:animEffect filter="wipe(left)" transition="in">
                                      <p:cBhvr additive="repl">
                                        <p:cTn id="953" dur="500"/>
                                        <p:tgtEl>
                                          <p:spTgt spid="396"/>
                                        </p:tgtEl>
                                      </p:cBhvr>
                                    </p:animEffect>
                                  </p:childTnLst>
                                </p:cTn>
                              </p:par>
                              <p:par>
                                <p:cTn id="954" nodeType="withEffect" fill="hold" presetClass="entr" presetID="22" presetSubtype="8">
                                  <p:stCondLst>
                                    <p:cond delay="0"/>
                                  </p:stCondLst>
                                  <p:childTnLst>
                                    <p:set>
                                      <p:cBhvr>
                                        <p:cTn id="955" dur="1" fill="hold">
                                          <p:stCondLst>
                                            <p:cond delay="0"/>
                                          </p:stCondLst>
                                        </p:cTn>
                                        <p:tgtEl>
                                          <p:spTgt spid="407"/>
                                        </p:tgtEl>
                                        <p:attrNameLst>
                                          <p:attrName>style.visibility</p:attrName>
                                        </p:attrNameLst>
                                      </p:cBhvr>
                                      <p:to>
                                        <p:strVal val="visible"/>
                                      </p:to>
                                    </p:set>
                                    <p:animEffect filter="wipe(left)" transition="in">
                                      <p:cBhvr additive="repl">
                                        <p:cTn id="956" dur="500"/>
                                        <p:tgtEl>
                                          <p:spTgt spid="407"/>
                                        </p:tgtEl>
                                      </p:cBhvr>
                                    </p:animEffect>
                                  </p:childTnLst>
                                </p:cTn>
                              </p:par>
                              <p:par>
                                <p:cTn id="957" nodeType="withEffect" fill="hold" presetClass="entr" presetID="22" presetSubtype="8">
                                  <p:stCondLst>
                                    <p:cond delay="0"/>
                                  </p:stCondLst>
                                  <p:childTnLst>
                                    <p:set>
                                      <p:cBhvr>
                                        <p:cTn id="958" dur="1" fill="hold">
                                          <p:stCondLst>
                                            <p:cond delay="0"/>
                                          </p:stCondLst>
                                        </p:cTn>
                                        <p:tgtEl>
                                          <p:spTgt spid="410"/>
                                        </p:tgtEl>
                                        <p:attrNameLst>
                                          <p:attrName>style.visibility</p:attrName>
                                        </p:attrNameLst>
                                      </p:cBhvr>
                                      <p:to>
                                        <p:strVal val="visible"/>
                                      </p:to>
                                    </p:set>
                                    <p:animEffect filter="wipe(left)" transition="in">
                                      <p:cBhvr additive="repl">
                                        <p:cTn id="959" dur="500"/>
                                        <p:tgtEl>
                                          <p:spTgt spid="410"/>
                                        </p:tgtEl>
                                      </p:cBhvr>
                                    </p:animEffect>
                                  </p:childTnLst>
                                </p:cTn>
                              </p:par>
                            </p:childTnLst>
                          </p:cTn>
                        </p:par>
                      </p:childTnLst>
                    </p:cTn>
                  </p:par>
                  <p:par>
                    <p:cTn id="960" fill="hold">
                      <p:stCondLst>
                        <p:cond delay="indefinite"/>
                      </p:stCondLst>
                      <p:childTnLst>
                        <p:par>
                          <p:cTn id="961" fill="hold">
                            <p:stCondLst>
                              <p:cond delay="0"/>
                            </p:stCondLst>
                            <p:childTnLst>
                              <p:par>
                                <p:cTn id="962" nodeType="clickEffect" fill="hold" presetClass="entr" presetID="22" presetSubtype="8">
                                  <p:stCondLst>
                                    <p:cond delay="0"/>
                                  </p:stCondLst>
                                  <p:childTnLst>
                                    <p:set>
                                      <p:cBhvr>
                                        <p:cTn id="963" dur="1" fill="hold">
                                          <p:stCondLst>
                                            <p:cond delay="0"/>
                                          </p:stCondLst>
                                        </p:cTn>
                                        <p:tgtEl>
                                          <p:spTgt spid="398"/>
                                        </p:tgtEl>
                                        <p:attrNameLst>
                                          <p:attrName>style.visibility</p:attrName>
                                        </p:attrNameLst>
                                      </p:cBhvr>
                                      <p:to>
                                        <p:strVal val="visible"/>
                                      </p:to>
                                    </p:set>
                                    <p:animEffect filter="wipe(left)" transition="in">
                                      <p:cBhvr additive="repl">
                                        <p:cTn id="964" dur="500"/>
                                        <p:tgtEl>
                                          <p:spTgt spid="398"/>
                                        </p:tgtEl>
                                      </p:cBhvr>
                                    </p:animEffect>
                                  </p:childTnLst>
                                </p:cTn>
                              </p:par>
                            </p:childTnLst>
                          </p:cTn>
                        </p:par>
                      </p:childTnLst>
                    </p:cTn>
                  </p:par>
                  <p:par>
                    <p:cTn id="965" fill="hold">
                      <p:stCondLst>
                        <p:cond delay="indefinite"/>
                      </p:stCondLst>
                      <p:childTnLst>
                        <p:par>
                          <p:cTn id="966" fill="hold">
                            <p:stCondLst>
                              <p:cond delay="0"/>
                            </p:stCondLst>
                            <p:childTnLst>
                              <p:par>
                                <p:cTn id="967" nodeType="clickEffect" fill="hold" presetClass="entr" presetID="1">
                                  <p:stCondLst>
                                    <p:cond delay="0"/>
                                  </p:stCondLst>
                                  <p:childTnLst>
                                    <p:set>
                                      <p:cBhvr>
                                        <p:cTn id="968" dur="1" fill="hold">
                                          <p:stCondLst>
                                            <p:cond delay="0"/>
                                          </p:stCondLst>
                                        </p:cTn>
                                        <p:tgtEl>
                                          <p:spTgt spid="405"/>
                                        </p:tgtEl>
                                        <p:attrNameLst>
                                          <p:attrName>style.visibility</p:attrName>
                                        </p:attrNameLst>
                                      </p:cBhvr>
                                      <p:to>
                                        <p:strVal val="visible"/>
                                      </p:to>
                                    </p:set>
                                  </p:childTnLst>
                                </p:cTn>
                              </p:par>
                            </p:childTnLst>
                          </p:cTn>
                        </p:par>
                      </p:childTnLst>
                    </p:cTn>
                  </p:par>
                  <p:par>
                    <p:cTn id="969" fill="hold">
                      <p:stCondLst>
                        <p:cond delay="indefinite"/>
                      </p:stCondLst>
                      <p:childTnLst>
                        <p:par>
                          <p:cTn id="970" fill="hold">
                            <p:stCondLst>
                              <p:cond delay="0"/>
                            </p:stCondLst>
                            <p:childTnLst>
                              <p:par>
                                <p:cTn id="971" nodeType="clickEffect" fill="hold" presetClass="entr" presetID="22" presetSubtype="8">
                                  <p:stCondLst>
                                    <p:cond delay="0"/>
                                  </p:stCondLst>
                                  <p:childTnLst>
                                    <p:set>
                                      <p:cBhvr>
                                        <p:cTn id="972" dur="1" fill="hold">
                                          <p:stCondLst>
                                            <p:cond delay="0"/>
                                          </p:stCondLst>
                                        </p:cTn>
                                        <p:tgtEl>
                                          <p:spTgt spid="400"/>
                                        </p:tgtEl>
                                        <p:attrNameLst>
                                          <p:attrName>style.visibility</p:attrName>
                                        </p:attrNameLst>
                                      </p:cBhvr>
                                      <p:to>
                                        <p:strVal val="visible"/>
                                      </p:to>
                                    </p:set>
                                    <p:animEffect filter="wipe(left)" transition="in">
                                      <p:cBhvr additive="repl">
                                        <p:cTn id="973" dur="500"/>
                                        <p:tgtEl>
                                          <p:spTgt spid="400"/>
                                        </p:tgtEl>
                                      </p:cBhvr>
                                    </p:animEffect>
                                  </p:childTnLst>
                                </p:cTn>
                              </p:par>
                            </p:childTnLst>
                          </p:cTn>
                        </p:par>
                      </p:childTnLst>
                    </p:cTn>
                  </p:par>
                  <p:par>
                    <p:cTn id="974" fill="hold">
                      <p:stCondLst>
                        <p:cond delay="indefinite"/>
                      </p:stCondLst>
                      <p:childTnLst>
                        <p:par>
                          <p:cTn id="975" fill="hold">
                            <p:stCondLst>
                              <p:cond delay="0"/>
                            </p:stCondLst>
                            <p:childTnLst>
                              <p:par>
                                <p:cTn id="976" nodeType="clickEffect" fill="hold" presetClass="entr" presetID="22" presetSubtype="8">
                                  <p:stCondLst>
                                    <p:cond delay="0"/>
                                  </p:stCondLst>
                                  <p:childTnLst>
                                    <p:set>
                                      <p:cBhvr>
                                        <p:cTn id="977" dur="1" fill="hold">
                                          <p:stCondLst>
                                            <p:cond delay="0"/>
                                          </p:stCondLst>
                                        </p:cTn>
                                        <p:tgtEl>
                                          <p:spTgt spid="402"/>
                                        </p:tgtEl>
                                        <p:attrNameLst>
                                          <p:attrName>style.visibility</p:attrName>
                                        </p:attrNameLst>
                                      </p:cBhvr>
                                      <p:to>
                                        <p:strVal val="visible"/>
                                      </p:to>
                                    </p:set>
                                    <p:animEffect filter="wipe(left)" transition="in">
                                      <p:cBhvr additive="repl">
                                        <p:cTn id="978" dur="500"/>
                                        <p:tgtEl>
                                          <p:spTgt spid="402"/>
                                        </p:tgtEl>
                                      </p:cBhvr>
                                    </p:animEffect>
                                  </p:childTnLst>
                                </p:cTn>
                              </p:par>
                            </p:childTnLst>
                          </p:cTn>
                        </p:par>
                      </p:childTnLst>
                    </p:cTn>
                  </p:par>
                  <p:par>
                    <p:cTn id="979" fill="hold">
                      <p:stCondLst>
                        <p:cond delay="indefinite"/>
                      </p:stCondLst>
                      <p:childTnLst>
                        <p:par>
                          <p:cTn id="980" fill="hold">
                            <p:stCondLst>
                              <p:cond delay="0"/>
                            </p:stCondLst>
                            <p:childTnLst>
                              <p:par>
                                <p:cTn id="981" nodeType="clickEffect" fill="hold" presetClass="entr" presetID="1">
                                  <p:stCondLst>
                                    <p:cond delay="0"/>
                                  </p:stCondLst>
                                  <p:childTnLst>
                                    <p:set>
                                      <p:cBhvr>
                                        <p:cTn id="982" dur="1" fill="hold">
                                          <p:stCondLst>
                                            <p:cond delay="0"/>
                                          </p:stCondLst>
                                        </p:cTn>
                                        <p:tgtEl>
                                          <p:spTgt spid="408"/>
                                        </p:tgtEl>
                                        <p:attrNameLst>
                                          <p:attrName>style.visibility</p:attrName>
                                        </p:attrNameLst>
                                      </p:cBhvr>
                                      <p:to>
                                        <p:strVal val="visible"/>
                                      </p:to>
                                    </p:set>
                                  </p:childTnLst>
                                </p:cTn>
                              </p:par>
                            </p:childTnLst>
                          </p:cTn>
                        </p:par>
                      </p:childTnLst>
                    </p:cTn>
                  </p:par>
                  <p:par>
                    <p:cTn id="983" fill="hold">
                      <p:stCondLst>
                        <p:cond delay="indefinite"/>
                      </p:stCondLst>
                      <p:childTnLst>
                        <p:par>
                          <p:cTn id="984" fill="hold">
                            <p:stCondLst>
                              <p:cond delay="0"/>
                            </p:stCondLst>
                            <p:childTnLst>
                              <p:par>
                                <p:cTn id="985" nodeType="clickEffect" fill="hold" presetClass="entr" presetID="22" presetSubtype="8">
                                  <p:stCondLst>
                                    <p:cond delay="0"/>
                                  </p:stCondLst>
                                  <p:childTnLst>
                                    <p:set>
                                      <p:cBhvr>
                                        <p:cTn id="986" dur="1" fill="hold">
                                          <p:stCondLst>
                                            <p:cond delay="0"/>
                                          </p:stCondLst>
                                        </p:cTn>
                                        <p:tgtEl>
                                          <p:spTgt spid="404"/>
                                        </p:tgtEl>
                                        <p:attrNameLst>
                                          <p:attrName>style.visibility</p:attrName>
                                        </p:attrNameLst>
                                      </p:cBhvr>
                                      <p:to>
                                        <p:strVal val="visible"/>
                                      </p:to>
                                    </p:set>
                                    <p:animEffect filter="wipe(left)" transition="in">
                                      <p:cBhvr additive="repl">
                                        <p:cTn id="987" dur="500"/>
                                        <p:tgtEl>
                                          <p:spTgt spid="40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16" name="Object 1"/>
          <p:cNvGraphicFramePr/>
          <p:nvPr/>
        </p:nvGraphicFramePr>
        <p:xfrm>
          <a:off x="5162400" y="2638440"/>
          <a:ext cx="1689480" cy="709560"/>
        </p:xfrm>
        <a:graphic>
          <a:graphicData uri="http://schemas.openxmlformats.org/presentationml/2006/ole">
            <p:oleObj progId="Equation.3" r:id="rId1" spid="">
              <p:embed/>
              <p:pic>
                <p:nvPicPr>
                  <p:cNvPr id="417" name="Object 10" descr=""/>
                  <p:cNvPicPr/>
                  <p:nvPr/>
                </p:nvPicPr>
                <p:blipFill>
                  <a:blip r:embed="rId2"/>
                  <a:stretch/>
                </p:blipFill>
                <p:spPr>
                  <a:xfrm>
                    <a:off x="5162400" y="2638440"/>
                    <a:ext cx="1689480" cy="709560"/>
                  </a:xfrm>
                  <a:prstGeom prst="rect">
                    <a:avLst/>
                  </a:prstGeom>
                  <a:ln>
                    <a:noFill/>
                  </a:ln>
                </p:spPr>
              </p:pic>
            </p:oleObj>
          </a:graphicData>
        </a:graphic>
      </p:graphicFrame>
      <p:graphicFrame>
        <p:nvGraphicFramePr>
          <p:cNvPr id="418" name="Object 2"/>
          <p:cNvGraphicFramePr/>
          <p:nvPr/>
        </p:nvGraphicFramePr>
        <p:xfrm>
          <a:off x="1243440" y="3833640"/>
          <a:ext cx="3075480" cy="873360"/>
        </p:xfrm>
        <a:graphic>
          <a:graphicData uri="http://schemas.openxmlformats.org/presentationml/2006/ole">
            <p:oleObj progId="Equation.3" r:id="rId3" spid="">
              <p:embed/>
              <p:pic>
                <p:nvPicPr>
                  <p:cNvPr id="419" name="Object 16" descr=""/>
                  <p:cNvPicPr/>
                  <p:nvPr/>
                </p:nvPicPr>
                <p:blipFill>
                  <a:blip r:embed="rId4"/>
                  <a:stretch/>
                </p:blipFill>
                <p:spPr>
                  <a:xfrm>
                    <a:off x="1243440" y="3833640"/>
                    <a:ext cx="3075480" cy="873360"/>
                  </a:xfrm>
                  <a:prstGeom prst="rect">
                    <a:avLst/>
                  </a:prstGeom>
                  <a:ln>
                    <a:noFill/>
                  </a:ln>
                </p:spPr>
              </p:pic>
            </p:oleObj>
          </a:graphicData>
        </a:graphic>
      </p:graphicFrame>
      <p:graphicFrame>
        <p:nvGraphicFramePr>
          <p:cNvPr id="420" name="Object 3"/>
          <p:cNvGraphicFramePr/>
          <p:nvPr/>
        </p:nvGraphicFramePr>
        <p:xfrm>
          <a:off x="5016960" y="3727440"/>
          <a:ext cx="3638880" cy="1082880"/>
        </p:xfrm>
        <a:graphic>
          <a:graphicData uri="http://schemas.openxmlformats.org/presentationml/2006/ole">
            <p:oleObj progId="Equation.3" r:id="rId5" spid="">
              <p:embed/>
              <p:pic>
                <p:nvPicPr>
                  <p:cNvPr id="421" name="Object 19" descr=""/>
                  <p:cNvPicPr/>
                  <p:nvPr/>
                </p:nvPicPr>
                <p:blipFill>
                  <a:blip r:embed="rId6"/>
                  <a:stretch/>
                </p:blipFill>
                <p:spPr>
                  <a:xfrm>
                    <a:off x="5016960" y="3727440"/>
                    <a:ext cx="3638880" cy="1082880"/>
                  </a:xfrm>
                  <a:prstGeom prst="rect">
                    <a:avLst/>
                  </a:prstGeom>
                  <a:ln>
                    <a:noFill/>
                  </a:ln>
                </p:spPr>
              </p:pic>
            </p:oleObj>
          </a:graphicData>
        </a:graphic>
      </p:graphicFrame>
      <p:sp>
        <p:nvSpPr>
          <p:cNvPr id="422" name="CustomShape 4"/>
          <p:cNvSpPr/>
          <p:nvPr/>
        </p:nvSpPr>
        <p:spPr>
          <a:xfrm>
            <a:off x="4320000" y="4107240"/>
            <a:ext cx="539640" cy="323640"/>
          </a:xfrm>
          <a:prstGeom prst="rightArrow">
            <a:avLst>
              <a:gd name="adj1" fmla="val 50000"/>
              <a:gd name="adj2" fmla="val 44684"/>
            </a:avLst>
          </a:prstGeom>
          <a:noFill/>
          <a:ln w="9360">
            <a:solidFill>
              <a:schemeClr val="tx1"/>
            </a:solidFill>
            <a:miter/>
          </a:ln>
        </p:spPr>
        <p:style>
          <a:lnRef idx="0"/>
          <a:fillRef idx="0"/>
          <a:effectRef idx="0"/>
          <a:fontRef idx="minor"/>
        </p:style>
      </p:sp>
      <p:graphicFrame>
        <p:nvGraphicFramePr>
          <p:cNvPr id="423" name="Object 5"/>
          <p:cNvGraphicFramePr/>
          <p:nvPr/>
        </p:nvGraphicFramePr>
        <p:xfrm>
          <a:off x="1691640" y="332640"/>
          <a:ext cx="1846080" cy="622080"/>
        </p:xfrm>
        <a:graphic>
          <a:graphicData uri="http://schemas.openxmlformats.org/presentationml/2006/ole">
            <p:oleObj progId="Equation.3" r:id="rId7" spid="">
              <p:embed/>
              <p:pic>
                <p:nvPicPr>
                  <p:cNvPr id="424" name="对象 7" descr=""/>
                  <p:cNvPicPr/>
                  <p:nvPr/>
                </p:nvPicPr>
                <p:blipFill>
                  <a:blip r:embed="rId8"/>
                  <a:stretch/>
                </p:blipFill>
                <p:spPr>
                  <a:xfrm>
                    <a:off x="1691640" y="332640"/>
                    <a:ext cx="1846080" cy="622080"/>
                  </a:xfrm>
                  <a:prstGeom prst="rect">
                    <a:avLst/>
                  </a:prstGeom>
                  <a:ln>
                    <a:noFill/>
                  </a:ln>
                </p:spPr>
              </p:pic>
            </p:oleObj>
          </a:graphicData>
        </a:graphic>
      </p:graphicFrame>
      <p:graphicFrame>
        <p:nvGraphicFramePr>
          <p:cNvPr id="425" name="Object 6"/>
          <p:cNvGraphicFramePr/>
          <p:nvPr/>
        </p:nvGraphicFramePr>
        <p:xfrm>
          <a:off x="1403640" y="1412640"/>
          <a:ext cx="2106360" cy="604440"/>
        </p:xfrm>
        <a:graphic>
          <a:graphicData uri="http://schemas.openxmlformats.org/presentationml/2006/ole">
            <p:oleObj progId="Equation.3" r:id="rId9" spid="">
              <p:embed/>
              <p:pic>
                <p:nvPicPr>
                  <p:cNvPr id="426" name="对象 8" descr=""/>
                  <p:cNvPicPr/>
                  <p:nvPr/>
                </p:nvPicPr>
                <p:blipFill>
                  <a:blip r:embed="rId10"/>
                  <a:stretch/>
                </p:blipFill>
                <p:spPr>
                  <a:xfrm>
                    <a:off x="1403640" y="1412640"/>
                    <a:ext cx="2106360" cy="604440"/>
                  </a:xfrm>
                  <a:prstGeom prst="rect">
                    <a:avLst/>
                  </a:prstGeom>
                  <a:ln>
                    <a:noFill/>
                  </a:ln>
                </p:spPr>
              </p:pic>
            </p:oleObj>
          </a:graphicData>
        </a:graphic>
      </p:graphicFrame>
      <p:sp>
        <p:nvSpPr>
          <p:cNvPr id="427" name="CustomShape 7"/>
          <p:cNvSpPr/>
          <p:nvPr/>
        </p:nvSpPr>
        <p:spPr>
          <a:xfrm>
            <a:off x="323640" y="404640"/>
            <a:ext cx="68925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3</a:t>
            </a:r>
            <a:r>
              <a:rPr b="1" lang="en-US" sz="2800" spc="-1" strike="noStrike">
                <a:solidFill>
                  <a:srgbClr val="000000"/>
                </a:solidFill>
                <a:uFill>
                  <a:solidFill>
                    <a:srgbClr val="ffffff"/>
                  </a:solidFill>
                </a:uFill>
                <a:latin typeface="Times New Roman"/>
                <a:ea typeface="宋体"/>
              </a:rPr>
              <a:t>）将                    代入</a:t>
            </a:r>
            <a:endParaRPr b="0" lang="en-US" sz="1800" spc="-1" strike="noStrike">
              <a:solidFill>
                <a:srgbClr val="000000"/>
              </a:solidFill>
              <a:uFill>
                <a:solidFill>
                  <a:srgbClr val="ffffff"/>
                </a:solidFill>
              </a:uFill>
              <a:latin typeface="Arial"/>
            </a:endParaRPr>
          </a:p>
        </p:txBody>
      </p:sp>
      <p:graphicFrame>
        <p:nvGraphicFramePr>
          <p:cNvPr id="428" name="Object 8"/>
          <p:cNvGraphicFramePr/>
          <p:nvPr/>
        </p:nvGraphicFramePr>
        <p:xfrm>
          <a:off x="4284000" y="372240"/>
          <a:ext cx="1836360" cy="536040"/>
        </p:xfrm>
        <a:graphic>
          <a:graphicData uri="http://schemas.openxmlformats.org/presentationml/2006/ole">
            <p:oleObj progId="Equation.3" r:id="rId11" spid="">
              <p:embed/>
              <p:pic>
                <p:nvPicPr>
                  <p:cNvPr id="429" name="对象 11" descr=""/>
                  <p:cNvPicPr/>
                  <p:nvPr/>
                </p:nvPicPr>
                <p:blipFill>
                  <a:blip r:embed="rId12"/>
                  <a:stretch/>
                </p:blipFill>
                <p:spPr>
                  <a:xfrm>
                    <a:off x="4284000" y="372240"/>
                    <a:ext cx="1836360" cy="536040"/>
                  </a:xfrm>
                  <a:prstGeom prst="rect">
                    <a:avLst/>
                  </a:prstGeom>
                  <a:ln>
                    <a:noFill/>
                  </a:ln>
                </p:spPr>
              </p:pic>
            </p:oleObj>
          </a:graphicData>
        </a:graphic>
      </p:graphicFrame>
      <p:graphicFrame>
        <p:nvGraphicFramePr>
          <p:cNvPr id="430" name="Object 9"/>
          <p:cNvGraphicFramePr/>
          <p:nvPr/>
        </p:nvGraphicFramePr>
        <p:xfrm>
          <a:off x="4518360" y="1173600"/>
          <a:ext cx="2012760" cy="1103040"/>
        </p:xfrm>
        <a:graphic>
          <a:graphicData uri="http://schemas.openxmlformats.org/presentationml/2006/ole">
            <p:oleObj progId="Equation.3" r:id="rId13" spid="">
              <p:embed/>
              <p:pic>
                <p:nvPicPr>
                  <p:cNvPr id="431" name="对象 12" descr=""/>
                  <p:cNvPicPr/>
                  <p:nvPr/>
                </p:nvPicPr>
                <p:blipFill>
                  <a:blip r:embed="rId14"/>
                  <a:stretch/>
                </p:blipFill>
                <p:spPr>
                  <a:xfrm>
                    <a:off x="4518360" y="1173600"/>
                    <a:ext cx="2012760" cy="1103040"/>
                  </a:xfrm>
                  <a:prstGeom prst="rect">
                    <a:avLst/>
                  </a:prstGeom>
                  <a:ln>
                    <a:noFill/>
                  </a:ln>
                </p:spPr>
              </p:pic>
            </p:oleObj>
          </a:graphicData>
        </a:graphic>
      </p:graphicFrame>
      <p:graphicFrame>
        <p:nvGraphicFramePr>
          <p:cNvPr id="432" name="Object 10"/>
          <p:cNvGraphicFramePr/>
          <p:nvPr/>
        </p:nvGraphicFramePr>
        <p:xfrm>
          <a:off x="1342800" y="2421000"/>
          <a:ext cx="2796840" cy="1106280"/>
        </p:xfrm>
        <a:graphic>
          <a:graphicData uri="http://schemas.openxmlformats.org/presentationml/2006/ole">
            <p:oleObj progId="Equation.3" r:id="rId15" spid="">
              <p:embed/>
              <p:pic>
                <p:nvPicPr>
                  <p:cNvPr id="433" name="Object 9" descr=""/>
                  <p:cNvPicPr/>
                  <p:nvPr/>
                </p:nvPicPr>
                <p:blipFill>
                  <a:blip r:embed="rId16"/>
                  <a:stretch/>
                </p:blipFill>
                <p:spPr>
                  <a:xfrm>
                    <a:off x="1342800" y="2421000"/>
                    <a:ext cx="2796840" cy="1106280"/>
                  </a:xfrm>
                  <a:prstGeom prst="rect">
                    <a:avLst/>
                  </a:prstGeom>
                  <a:ln>
                    <a:noFill/>
                  </a:ln>
                </p:spPr>
              </p:pic>
            </p:oleObj>
          </a:graphicData>
        </a:graphic>
      </p:graphicFrame>
      <p:sp>
        <p:nvSpPr>
          <p:cNvPr id="434" name="CustomShape 11"/>
          <p:cNvSpPr/>
          <p:nvPr/>
        </p:nvSpPr>
        <p:spPr>
          <a:xfrm>
            <a:off x="3870360" y="1556640"/>
            <a:ext cx="539640" cy="323640"/>
          </a:xfrm>
          <a:prstGeom prst="rightArrow">
            <a:avLst>
              <a:gd name="adj1" fmla="val 50000"/>
              <a:gd name="adj2" fmla="val 44684"/>
            </a:avLst>
          </a:prstGeom>
          <a:noFill/>
          <a:ln w="9360">
            <a:solidFill>
              <a:schemeClr val="tx1"/>
            </a:solidFill>
            <a:miter/>
          </a:ln>
        </p:spPr>
        <p:style>
          <a:lnRef idx="0"/>
          <a:fillRef idx="0"/>
          <a:effectRef idx="0"/>
          <a:fontRef idx="minor"/>
        </p:style>
      </p:sp>
      <p:sp>
        <p:nvSpPr>
          <p:cNvPr id="435" name="CustomShape 12"/>
          <p:cNvSpPr/>
          <p:nvPr/>
        </p:nvSpPr>
        <p:spPr>
          <a:xfrm>
            <a:off x="4494960" y="2853000"/>
            <a:ext cx="539640" cy="323640"/>
          </a:xfrm>
          <a:prstGeom prst="rightArrow">
            <a:avLst>
              <a:gd name="adj1" fmla="val 50000"/>
              <a:gd name="adj2" fmla="val 44684"/>
            </a:avLst>
          </a:prstGeom>
          <a:noFill/>
          <a:ln w="9360">
            <a:solidFill>
              <a:schemeClr val="tx1"/>
            </a:solidFill>
            <a:miter/>
          </a:ln>
        </p:spPr>
        <p:style>
          <a:lnRef idx="0"/>
          <a:fillRef idx="0"/>
          <a:effectRef idx="0"/>
          <a:fontRef idx="minor"/>
        </p:style>
      </p:sp>
      <p:sp>
        <p:nvSpPr>
          <p:cNvPr id="436" name="CustomShape 13"/>
          <p:cNvSpPr/>
          <p:nvPr/>
        </p:nvSpPr>
        <p:spPr>
          <a:xfrm>
            <a:off x="1763640" y="5085360"/>
            <a:ext cx="68925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这是物体在黏性流体中运动的情况</a:t>
            </a:r>
            <a:endParaRPr b="0" lang="en-US" sz="1800" spc="-1" strike="noStrike">
              <a:solidFill>
                <a:srgbClr val="000000"/>
              </a:solidFill>
              <a:uFill>
                <a:solidFill>
                  <a:srgbClr val="ffffff"/>
                </a:solidFill>
              </a:uFill>
              <a:latin typeface="Arial"/>
            </a:endParaRPr>
          </a:p>
        </p:txBody>
      </p:sp>
    </p:spTree>
  </p:cSld>
  <p:timing>
    <p:tnLst>
      <p:par>
        <p:cTn id="988" dur="indefinite" restart="never" nodeType="tmRoot">
          <p:childTnLst>
            <p:seq>
              <p:cTn id="989" dur="indefinite" nodeType="mainSeq">
                <p:childTnLst>
                  <p:par>
                    <p:cTn id="990" fill="hold">
                      <p:stCondLst>
                        <p:cond delay="0"/>
                      </p:stCondLst>
                      <p:childTnLst>
                        <p:par>
                          <p:cTn id="991" fill="hold">
                            <p:stCondLst>
                              <p:cond delay="0"/>
                            </p:stCondLst>
                            <p:childTnLst>
                              <p:par>
                                <p:cTn id="992" nodeType="afterEffect" fill="hold" presetClass="entr" presetID="22" presetSubtype="8">
                                  <p:stCondLst>
                                    <p:cond delay="0"/>
                                  </p:stCondLst>
                                  <p:childTnLst>
                                    <p:set>
                                      <p:cBhvr>
                                        <p:cTn id="993" dur="1" fill="hold">
                                          <p:stCondLst>
                                            <p:cond delay="0"/>
                                          </p:stCondLst>
                                        </p:cTn>
                                        <p:tgtEl>
                                          <p:spTgt spid="424"/>
                                        </p:tgtEl>
                                        <p:attrNameLst>
                                          <p:attrName>style.visibility</p:attrName>
                                        </p:attrNameLst>
                                      </p:cBhvr>
                                      <p:to>
                                        <p:strVal val="visible"/>
                                      </p:to>
                                    </p:set>
                                    <p:animEffect filter="wipe(left)" transition="in">
                                      <p:cBhvr additive="repl">
                                        <p:cTn id="994" dur="500"/>
                                        <p:tgtEl>
                                          <p:spTgt spid="424"/>
                                        </p:tgtEl>
                                      </p:cBhvr>
                                    </p:animEffect>
                                  </p:childTnLst>
                                </p:cTn>
                              </p:par>
                              <p:par>
                                <p:cTn id="995" nodeType="withEffect" fill="hold" presetClass="entr" presetID="22" presetSubtype="8">
                                  <p:stCondLst>
                                    <p:cond delay="0"/>
                                  </p:stCondLst>
                                  <p:childTnLst>
                                    <p:set>
                                      <p:cBhvr>
                                        <p:cTn id="996" dur="1" fill="hold">
                                          <p:stCondLst>
                                            <p:cond delay="0"/>
                                          </p:stCondLst>
                                        </p:cTn>
                                        <p:tgtEl>
                                          <p:spTgt spid="429"/>
                                        </p:tgtEl>
                                        <p:attrNameLst>
                                          <p:attrName>style.visibility</p:attrName>
                                        </p:attrNameLst>
                                      </p:cBhvr>
                                      <p:to>
                                        <p:strVal val="visible"/>
                                      </p:to>
                                    </p:set>
                                    <p:animEffect filter="wipe(left)" transition="in">
                                      <p:cBhvr additive="repl">
                                        <p:cTn id="997" dur="500"/>
                                        <p:tgtEl>
                                          <p:spTgt spid="429"/>
                                        </p:tgtEl>
                                      </p:cBhvr>
                                    </p:animEffect>
                                  </p:childTnLst>
                                </p:cTn>
                              </p:par>
                              <p:par>
                                <p:cTn id="998" nodeType="withEffect" fill="hold" presetClass="entr" presetID="22" presetSubtype="8">
                                  <p:stCondLst>
                                    <p:cond delay="0"/>
                                  </p:stCondLst>
                                  <p:childTnLst>
                                    <p:set>
                                      <p:cBhvr>
                                        <p:cTn id="999" dur="1" fill="hold">
                                          <p:stCondLst>
                                            <p:cond delay="0"/>
                                          </p:stCondLst>
                                        </p:cTn>
                                        <p:tgtEl>
                                          <p:spTgt spid="427"/>
                                        </p:tgtEl>
                                        <p:attrNameLst>
                                          <p:attrName>style.visibility</p:attrName>
                                        </p:attrNameLst>
                                      </p:cBhvr>
                                      <p:to>
                                        <p:strVal val="visible"/>
                                      </p:to>
                                    </p:set>
                                    <p:animEffect filter="wipe(left)" transition="in">
                                      <p:cBhvr additive="repl">
                                        <p:cTn id="1000" dur="500"/>
                                        <p:tgtEl>
                                          <p:spTgt spid="427"/>
                                        </p:tgtEl>
                                      </p:cBhvr>
                                    </p:animEffect>
                                  </p:childTnLst>
                                </p:cTn>
                              </p:par>
                            </p:childTnLst>
                          </p:cTn>
                        </p:par>
                      </p:childTnLst>
                    </p:cTn>
                  </p:par>
                  <p:par>
                    <p:cTn id="1001" fill="hold">
                      <p:stCondLst>
                        <p:cond delay="indefinite"/>
                      </p:stCondLst>
                      <p:childTnLst>
                        <p:par>
                          <p:cTn id="1002" fill="hold">
                            <p:stCondLst>
                              <p:cond delay="0"/>
                            </p:stCondLst>
                            <p:childTnLst>
                              <p:par>
                                <p:cTn id="1003" nodeType="clickEffect" fill="hold" presetClass="entr" presetID="22" presetSubtype="8">
                                  <p:stCondLst>
                                    <p:cond delay="0"/>
                                  </p:stCondLst>
                                  <p:childTnLst>
                                    <p:set>
                                      <p:cBhvr>
                                        <p:cTn id="1004" dur="1" fill="hold">
                                          <p:stCondLst>
                                            <p:cond delay="0"/>
                                          </p:stCondLst>
                                        </p:cTn>
                                        <p:tgtEl>
                                          <p:spTgt spid="426"/>
                                        </p:tgtEl>
                                        <p:attrNameLst>
                                          <p:attrName>style.visibility</p:attrName>
                                        </p:attrNameLst>
                                      </p:cBhvr>
                                      <p:to>
                                        <p:strVal val="visible"/>
                                      </p:to>
                                    </p:set>
                                    <p:animEffect filter="wipe(left)" transition="in">
                                      <p:cBhvr additive="repl">
                                        <p:cTn id="1005" dur="500"/>
                                        <p:tgtEl>
                                          <p:spTgt spid="426"/>
                                        </p:tgtEl>
                                      </p:cBhvr>
                                    </p:animEffect>
                                  </p:childTnLst>
                                </p:cTn>
                              </p:par>
                            </p:childTnLst>
                          </p:cTn>
                        </p:par>
                      </p:childTnLst>
                    </p:cTn>
                  </p:par>
                  <p:par>
                    <p:cTn id="1006" fill="hold">
                      <p:stCondLst>
                        <p:cond delay="indefinite"/>
                      </p:stCondLst>
                      <p:childTnLst>
                        <p:par>
                          <p:cTn id="1007" fill="hold">
                            <p:stCondLst>
                              <p:cond delay="0"/>
                            </p:stCondLst>
                            <p:childTnLst>
                              <p:par>
                                <p:cTn id="1008" nodeType="clickEffect" fill="hold" presetClass="entr" presetID="22" presetSubtype="8">
                                  <p:stCondLst>
                                    <p:cond delay="0"/>
                                  </p:stCondLst>
                                  <p:childTnLst>
                                    <p:set>
                                      <p:cBhvr>
                                        <p:cTn id="1009" dur="1" fill="hold">
                                          <p:stCondLst>
                                            <p:cond delay="0"/>
                                          </p:stCondLst>
                                        </p:cTn>
                                        <p:tgtEl>
                                          <p:spTgt spid="434"/>
                                        </p:tgtEl>
                                        <p:attrNameLst>
                                          <p:attrName>style.visibility</p:attrName>
                                        </p:attrNameLst>
                                      </p:cBhvr>
                                      <p:to>
                                        <p:strVal val="visible"/>
                                      </p:to>
                                    </p:set>
                                    <p:animEffect filter="wipe(left)" transition="in">
                                      <p:cBhvr additive="repl">
                                        <p:cTn id="1010" dur="500"/>
                                        <p:tgtEl>
                                          <p:spTgt spid="434"/>
                                        </p:tgtEl>
                                      </p:cBhvr>
                                    </p:animEffect>
                                  </p:childTnLst>
                                </p:cTn>
                              </p:par>
                            </p:childTnLst>
                          </p:cTn>
                        </p:par>
                      </p:childTnLst>
                    </p:cTn>
                  </p:par>
                  <p:par>
                    <p:cTn id="1011" fill="hold">
                      <p:stCondLst>
                        <p:cond delay="indefinite"/>
                      </p:stCondLst>
                      <p:childTnLst>
                        <p:par>
                          <p:cTn id="1012" fill="hold">
                            <p:stCondLst>
                              <p:cond delay="0"/>
                            </p:stCondLst>
                            <p:childTnLst>
                              <p:par>
                                <p:cTn id="1013" nodeType="clickEffect" fill="hold" presetClass="entr" presetID="22" presetSubtype="8">
                                  <p:stCondLst>
                                    <p:cond delay="0"/>
                                  </p:stCondLst>
                                  <p:childTnLst>
                                    <p:set>
                                      <p:cBhvr>
                                        <p:cTn id="1014" dur="1" fill="hold">
                                          <p:stCondLst>
                                            <p:cond delay="0"/>
                                          </p:stCondLst>
                                        </p:cTn>
                                        <p:tgtEl>
                                          <p:spTgt spid="431"/>
                                        </p:tgtEl>
                                        <p:attrNameLst>
                                          <p:attrName>style.visibility</p:attrName>
                                        </p:attrNameLst>
                                      </p:cBhvr>
                                      <p:to>
                                        <p:strVal val="visible"/>
                                      </p:to>
                                    </p:set>
                                    <p:animEffect filter="wipe(left)" transition="in">
                                      <p:cBhvr additive="repl">
                                        <p:cTn id="1015" dur="500"/>
                                        <p:tgtEl>
                                          <p:spTgt spid="431"/>
                                        </p:tgtEl>
                                      </p:cBhvr>
                                    </p:animEffect>
                                  </p:childTnLst>
                                </p:cTn>
                              </p:par>
                            </p:childTnLst>
                          </p:cTn>
                        </p:par>
                      </p:childTnLst>
                    </p:cTn>
                  </p:par>
                  <p:par>
                    <p:cTn id="1016" fill="hold">
                      <p:stCondLst>
                        <p:cond delay="indefinite"/>
                      </p:stCondLst>
                      <p:childTnLst>
                        <p:par>
                          <p:cTn id="1017" fill="hold">
                            <p:stCondLst>
                              <p:cond delay="0"/>
                            </p:stCondLst>
                            <p:childTnLst>
                              <p:par>
                                <p:cTn id="1018" nodeType="clickEffect" fill="hold" presetClass="entr" presetID="22" presetSubtype="8">
                                  <p:stCondLst>
                                    <p:cond delay="0"/>
                                  </p:stCondLst>
                                  <p:childTnLst>
                                    <p:set>
                                      <p:cBhvr>
                                        <p:cTn id="1019" dur="1" fill="hold">
                                          <p:stCondLst>
                                            <p:cond delay="0"/>
                                          </p:stCondLst>
                                        </p:cTn>
                                        <p:tgtEl>
                                          <p:spTgt spid="433"/>
                                        </p:tgtEl>
                                        <p:attrNameLst>
                                          <p:attrName>style.visibility</p:attrName>
                                        </p:attrNameLst>
                                      </p:cBhvr>
                                      <p:to>
                                        <p:strVal val="visible"/>
                                      </p:to>
                                    </p:set>
                                    <p:animEffect filter="wipe(left)" transition="in">
                                      <p:cBhvr additive="repl">
                                        <p:cTn id="1020" dur="500"/>
                                        <p:tgtEl>
                                          <p:spTgt spid="433"/>
                                        </p:tgtEl>
                                      </p:cBhvr>
                                    </p:animEffect>
                                  </p:childTnLst>
                                </p:cTn>
                              </p:par>
                            </p:childTnLst>
                          </p:cTn>
                        </p:par>
                      </p:childTnLst>
                    </p:cTn>
                  </p:par>
                  <p:par>
                    <p:cTn id="1021" fill="hold">
                      <p:stCondLst>
                        <p:cond delay="indefinite"/>
                      </p:stCondLst>
                      <p:childTnLst>
                        <p:par>
                          <p:cTn id="1022" fill="hold">
                            <p:stCondLst>
                              <p:cond delay="0"/>
                            </p:stCondLst>
                            <p:childTnLst>
                              <p:par>
                                <p:cTn id="1023" nodeType="clickEffect" fill="hold" presetClass="entr" presetID="22" presetSubtype="8">
                                  <p:stCondLst>
                                    <p:cond delay="0"/>
                                  </p:stCondLst>
                                  <p:childTnLst>
                                    <p:set>
                                      <p:cBhvr>
                                        <p:cTn id="1024" dur="1" fill="hold">
                                          <p:stCondLst>
                                            <p:cond delay="0"/>
                                          </p:stCondLst>
                                        </p:cTn>
                                        <p:tgtEl>
                                          <p:spTgt spid="435"/>
                                        </p:tgtEl>
                                        <p:attrNameLst>
                                          <p:attrName>style.visibility</p:attrName>
                                        </p:attrNameLst>
                                      </p:cBhvr>
                                      <p:to>
                                        <p:strVal val="visible"/>
                                      </p:to>
                                    </p:set>
                                    <p:animEffect filter="wipe(left)" transition="in">
                                      <p:cBhvr additive="repl">
                                        <p:cTn id="1025" dur="500"/>
                                        <p:tgtEl>
                                          <p:spTgt spid="435"/>
                                        </p:tgtEl>
                                      </p:cBhvr>
                                    </p:animEffect>
                                  </p:childTnLst>
                                </p:cTn>
                              </p:par>
                            </p:childTnLst>
                          </p:cTn>
                        </p:par>
                      </p:childTnLst>
                    </p:cTn>
                  </p:par>
                  <p:par>
                    <p:cTn id="1026" fill="hold">
                      <p:stCondLst>
                        <p:cond delay="indefinite"/>
                      </p:stCondLst>
                      <p:childTnLst>
                        <p:par>
                          <p:cTn id="1027" fill="hold">
                            <p:stCondLst>
                              <p:cond delay="0"/>
                            </p:stCondLst>
                            <p:childTnLst>
                              <p:par>
                                <p:cTn id="1028" nodeType="clickEffect" fill="hold" presetClass="entr" presetID="22" presetSubtype="8">
                                  <p:stCondLst>
                                    <p:cond delay="0"/>
                                  </p:stCondLst>
                                  <p:childTnLst>
                                    <p:set>
                                      <p:cBhvr>
                                        <p:cTn id="1029" dur="1" fill="hold">
                                          <p:stCondLst>
                                            <p:cond delay="0"/>
                                          </p:stCondLst>
                                        </p:cTn>
                                        <p:tgtEl>
                                          <p:spTgt spid="417"/>
                                        </p:tgtEl>
                                        <p:attrNameLst>
                                          <p:attrName>style.visibility</p:attrName>
                                        </p:attrNameLst>
                                      </p:cBhvr>
                                      <p:to>
                                        <p:strVal val="visible"/>
                                      </p:to>
                                    </p:set>
                                    <p:animEffect filter="wipe(left)" transition="in">
                                      <p:cBhvr additive="repl">
                                        <p:cTn id="1030" dur="500"/>
                                        <p:tgtEl>
                                          <p:spTgt spid="417"/>
                                        </p:tgtEl>
                                      </p:cBhvr>
                                    </p:animEffect>
                                  </p:childTnLst>
                                </p:cTn>
                              </p:par>
                            </p:childTnLst>
                          </p:cTn>
                        </p:par>
                      </p:childTnLst>
                    </p:cTn>
                  </p:par>
                  <p:par>
                    <p:cTn id="1031" fill="hold">
                      <p:stCondLst>
                        <p:cond delay="indefinite"/>
                      </p:stCondLst>
                      <p:childTnLst>
                        <p:par>
                          <p:cTn id="1032" fill="hold">
                            <p:stCondLst>
                              <p:cond delay="0"/>
                            </p:stCondLst>
                            <p:childTnLst>
                              <p:par>
                                <p:cTn id="1033" nodeType="clickEffect" fill="hold" presetClass="entr" presetID="22" presetSubtype="8">
                                  <p:stCondLst>
                                    <p:cond delay="0"/>
                                  </p:stCondLst>
                                  <p:childTnLst>
                                    <p:set>
                                      <p:cBhvr>
                                        <p:cTn id="1034" dur="1" fill="hold">
                                          <p:stCondLst>
                                            <p:cond delay="0"/>
                                          </p:stCondLst>
                                        </p:cTn>
                                        <p:tgtEl>
                                          <p:spTgt spid="419"/>
                                        </p:tgtEl>
                                        <p:attrNameLst>
                                          <p:attrName>style.visibility</p:attrName>
                                        </p:attrNameLst>
                                      </p:cBhvr>
                                      <p:to>
                                        <p:strVal val="visible"/>
                                      </p:to>
                                    </p:set>
                                    <p:animEffect filter="wipe(left)" transition="in">
                                      <p:cBhvr additive="repl">
                                        <p:cTn id="1035" dur="500"/>
                                        <p:tgtEl>
                                          <p:spTgt spid="419"/>
                                        </p:tgtEl>
                                      </p:cBhvr>
                                    </p:animEffect>
                                  </p:childTnLst>
                                </p:cTn>
                              </p:par>
                            </p:childTnLst>
                          </p:cTn>
                        </p:par>
                      </p:childTnLst>
                    </p:cTn>
                  </p:par>
                  <p:par>
                    <p:cTn id="1036" fill="hold">
                      <p:stCondLst>
                        <p:cond delay="indefinite"/>
                      </p:stCondLst>
                      <p:childTnLst>
                        <p:par>
                          <p:cTn id="1037" fill="hold">
                            <p:stCondLst>
                              <p:cond delay="0"/>
                            </p:stCondLst>
                            <p:childTnLst>
                              <p:par>
                                <p:cTn id="1038" nodeType="clickEffect" fill="hold" presetClass="entr" presetID="22" presetSubtype="8">
                                  <p:stCondLst>
                                    <p:cond delay="0"/>
                                  </p:stCondLst>
                                  <p:childTnLst>
                                    <p:set>
                                      <p:cBhvr>
                                        <p:cTn id="1039" dur="1" fill="hold">
                                          <p:stCondLst>
                                            <p:cond delay="0"/>
                                          </p:stCondLst>
                                        </p:cTn>
                                        <p:tgtEl>
                                          <p:spTgt spid="422"/>
                                        </p:tgtEl>
                                        <p:attrNameLst>
                                          <p:attrName>style.visibility</p:attrName>
                                        </p:attrNameLst>
                                      </p:cBhvr>
                                      <p:to>
                                        <p:strVal val="visible"/>
                                      </p:to>
                                    </p:set>
                                    <p:animEffect filter="wipe(left)" transition="in">
                                      <p:cBhvr additive="repl">
                                        <p:cTn id="1040" dur="500"/>
                                        <p:tgtEl>
                                          <p:spTgt spid="422"/>
                                        </p:tgtEl>
                                      </p:cBhvr>
                                    </p:animEffect>
                                  </p:childTnLst>
                                </p:cTn>
                              </p:par>
                            </p:childTnLst>
                          </p:cTn>
                        </p:par>
                      </p:childTnLst>
                    </p:cTn>
                  </p:par>
                  <p:par>
                    <p:cTn id="1041" fill="hold">
                      <p:stCondLst>
                        <p:cond delay="indefinite"/>
                      </p:stCondLst>
                      <p:childTnLst>
                        <p:par>
                          <p:cTn id="1042" fill="hold">
                            <p:stCondLst>
                              <p:cond delay="0"/>
                            </p:stCondLst>
                            <p:childTnLst>
                              <p:par>
                                <p:cTn id="1043" nodeType="clickEffect" fill="hold" presetClass="entr" presetID="22" presetSubtype="8">
                                  <p:stCondLst>
                                    <p:cond delay="0"/>
                                  </p:stCondLst>
                                  <p:childTnLst>
                                    <p:set>
                                      <p:cBhvr>
                                        <p:cTn id="1044" dur="1" fill="hold">
                                          <p:stCondLst>
                                            <p:cond delay="0"/>
                                          </p:stCondLst>
                                        </p:cTn>
                                        <p:tgtEl>
                                          <p:spTgt spid="421"/>
                                        </p:tgtEl>
                                        <p:attrNameLst>
                                          <p:attrName>style.visibility</p:attrName>
                                        </p:attrNameLst>
                                      </p:cBhvr>
                                      <p:to>
                                        <p:strVal val="visible"/>
                                      </p:to>
                                    </p:set>
                                    <p:animEffect filter="wipe(left)" transition="in">
                                      <p:cBhvr additive="repl">
                                        <p:cTn id="1045" dur="500"/>
                                        <p:tgtEl>
                                          <p:spTgt spid="421"/>
                                        </p:tgtEl>
                                      </p:cBhvr>
                                    </p:animEffect>
                                  </p:childTnLst>
                                </p:cTn>
                              </p:par>
                            </p:childTnLst>
                          </p:cTn>
                        </p:par>
                      </p:childTnLst>
                    </p:cTn>
                  </p:par>
                  <p:par>
                    <p:cTn id="1046" fill="hold">
                      <p:stCondLst>
                        <p:cond delay="indefinite"/>
                      </p:stCondLst>
                      <p:childTnLst>
                        <p:par>
                          <p:cTn id="1047" fill="hold">
                            <p:stCondLst>
                              <p:cond delay="0"/>
                            </p:stCondLst>
                            <p:childTnLst>
                              <p:par>
                                <p:cTn id="1048" nodeType="clickEffect" fill="hold" presetClass="entr" presetID="22" presetSubtype="8">
                                  <p:stCondLst>
                                    <p:cond delay="0"/>
                                  </p:stCondLst>
                                  <p:childTnLst>
                                    <p:set>
                                      <p:cBhvr>
                                        <p:cTn id="1049" dur="1" fill="hold">
                                          <p:stCondLst>
                                            <p:cond delay="0"/>
                                          </p:stCondLst>
                                        </p:cTn>
                                        <p:tgtEl>
                                          <p:spTgt spid="436"/>
                                        </p:tgtEl>
                                        <p:attrNameLst>
                                          <p:attrName>style.visibility</p:attrName>
                                        </p:attrNameLst>
                                      </p:cBhvr>
                                      <p:to>
                                        <p:strVal val="visible"/>
                                      </p:to>
                                    </p:set>
                                    <p:animEffect filter="wipe(left)" transition="in">
                                      <p:cBhvr additive="repl">
                                        <p:cTn id="1050" dur="500"/>
                                        <p:tgtEl>
                                          <p:spTgt spid="43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CustomShape 1"/>
          <p:cNvSpPr/>
          <p:nvPr/>
        </p:nvSpPr>
        <p:spPr>
          <a:xfrm>
            <a:off x="323640" y="664200"/>
            <a:ext cx="68925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4</a:t>
            </a:r>
            <a:r>
              <a:rPr b="1" lang="en-US" sz="2800" spc="-1" strike="noStrike">
                <a:solidFill>
                  <a:srgbClr val="000000"/>
                </a:solidFill>
                <a:uFill>
                  <a:solidFill>
                    <a:srgbClr val="ffffff"/>
                  </a:solidFill>
                </a:uFill>
                <a:latin typeface="Times New Roman"/>
                <a:ea typeface="宋体"/>
              </a:rPr>
              <a:t>）</a:t>
            </a:r>
            <a:endParaRPr b="0" lang="en-US" sz="1800" spc="-1" strike="noStrike">
              <a:solidFill>
                <a:srgbClr val="000000"/>
              </a:solidFill>
              <a:uFill>
                <a:solidFill>
                  <a:srgbClr val="ffffff"/>
                </a:solidFill>
              </a:uFill>
              <a:latin typeface="Arial"/>
            </a:endParaRPr>
          </a:p>
        </p:txBody>
      </p:sp>
      <p:graphicFrame>
        <p:nvGraphicFramePr>
          <p:cNvPr id="438" name="Object 2"/>
          <p:cNvGraphicFramePr/>
          <p:nvPr/>
        </p:nvGraphicFramePr>
        <p:xfrm>
          <a:off x="1547640" y="402480"/>
          <a:ext cx="3960000" cy="1042200"/>
        </p:xfrm>
        <a:graphic>
          <a:graphicData uri="http://schemas.openxmlformats.org/presentationml/2006/ole">
            <p:oleObj progId="Equation.3" r:id="rId1" spid="">
              <p:embed/>
              <p:pic>
                <p:nvPicPr>
                  <p:cNvPr id="439" name="对象 3" descr=""/>
                  <p:cNvPicPr/>
                  <p:nvPr/>
                </p:nvPicPr>
                <p:blipFill>
                  <a:blip r:embed="rId2"/>
                  <a:stretch/>
                </p:blipFill>
                <p:spPr>
                  <a:xfrm>
                    <a:off x="1547640" y="402480"/>
                    <a:ext cx="3960000" cy="1042200"/>
                  </a:xfrm>
                  <a:prstGeom prst="rect">
                    <a:avLst/>
                  </a:prstGeom>
                  <a:ln>
                    <a:noFill/>
                  </a:ln>
                </p:spPr>
              </p:pic>
            </p:oleObj>
          </a:graphicData>
        </a:graphic>
      </p:graphicFrame>
      <p:sp>
        <p:nvSpPr>
          <p:cNvPr id="440" name="CustomShape 3"/>
          <p:cNvSpPr/>
          <p:nvPr/>
        </p:nvSpPr>
        <p:spPr>
          <a:xfrm>
            <a:off x="4284000" y="1714320"/>
            <a:ext cx="539640" cy="323640"/>
          </a:xfrm>
          <a:prstGeom prst="rightArrow">
            <a:avLst>
              <a:gd name="adj1" fmla="val 50000"/>
              <a:gd name="adj2" fmla="val 44684"/>
            </a:avLst>
          </a:prstGeom>
          <a:noFill/>
          <a:ln w="9360">
            <a:solidFill>
              <a:schemeClr val="tx1"/>
            </a:solidFill>
            <a:miter/>
          </a:ln>
        </p:spPr>
        <p:style>
          <a:lnRef idx="0"/>
          <a:fillRef idx="0"/>
          <a:effectRef idx="0"/>
          <a:fontRef idx="minor"/>
        </p:style>
      </p:sp>
      <p:graphicFrame>
        <p:nvGraphicFramePr>
          <p:cNvPr id="441" name="Object 4"/>
          <p:cNvGraphicFramePr/>
          <p:nvPr/>
        </p:nvGraphicFramePr>
        <p:xfrm>
          <a:off x="5148000" y="1620000"/>
          <a:ext cx="2106360" cy="512280"/>
        </p:xfrm>
        <a:graphic>
          <a:graphicData uri="http://schemas.openxmlformats.org/presentationml/2006/ole">
            <p:oleObj progId="Equation.3" r:id="rId3" spid="">
              <p:embed/>
              <p:pic>
                <p:nvPicPr>
                  <p:cNvPr id="442" name="对象 5" descr=""/>
                  <p:cNvPicPr/>
                  <p:nvPr/>
                </p:nvPicPr>
                <p:blipFill>
                  <a:blip r:embed="rId4"/>
                  <a:stretch/>
                </p:blipFill>
                <p:spPr>
                  <a:xfrm>
                    <a:off x="5148000" y="1620000"/>
                    <a:ext cx="2106360" cy="512280"/>
                  </a:xfrm>
                  <a:prstGeom prst="rect">
                    <a:avLst/>
                  </a:prstGeom>
                  <a:ln>
                    <a:noFill/>
                  </a:ln>
                </p:spPr>
              </p:pic>
            </p:oleObj>
          </a:graphicData>
        </a:graphic>
      </p:graphicFrame>
      <p:graphicFrame>
        <p:nvGraphicFramePr>
          <p:cNvPr id="443" name="Object 5"/>
          <p:cNvGraphicFramePr/>
          <p:nvPr/>
        </p:nvGraphicFramePr>
        <p:xfrm>
          <a:off x="2563560" y="2277000"/>
          <a:ext cx="1928520" cy="658440"/>
        </p:xfrm>
        <a:graphic>
          <a:graphicData uri="http://schemas.openxmlformats.org/presentationml/2006/ole">
            <p:oleObj progId="Equation.3" r:id="rId5" spid="">
              <p:embed/>
              <p:pic>
                <p:nvPicPr>
                  <p:cNvPr id="444" name="对象 6" descr=""/>
                  <p:cNvPicPr/>
                  <p:nvPr/>
                </p:nvPicPr>
                <p:blipFill>
                  <a:blip r:embed="rId6"/>
                  <a:stretch/>
                </p:blipFill>
                <p:spPr>
                  <a:xfrm>
                    <a:off x="2563560" y="2277000"/>
                    <a:ext cx="1928520" cy="658440"/>
                  </a:xfrm>
                  <a:prstGeom prst="rect">
                    <a:avLst/>
                  </a:prstGeom>
                  <a:ln>
                    <a:noFill/>
                  </a:ln>
                </p:spPr>
              </p:pic>
            </p:oleObj>
          </a:graphicData>
        </a:graphic>
      </p:graphicFrame>
      <p:sp>
        <p:nvSpPr>
          <p:cNvPr id="445" name="CustomShape 6"/>
          <p:cNvSpPr/>
          <p:nvPr/>
        </p:nvSpPr>
        <p:spPr>
          <a:xfrm>
            <a:off x="1547640" y="2346840"/>
            <a:ext cx="52563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代入                         并积分</a:t>
            </a:r>
            <a:endParaRPr b="0" lang="en-US" sz="1800" spc="-1" strike="noStrike">
              <a:solidFill>
                <a:srgbClr val="000000"/>
              </a:solidFill>
              <a:uFill>
                <a:solidFill>
                  <a:srgbClr val="ffffff"/>
                </a:solidFill>
              </a:uFill>
              <a:latin typeface="Arial"/>
            </a:endParaRPr>
          </a:p>
        </p:txBody>
      </p:sp>
      <p:graphicFrame>
        <p:nvGraphicFramePr>
          <p:cNvPr id="446" name="Object 7"/>
          <p:cNvGraphicFramePr/>
          <p:nvPr/>
        </p:nvGraphicFramePr>
        <p:xfrm>
          <a:off x="1619640" y="2853000"/>
          <a:ext cx="3685680" cy="1025280"/>
        </p:xfrm>
        <a:graphic>
          <a:graphicData uri="http://schemas.openxmlformats.org/presentationml/2006/ole">
            <p:oleObj progId="Equation.3" r:id="rId7" spid="">
              <p:embed/>
              <p:pic>
                <p:nvPicPr>
                  <p:cNvPr id="447" name="对象 8" descr=""/>
                  <p:cNvPicPr/>
                  <p:nvPr/>
                </p:nvPicPr>
                <p:blipFill>
                  <a:blip r:embed="rId8"/>
                  <a:stretch/>
                </p:blipFill>
                <p:spPr>
                  <a:xfrm>
                    <a:off x="1619640" y="2853000"/>
                    <a:ext cx="3685680" cy="1025280"/>
                  </a:xfrm>
                  <a:prstGeom prst="rect">
                    <a:avLst/>
                  </a:prstGeom>
                  <a:ln>
                    <a:noFill/>
                  </a:ln>
                </p:spPr>
              </p:pic>
            </p:oleObj>
          </a:graphicData>
        </a:graphic>
      </p:graphicFrame>
      <p:sp>
        <p:nvSpPr>
          <p:cNvPr id="448" name="CustomShape 8"/>
          <p:cNvSpPr/>
          <p:nvPr/>
        </p:nvSpPr>
        <p:spPr>
          <a:xfrm>
            <a:off x="4273560" y="3976560"/>
            <a:ext cx="539640" cy="323640"/>
          </a:xfrm>
          <a:prstGeom prst="rightArrow">
            <a:avLst>
              <a:gd name="adj1" fmla="val 50000"/>
              <a:gd name="adj2" fmla="val 44684"/>
            </a:avLst>
          </a:prstGeom>
          <a:noFill/>
          <a:ln w="9360">
            <a:solidFill>
              <a:schemeClr val="tx1"/>
            </a:solidFill>
            <a:miter/>
          </a:ln>
        </p:spPr>
        <p:style>
          <a:lnRef idx="0"/>
          <a:fillRef idx="0"/>
          <a:effectRef idx="0"/>
          <a:fontRef idx="minor"/>
        </p:style>
      </p:sp>
      <p:graphicFrame>
        <p:nvGraphicFramePr>
          <p:cNvPr id="449" name="Object 9"/>
          <p:cNvGraphicFramePr/>
          <p:nvPr/>
        </p:nvGraphicFramePr>
        <p:xfrm>
          <a:off x="4957560" y="3717000"/>
          <a:ext cx="3790440" cy="842760"/>
        </p:xfrm>
        <a:graphic>
          <a:graphicData uri="http://schemas.openxmlformats.org/presentationml/2006/ole">
            <p:oleObj progId="Equation.3" r:id="rId9" spid="">
              <p:embed/>
              <p:pic>
                <p:nvPicPr>
                  <p:cNvPr id="450" name="对象 10" descr=""/>
                  <p:cNvPicPr/>
                  <p:nvPr/>
                </p:nvPicPr>
                <p:blipFill>
                  <a:blip r:embed="rId10"/>
                  <a:stretch/>
                </p:blipFill>
                <p:spPr>
                  <a:xfrm>
                    <a:off x="4957560" y="3717000"/>
                    <a:ext cx="3790440" cy="842760"/>
                  </a:xfrm>
                  <a:prstGeom prst="rect">
                    <a:avLst/>
                  </a:prstGeom>
                  <a:ln>
                    <a:noFill/>
                  </a:ln>
                </p:spPr>
              </p:pic>
            </p:oleObj>
          </a:graphicData>
        </a:graphic>
      </p:graphicFrame>
      <p:sp>
        <p:nvSpPr>
          <p:cNvPr id="451" name="CustomShape 10"/>
          <p:cNvSpPr/>
          <p:nvPr/>
        </p:nvSpPr>
        <p:spPr>
          <a:xfrm>
            <a:off x="3958560" y="5949360"/>
            <a:ext cx="51123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可解得简谐振动的运动方程</a:t>
            </a:r>
            <a:endParaRPr b="0" lang="en-US" sz="1800" spc="-1" strike="noStrike">
              <a:solidFill>
                <a:srgbClr val="000000"/>
              </a:solidFill>
              <a:uFill>
                <a:solidFill>
                  <a:srgbClr val="ffffff"/>
                </a:solidFill>
              </a:uFill>
              <a:latin typeface="Arial"/>
            </a:endParaRPr>
          </a:p>
        </p:txBody>
      </p:sp>
      <p:graphicFrame>
        <p:nvGraphicFramePr>
          <p:cNvPr id="452" name="Object 11"/>
          <p:cNvGraphicFramePr/>
          <p:nvPr/>
        </p:nvGraphicFramePr>
        <p:xfrm>
          <a:off x="5868000" y="4661280"/>
          <a:ext cx="2490480" cy="1207800"/>
        </p:xfrm>
        <a:graphic>
          <a:graphicData uri="http://schemas.openxmlformats.org/presentationml/2006/ole">
            <p:oleObj progId="Equation.3" r:id="rId11" spid="">
              <p:embed/>
              <p:pic>
                <p:nvPicPr>
                  <p:cNvPr id="453" name="对象 12" descr=""/>
                  <p:cNvPicPr/>
                  <p:nvPr/>
                </p:nvPicPr>
                <p:blipFill>
                  <a:blip r:embed="rId12"/>
                  <a:stretch/>
                </p:blipFill>
                <p:spPr>
                  <a:xfrm>
                    <a:off x="5868000" y="4661280"/>
                    <a:ext cx="2490480" cy="1207800"/>
                  </a:xfrm>
                  <a:prstGeom prst="rect">
                    <a:avLst/>
                  </a:prstGeom>
                  <a:ln>
                    <a:noFill/>
                  </a:ln>
                </p:spPr>
              </p:pic>
            </p:oleObj>
          </a:graphicData>
        </a:graphic>
      </p:graphicFrame>
      <p:graphicFrame>
        <p:nvGraphicFramePr>
          <p:cNvPr id="454" name="Object 12"/>
          <p:cNvGraphicFramePr/>
          <p:nvPr/>
        </p:nvGraphicFramePr>
        <p:xfrm>
          <a:off x="2051640" y="4668840"/>
          <a:ext cx="2808000" cy="1207800"/>
        </p:xfrm>
        <a:graphic>
          <a:graphicData uri="http://schemas.openxmlformats.org/presentationml/2006/ole">
            <p:oleObj progId="Equation.3" r:id="rId13" spid="">
              <p:embed/>
              <p:pic>
                <p:nvPicPr>
                  <p:cNvPr id="455" name="对象 14" descr=""/>
                  <p:cNvPicPr/>
                  <p:nvPr/>
                </p:nvPicPr>
                <p:blipFill>
                  <a:blip r:embed="rId14"/>
                  <a:stretch/>
                </p:blipFill>
                <p:spPr>
                  <a:xfrm>
                    <a:off x="2051640" y="4668840"/>
                    <a:ext cx="2808000" cy="1207800"/>
                  </a:xfrm>
                  <a:prstGeom prst="rect">
                    <a:avLst/>
                  </a:prstGeom>
                  <a:ln>
                    <a:noFill/>
                  </a:ln>
                </p:spPr>
              </p:pic>
            </p:oleObj>
          </a:graphicData>
        </a:graphic>
      </p:graphicFrame>
      <p:sp>
        <p:nvSpPr>
          <p:cNvPr id="456" name="CustomShape 13"/>
          <p:cNvSpPr/>
          <p:nvPr/>
        </p:nvSpPr>
        <p:spPr>
          <a:xfrm>
            <a:off x="5148000" y="5157360"/>
            <a:ext cx="539640" cy="323640"/>
          </a:xfrm>
          <a:prstGeom prst="rightArrow">
            <a:avLst>
              <a:gd name="adj1" fmla="val 50000"/>
              <a:gd name="adj2" fmla="val 44684"/>
            </a:avLst>
          </a:prstGeom>
          <a:noFill/>
          <a:ln w="9360">
            <a:solidFill>
              <a:schemeClr val="tx1"/>
            </a:solidFill>
            <a:miter/>
          </a:ln>
        </p:spPr>
        <p:style>
          <a:lnRef idx="0"/>
          <a:fillRef idx="0"/>
          <a:effectRef idx="0"/>
          <a:fontRef idx="minor"/>
        </p:style>
      </p:sp>
      <p:sp>
        <p:nvSpPr>
          <p:cNvPr id="457" name="CustomShape 14"/>
          <p:cNvSpPr/>
          <p:nvPr/>
        </p:nvSpPr>
        <p:spPr>
          <a:xfrm>
            <a:off x="1473120" y="5057640"/>
            <a:ext cx="550080" cy="516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又</a:t>
            </a:r>
            <a:endParaRPr b="0" lang="en-US" sz="1800" spc="-1" strike="noStrike">
              <a:solidFill>
                <a:srgbClr val="000000"/>
              </a:solidFill>
              <a:uFill>
                <a:solidFill>
                  <a:srgbClr val="ffffff"/>
                </a:solidFill>
              </a:uFill>
              <a:latin typeface="Arial"/>
            </a:endParaRPr>
          </a:p>
        </p:txBody>
      </p:sp>
    </p:spTree>
  </p:cSld>
  <p:timing>
    <p:tnLst>
      <p:par>
        <p:cTn id="1051" dur="indefinite" restart="never" nodeType="tmRoot">
          <p:childTnLst>
            <p:seq>
              <p:cTn id="1052" dur="indefinite" nodeType="mainSeq">
                <p:childTnLst>
                  <p:par>
                    <p:cTn id="1053" fill="hold">
                      <p:stCondLst>
                        <p:cond delay="0"/>
                      </p:stCondLst>
                      <p:childTnLst>
                        <p:par>
                          <p:cTn id="1054" fill="hold">
                            <p:stCondLst>
                              <p:cond delay="0"/>
                            </p:stCondLst>
                            <p:childTnLst>
                              <p:par>
                                <p:cTn id="1055" nodeType="afterEffect" fill="hold" presetClass="entr" presetID="22" presetSubtype="8">
                                  <p:stCondLst>
                                    <p:cond delay="0"/>
                                  </p:stCondLst>
                                  <p:childTnLst>
                                    <p:set>
                                      <p:cBhvr>
                                        <p:cTn id="1056" dur="1" fill="hold">
                                          <p:stCondLst>
                                            <p:cond delay="0"/>
                                          </p:stCondLst>
                                        </p:cTn>
                                        <p:tgtEl>
                                          <p:spTgt spid="439"/>
                                        </p:tgtEl>
                                        <p:attrNameLst>
                                          <p:attrName>style.visibility</p:attrName>
                                        </p:attrNameLst>
                                      </p:cBhvr>
                                      <p:to>
                                        <p:strVal val="visible"/>
                                      </p:to>
                                    </p:set>
                                    <p:animEffect filter="wipe(left)" transition="in">
                                      <p:cBhvr additive="repl">
                                        <p:cTn id="1057" dur="500"/>
                                        <p:tgtEl>
                                          <p:spTgt spid="439"/>
                                        </p:tgtEl>
                                      </p:cBhvr>
                                    </p:animEffect>
                                  </p:childTnLst>
                                </p:cTn>
                              </p:par>
                              <p:par>
                                <p:cTn id="1058" nodeType="withEffect" fill="hold" presetClass="entr" presetID="22" presetSubtype="8">
                                  <p:stCondLst>
                                    <p:cond delay="0"/>
                                  </p:stCondLst>
                                  <p:childTnLst>
                                    <p:set>
                                      <p:cBhvr>
                                        <p:cTn id="1059" dur="1" fill="hold">
                                          <p:stCondLst>
                                            <p:cond delay="0"/>
                                          </p:stCondLst>
                                        </p:cTn>
                                        <p:tgtEl>
                                          <p:spTgt spid="437"/>
                                        </p:tgtEl>
                                        <p:attrNameLst>
                                          <p:attrName>style.visibility</p:attrName>
                                        </p:attrNameLst>
                                      </p:cBhvr>
                                      <p:to>
                                        <p:strVal val="visible"/>
                                      </p:to>
                                    </p:set>
                                    <p:animEffect filter="wipe(left)" transition="in">
                                      <p:cBhvr additive="repl">
                                        <p:cTn id="1060" dur="500"/>
                                        <p:tgtEl>
                                          <p:spTgt spid="437"/>
                                        </p:tgtEl>
                                      </p:cBhvr>
                                    </p:animEffect>
                                  </p:childTnLst>
                                </p:cTn>
                              </p:par>
                            </p:childTnLst>
                          </p:cTn>
                        </p:par>
                      </p:childTnLst>
                    </p:cTn>
                  </p:par>
                  <p:par>
                    <p:cTn id="1061" fill="hold">
                      <p:stCondLst>
                        <p:cond delay="indefinite"/>
                      </p:stCondLst>
                      <p:childTnLst>
                        <p:par>
                          <p:cTn id="1062" fill="hold">
                            <p:stCondLst>
                              <p:cond delay="0"/>
                            </p:stCondLst>
                            <p:childTnLst>
                              <p:par>
                                <p:cTn id="1063" nodeType="clickEffect" fill="hold" presetClass="entr" presetID="22" presetSubtype="8">
                                  <p:stCondLst>
                                    <p:cond delay="0"/>
                                  </p:stCondLst>
                                  <p:childTnLst>
                                    <p:set>
                                      <p:cBhvr>
                                        <p:cTn id="1064" dur="1" fill="hold">
                                          <p:stCondLst>
                                            <p:cond delay="0"/>
                                          </p:stCondLst>
                                        </p:cTn>
                                        <p:tgtEl>
                                          <p:spTgt spid="440"/>
                                        </p:tgtEl>
                                        <p:attrNameLst>
                                          <p:attrName>style.visibility</p:attrName>
                                        </p:attrNameLst>
                                      </p:cBhvr>
                                      <p:to>
                                        <p:strVal val="visible"/>
                                      </p:to>
                                    </p:set>
                                    <p:animEffect filter="wipe(left)" transition="in">
                                      <p:cBhvr additive="repl">
                                        <p:cTn id="1065" dur="500"/>
                                        <p:tgtEl>
                                          <p:spTgt spid="440"/>
                                        </p:tgtEl>
                                      </p:cBhvr>
                                    </p:animEffect>
                                  </p:childTnLst>
                                </p:cTn>
                              </p:par>
                            </p:childTnLst>
                          </p:cTn>
                        </p:par>
                      </p:childTnLst>
                    </p:cTn>
                  </p:par>
                  <p:par>
                    <p:cTn id="1066" fill="hold">
                      <p:stCondLst>
                        <p:cond delay="indefinite"/>
                      </p:stCondLst>
                      <p:childTnLst>
                        <p:par>
                          <p:cTn id="1067" fill="hold">
                            <p:stCondLst>
                              <p:cond delay="0"/>
                            </p:stCondLst>
                            <p:childTnLst>
                              <p:par>
                                <p:cTn id="1068" nodeType="clickEffect" fill="hold" presetClass="entr" presetID="22" presetSubtype="8">
                                  <p:stCondLst>
                                    <p:cond delay="0"/>
                                  </p:stCondLst>
                                  <p:childTnLst>
                                    <p:set>
                                      <p:cBhvr>
                                        <p:cTn id="1069" dur="1" fill="hold">
                                          <p:stCondLst>
                                            <p:cond delay="0"/>
                                          </p:stCondLst>
                                        </p:cTn>
                                        <p:tgtEl>
                                          <p:spTgt spid="442"/>
                                        </p:tgtEl>
                                        <p:attrNameLst>
                                          <p:attrName>style.visibility</p:attrName>
                                        </p:attrNameLst>
                                      </p:cBhvr>
                                      <p:to>
                                        <p:strVal val="visible"/>
                                      </p:to>
                                    </p:set>
                                    <p:animEffect filter="wipe(left)" transition="in">
                                      <p:cBhvr additive="repl">
                                        <p:cTn id="1070" dur="500"/>
                                        <p:tgtEl>
                                          <p:spTgt spid="442"/>
                                        </p:tgtEl>
                                      </p:cBhvr>
                                    </p:animEffect>
                                  </p:childTnLst>
                                </p:cTn>
                              </p:par>
                            </p:childTnLst>
                          </p:cTn>
                        </p:par>
                      </p:childTnLst>
                    </p:cTn>
                  </p:par>
                  <p:par>
                    <p:cTn id="1071" fill="hold">
                      <p:stCondLst>
                        <p:cond delay="indefinite"/>
                      </p:stCondLst>
                      <p:childTnLst>
                        <p:par>
                          <p:cTn id="1072" fill="hold">
                            <p:stCondLst>
                              <p:cond delay="0"/>
                            </p:stCondLst>
                            <p:childTnLst>
                              <p:par>
                                <p:cTn id="1073" nodeType="clickEffect" fill="hold" presetClass="entr" presetID="22" presetSubtype="8">
                                  <p:stCondLst>
                                    <p:cond delay="0"/>
                                  </p:stCondLst>
                                  <p:childTnLst>
                                    <p:set>
                                      <p:cBhvr>
                                        <p:cTn id="1074" dur="1" fill="hold">
                                          <p:stCondLst>
                                            <p:cond delay="0"/>
                                          </p:stCondLst>
                                        </p:cTn>
                                        <p:tgtEl>
                                          <p:spTgt spid="444"/>
                                        </p:tgtEl>
                                        <p:attrNameLst>
                                          <p:attrName>style.visibility</p:attrName>
                                        </p:attrNameLst>
                                      </p:cBhvr>
                                      <p:to>
                                        <p:strVal val="visible"/>
                                      </p:to>
                                    </p:set>
                                    <p:animEffect filter="wipe(left)" transition="in">
                                      <p:cBhvr additive="repl">
                                        <p:cTn id="1075" dur="500"/>
                                        <p:tgtEl>
                                          <p:spTgt spid="444"/>
                                        </p:tgtEl>
                                      </p:cBhvr>
                                    </p:animEffect>
                                  </p:childTnLst>
                                </p:cTn>
                              </p:par>
                              <p:par>
                                <p:cTn id="1076" nodeType="withEffect" fill="hold" presetClass="entr" presetID="22" presetSubtype="8">
                                  <p:stCondLst>
                                    <p:cond delay="0"/>
                                  </p:stCondLst>
                                  <p:childTnLst>
                                    <p:set>
                                      <p:cBhvr>
                                        <p:cTn id="1077" dur="1" fill="hold">
                                          <p:stCondLst>
                                            <p:cond delay="0"/>
                                          </p:stCondLst>
                                        </p:cTn>
                                        <p:tgtEl>
                                          <p:spTgt spid="445"/>
                                        </p:tgtEl>
                                        <p:attrNameLst>
                                          <p:attrName>style.visibility</p:attrName>
                                        </p:attrNameLst>
                                      </p:cBhvr>
                                      <p:to>
                                        <p:strVal val="visible"/>
                                      </p:to>
                                    </p:set>
                                    <p:animEffect filter="wipe(left)" transition="in">
                                      <p:cBhvr additive="repl">
                                        <p:cTn id="1078" dur="500"/>
                                        <p:tgtEl>
                                          <p:spTgt spid="445"/>
                                        </p:tgtEl>
                                      </p:cBhvr>
                                    </p:animEffect>
                                  </p:childTnLst>
                                </p:cTn>
                              </p:par>
                            </p:childTnLst>
                          </p:cTn>
                        </p:par>
                      </p:childTnLst>
                    </p:cTn>
                  </p:par>
                  <p:par>
                    <p:cTn id="1079" fill="hold">
                      <p:stCondLst>
                        <p:cond delay="indefinite"/>
                      </p:stCondLst>
                      <p:childTnLst>
                        <p:par>
                          <p:cTn id="1080" fill="hold">
                            <p:stCondLst>
                              <p:cond delay="0"/>
                            </p:stCondLst>
                            <p:childTnLst>
                              <p:par>
                                <p:cTn id="1081" nodeType="clickEffect" fill="hold" presetClass="entr" presetID="22" presetSubtype="8">
                                  <p:stCondLst>
                                    <p:cond delay="0"/>
                                  </p:stCondLst>
                                  <p:childTnLst>
                                    <p:set>
                                      <p:cBhvr>
                                        <p:cTn id="1082" dur="1" fill="hold">
                                          <p:stCondLst>
                                            <p:cond delay="0"/>
                                          </p:stCondLst>
                                        </p:cTn>
                                        <p:tgtEl>
                                          <p:spTgt spid="447"/>
                                        </p:tgtEl>
                                        <p:attrNameLst>
                                          <p:attrName>style.visibility</p:attrName>
                                        </p:attrNameLst>
                                      </p:cBhvr>
                                      <p:to>
                                        <p:strVal val="visible"/>
                                      </p:to>
                                    </p:set>
                                    <p:animEffect filter="wipe(left)" transition="in">
                                      <p:cBhvr additive="repl">
                                        <p:cTn id="1083" dur="500"/>
                                        <p:tgtEl>
                                          <p:spTgt spid="447"/>
                                        </p:tgtEl>
                                      </p:cBhvr>
                                    </p:animEffect>
                                  </p:childTnLst>
                                </p:cTn>
                              </p:par>
                            </p:childTnLst>
                          </p:cTn>
                        </p:par>
                      </p:childTnLst>
                    </p:cTn>
                  </p:par>
                  <p:par>
                    <p:cTn id="1084" fill="hold">
                      <p:stCondLst>
                        <p:cond delay="indefinite"/>
                      </p:stCondLst>
                      <p:childTnLst>
                        <p:par>
                          <p:cTn id="1085" fill="hold">
                            <p:stCondLst>
                              <p:cond delay="0"/>
                            </p:stCondLst>
                            <p:childTnLst>
                              <p:par>
                                <p:cTn id="1086" nodeType="clickEffect" fill="hold" presetClass="entr" presetID="22" presetSubtype="8">
                                  <p:stCondLst>
                                    <p:cond delay="0"/>
                                  </p:stCondLst>
                                  <p:childTnLst>
                                    <p:set>
                                      <p:cBhvr>
                                        <p:cTn id="1087" dur="1" fill="hold">
                                          <p:stCondLst>
                                            <p:cond delay="0"/>
                                          </p:stCondLst>
                                        </p:cTn>
                                        <p:tgtEl>
                                          <p:spTgt spid="448"/>
                                        </p:tgtEl>
                                        <p:attrNameLst>
                                          <p:attrName>style.visibility</p:attrName>
                                        </p:attrNameLst>
                                      </p:cBhvr>
                                      <p:to>
                                        <p:strVal val="visible"/>
                                      </p:to>
                                    </p:set>
                                    <p:animEffect filter="wipe(left)" transition="in">
                                      <p:cBhvr additive="repl">
                                        <p:cTn id="1088" dur="500"/>
                                        <p:tgtEl>
                                          <p:spTgt spid="448"/>
                                        </p:tgtEl>
                                      </p:cBhvr>
                                    </p:animEffect>
                                  </p:childTnLst>
                                </p:cTn>
                              </p:par>
                              <p:par>
                                <p:cTn id="1089" nodeType="withEffect" fill="hold" presetClass="entr" presetID="22" presetSubtype="8">
                                  <p:stCondLst>
                                    <p:cond delay="0"/>
                                  </p:stCondLst>
                                  <p:childTnLst>
                                    <p:set>
                                      <p:cBhvr>
                                        <p:cTn id="1090" dur="1" fill="hold">
                                          <p:stCondLst>
                                            <p:cond delay="0"/>
                                          </p:stCondLst>
                                        </p:cTn>
                                        <p:tgtEl>
                                          <p:spTgt spid="450"/>
                                        </p:tgtEl>
                                        <p:attrNameLst>
                                          <p:attrName>style.visibility</p:attrName>
                                        </p:attrNameLst>
                                      </p:cBhvr>
                                      <p:to>
                                        <p:strVal val="visible"/>
                                      </p:to>
                                    </p:set>
                                    <p:animEffect filter="wipe(left)" transition="in">
                                      <p:cBhvr additive="repl">
                                        <p:cTn id="1091" dur="500"/>
                                        <p:tgtEl>
                                          <p:spTgt spid="450"/>
                                        </p:tgtEl>
                                      </p:cBhvr>
                                    </p:animEffect>
                                  </p:childTnLst>
                                </p:cTn>
                              </p:par>
                            </p:childTnLst>
                          </p:cTn>
                        </p:par>
                      </p:childTnLst>
                    </p:cTn>
                  </p:par>
                  <p:par>
                    <p:cTn id="1092" fill="hold">
                      <p:stCondLst>
                        <p:cond delay="indefinite"/>
                      </p:stCondLst>
                      <p:childTnLst>
                        <p:par>
                          <p:cTn id="1093" fill="hold">
                            <p:stCondLst>
                              <p:cond delay="0"/>
                            </p:stCondLst>
                            <p:childTnLst>
                              <p:par>
                                <p:cTn id="1094" nodeType="clickEffect" fill="hold" presetClass="entr" presetID="22" presetSubtype="8">
                                  <p:stCondLst>
                                    <p:cond delay="0"/>
                                  </p:stCondLst>
                                  <p:childTnLst>
                                    <p:set>
                                      <p:cBhvr>
                                        <p:cTn id="1095" dur="1" fill="hold">
                                          <p:stCondLst>
                                            <p:cond delay="0"/>
                                          </p:stCondLst>
                                        </p:cTn>
                                        <p:tgtEl>
                                          <p:spTgt spid="457"/>
                                        </p:tgtEl>
                                        <p:attrNameLst>
                                          <p:attrName>style.visibility</p:attrName>
                                        </p:attrNameLst>
                                      </p:cBhvr>
                                      <p:to>
                                        <p:strVal val="visible"/>
                                      </p:to>
                                    </p:set>
                                    <p:animEffect filter="wipe(left)" transition="in">
                                      <p:cBhvr additive="repl">
                                        <p:cTn id="1096" dur="500"/>
                                        <p:tgtEl>
                                          <p:spTgt spid="457"/>
                                        </p:tgtEl>
                                      </p:cBhvr>
                                    </p:animEffect>
                                  </p:childTnLst>
                                </p:cTn>
                              </p:par>
                            </p:childTnLst>
                          </p:cTn>
                        </p:par>
                      </p:childTnLst>
                    </p:cTn>
                  </p:par>
                  <p:par>
                    <p:cTn id="1097" fill="hold">
                      <p:stCondLst>
                        <p:cond delay="indefinite"/>
                      </p:stCondLst>
                      <p:childTnLst>
                        <p:par>
                          <p:cTn id="1098" fill="hold">
                            <p:stCondLst>
                              <p:cond delay="0"/>
                            </p:stCondLst>
                            <p:childTnLst>
                              <p:par>
                                <p:cTn id="1099" nodeType="clickEffect" fill="hold" presetClass="entr" presetID="22" presetSubtype="8">
                                  <p:stCondLst>
                                    <p:cond delay="0"/>
                                  </p:stCondLst>
                                  <p:childTnLst>
                                    <p:set>
                                      <p:cBhvr>
                                        <p:cTn id="1100" dur="1" fill="hold">
                                          <p:stCondLst>
                                            <p:cond delay="0"/>
                                          </p:stCondLst>
                                        </p:cTn>
                                        <p:tgtEl>
                                          <p:spTgt spid="455"/>
                                        </p:tgtEl>
                                        <p:attrNameLst>
                                          <p:attrName>style.visibility</p:attrName>
                                        </p:attrNameLst>
                                      </p:cBhvr>
                                      <p:to>
                                        <p:strVal val="visible"/>
                                      </p:to>
                                    </p:set>
                                    <p:animEffect filter="wipe(left)" transition="in">
                                      <p:cBhvr additive="repl">
                                        <p:cTn id="1101" dur="500"/>
                                        <p:tgtEl>
                                          <p:spTgt spid="455"/>
                                        </p:tgtEl>
                                      </p:cBhvr>
                                    </p:animEffect>
                                  </p:childTnLst>
                                </p:cTn>
                              </p:par>
                            </p:childTnLst>
                          </p:cTn>
                        </p:par>
                      </p:childTnLst>
                    </p:cTn>
                  </p:par>
                  <p:par>
                    <p:cTn id="1102" fill="hold">
                      <p:stCondLst>
                        <p:cond delay="indefinite"/>
                      </p:stCondLst>
                      <p:childTnLst>
                        <p:par>
                          <p:cTn id="1103" fill="hold">
                            <p:stCondLst>
                              <p:cond delay="0"/>
                            </p:stCondLst>
                            <p:childTnLst>
                              <p:par>
                                <p:cTn id="1104" nodeType="clickEffect" fill="hold" presetClass="entr" presetID="22" presetSubtype="8">
                                  <p:stCondLst>
                                    <p:cond delay="0"/>
                                  </p:stCondLst>
                                  <p:childTnLst>
                                    <p:set>
                                      <p:cBhvr>
                                        <p:cTn id="1105" dur="1" fill="hold">
                                          <p:stCondLst>
                                            <p:cond delay="0"/>
                                          </p:stCondLst>
                                        </p:cTn>
                                        <p:tgtEl>
                                          <p:spTgt spid="456"/>
                                        </p:tgtEl>
                                        <p:attrNameLst>
                                          <p:attrName>style.visibility</p:attrName>
                                        </p:attrNameLst>
                                      </p:cBhvr>
                                      <p:to>
                                        <p:strVal val="visible"/>
                                      </p:to>
                                    </p:set>
                                    <p:animEffect filter="wipe(left)" transition="in">
                                      <p:cBhvr additive="repl">
                                        <p:cTn id="1106" dur="500"/>
                                        <p:tgtEl>
                                          <p:spTgt spid="456"/>
                                        </p:tgtEl>
                                      </p:cBhvr>
                                    </p:animEffect>
                                  </p:childTnLst>
                                </p:cTn>
                              </p:par>
                            </p:childTnLst>
                          </p:cTn>
                        </p:par>
                      </p:childTnLst>
                    </p:cTn>
                  </p:par>
                  <p:par>
                    <p:cTn id="1107" fill="hold">
                      <p:stCondLst>
                        <p:cond delay="indefinite"/>
                      </p:stCondLst>
                      <p:childTnLst>
                        <p:par>
                          <p:cTn id="1108" fill="hold">
                            <p:stCondLst>
                              <p:cond delay="0"/>
                            </p:stCondLst>
                            <p:childTnLst>
                              <p:par>
                                <p:cTn id="1109" nodeType="clickEffect" fill="hold" presetClass="entr" presetID="22" presetSubtype="8">
                                  <p:stCondLst>
                                    <p:cond delay="0"/>
                                  </p:stCondLst>
                                  <p:childTnLst>
                                    <p:set>
                                      <p:cBhvr>
                                        <p:cTn id="1110" dur="1" fill="hold">
                                          <p:stCondLst>
                                            <p:cond delay="0"/>
                                          </p:stCondLst>
                                        </p:cTn>
                                        <p:tgtEl>
                                          <p:spTgt spid="453"/>
                                        </p:tgtEl>
                                        <p:attrNameLst>
                                          <p:attrName>style.visibility</p:attrName>
                                        </p:attrNameLst>
                                      </p:cBhvr>
                                      <p:to>
                                        <p:strVal val="visible"/>
                                      </p:to>
                                    </p:set>
                                    <p:animEffect filter="wipe(left)" transition="in">
                                      <p:cBhvr additive="repl">
                                        <p:cTn id="1111" dur="500"/>
                                        <p:tgtEl>
                                          <p:spTgt spid="453"/>
                                        </p:tgtEl>
                                      </p:cBhvr>
                                    </p:animEffect>
                                  </p:childTnLst>
                                </p:cTn>
                              </p:par>
                            </p:childTnLst>
                          </p:cTn>
                        </p:par>
                      </p:childTnLst>
                    </p:cTn>
                  </p:par>
                  <p:par>
                    <p:cTn id="1112" fill="hold">
                      <p:stCondLst>
                        <p:cond delay="indefinite"/>
                      </p:stCondLst>
                      <p:childTnLst>
                        <p:par>
                          <p:cTn id="1113" fill="hold">
                            <p:stCondLst>
                              <p:cond delay="0"/>
                            </p:stCondLst>
                            <p:childTnLst>
                              <p:par>
                                <p:cTn id="1114" nodeType="clickEffect" fill="hold" presetClass="entr" presetID="22" presetSubtype="8">
                                  <p:stCondLst>
                                    <p:cond delay="0"/>
                                  </p:stCondLst>
                                  <p:childTnLst>
                                    <p:set>
                                      <p:cBhvr>
                                        <p:cTn id="1115" dur="1" fill="hold">
                                          <p:stCondLst>
                                            <p:cond delay="0"/>
                                          </p:stCondLst>
                                        </p:cTn>
                                        <p:tgtEl>
                                          <p:spTgt spid="451"/>
                                        </p:tgtEl>
                                        <p:attrNameLst>
                                          <p:attrName>style.visibility</p:attrName>
                                        </p:attrNameLst>
                                      </p:cBhvr>
                                      <p:to>
                                        <p:strVal val="visible"/>
                                      </p:to>
                                    </p:set>
                                    <p:animEffect filter="wipe(left)" transition="in">
                                      <p:cBhvr additive="repl">
                                        <p:cTn id="1116" dur="500"/>
                                        <p:tgtEl>
                                          <p:spTgt spid="45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CustomShape 1"/>
          <p:cNvSpPr/>
          <p:nvPr/>
        </p:nvSpPr>
        <p:spPr>
          <a:xfrm>
            <a:off x="257040" y="3029040"/>
            <a:ext cx="1017360" cy="1064520"/>
          </a:xfrm>
          <a:prstGeom prst="rect">
            <a:avLst/>
          </a:prstGeom>
          <a:noFill/>
          <a:ln w="9360">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Times New Roman"/>
                <a:ea typeface="宋体"/>
              </a:rPr>
              <a:t>求：</a:t>
            </a:r>
            <a:endParaRPr b="0" lang="en-US" sz="1800" spc="-1" strike="noStrike">
              <a:solidFill>
                <a:srgbClr val="000000"/>
              </a:solidFill>
              <a:uFill>
                <a:solidFill>
                  <a:srgbClr val="ffffff"/>
                </a:solidFill>
              </a:uFill>
              <a:latin typeface="Arial"/>
            </a:endParaRPr>
          </a:p>
        </p:txBody>
      </p:sp>
      <p:graphicFrame>
        <p:nvGraphicFramePr>
          <p:cNvPr id="459" name="Object 2"/>
          <p:cNvGraphicFramePr/>
          <p:nvPr/>
        </p:nvGraphicFramePr>
        <p:xfrm>
          <a:off x="1306440" y="3029040"/>
          <a:ext cx="1020240" cy="691920"/>
        </p:xfrm>
        <a:graphic>
          <a:graphicData uri="http://schemas.openxmlformats.org/presentationml/2006/ole">
            <p:oleObj progId="Equation.DSMT4" r:id="rId1" spid="">
              <p:embed/>
              <p:pic>
                <p:nvPicPr>
                  <p:cNvPr id="460" name="Object 4" descr=""/>
                  <p:cNvPicPr/>
                  <p:nvPr/>
                </p:nvPicPr>
                <p:blipFill>
                  <a:blip r:embed="rId2"/>
                  <a:stretch/>
                </p:blipFill>
                <p:spPr>
                  <a:xfrm>
                    <a:off x="1306440" y="3029040"/>
                    <a:ext cx="1020240" cy="691920"/>
                  </a:xfrm>
                  <a:prstGeom prst="rect">
                    <a:avLst/>
                  </a:prstGeom>
                  <a:ln>
                    <a:noFill/>
                  </a:ln>
                </p:spPr>
              </p:pic>
            </p:oleObj>
          </a:graphicData>
        </a:graphic>
      </p:graphicFrame>
      <p:sp>
        <p:nvSpPr>
          <p:cNvPr id="461" name="CustomShape 3"/>
          <p:cNvSpPr/>
          <p:nvPr/>
        </p:nvSpPr>
        <p:spPr>
          <a:xfrm>
            <a:off x="2727360" y="3029040"/>
            <a:ext cx="3730320" cy="577800"/>
          </a:xfrm>
          <a:prstGeom prst="rect">
            <a:avLst/>
          </a:prstGeom>
          <a:noFill/>
          <a:ln w="9360">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Times New Roman"/>
                <a:ea typeface="宋体"/>
              </a:rPr>
              <a:t>并说明船的运动。</a:t>
            </a:r>
            <a:endParaRPr b="0" lang="en-US" sz="1800" spc="-1" strike="noStrike">
              <a:solidFill>
                <a:srgbClr val="000000"/>
              </a:solidFill>
              <a:uFill>
                <a:solidFill>
                  <a:srgbClr val="ffffff"/>
                </a:solidFill>
              </a:uFill>
              <a:latin typeface="Arial"/>
            </a:endParaRPr>
          </a:p>
        </p:txBody>
      </p:sp>
      <p:sp>
        <p:nvSpPr>
          <p:cNvPr id="462" name="CustomShape 4"/>
          <p:cNvSpPr/>
          <p:nvPr/>
        </p:nvSpPr>
        <p:spPr>
          <a:xfrm>
            <a:off x="166680" y="171360"/>
            <a:ext cx="948600" cy="516960"/>
          </a:xfrm>
          <a:prstGeom prst="rect">
            <a:avLst/>
          </a:prstGeom>
          <a:noFill/>
          <a:ln w="9360">
            <a:noFill/>
          </a:ln>
        </p:spPr>
        <p:style>
          <a:lnRef idx="0"/>
          <a:fillRef idx="0"/>
          <a:effectRef idx="0"/>
          <a:fontRef idx="minor"/>
        </p:style>
        <p:txBody>
          <a:bodyPr lIns="90000" rIns="90000" tIns="45000" bIns="45000"/>
          <a:p>
            <a:pPr>
              <a:lnSpc>
                <a:spcPct val="100000"/>
              </a:lnSpc>
            </a:pPr>
            <a:r>
              <a:rPr b="1" lang="en-US" sz="2800" spc="-1" strike="noStrike">
                <a:solidFill>
                  <a:srgbClr val="ff0000"/>
                </a:solidFill>
                <a:uFill>
                  <a:solidFill>
                    <a:srgbClr val="ffffff"/>
                  </a:solidFill>
                </a:uFill>
                <a:latin typeface="Times New Roman"/>
                <a:ea typeface="宋体"/>
              </a:rPr>
              <a:t>加例</a:t>
            </a:r>
            <a:endParaRPr b="0" lang="en-US" sz="1800" spc="-1" strike="noStrike">
              <a:solidFill>
                <a:srgbClr val="000000"/>
              </a:solidFill>
              <a:uFill>
                <a:solidFill>
                  <a:srgbClr val="ffffff"/>
                </a:solidFill>
              </a:uFill>
              <a:latin typeface="Arial"/>
            </a:endParaRPr>
          </a:p>
        </p:txBody>
      </p:sp>
      <p:sp>
        <p:nvSpPr>
          <p:cNvPr id="463" name="Line 5"/>
          <p:cNvSpPr/>
          <p:nvPr/>
        </p:nvSpPr>
        <p:spPr>
          <a:xfrm>
            <a:off x="6102000" y="2228760"/>
            <a:ext cx="311400" cy="360"/>
          </a:xfrm>
          <a:prstGeom prst="line">
            <a:avLst/>
          </a:prstGeom>
          <a:ln w="28440">
            <a:solidFill>
              <a:srgbClr val="008000"/>
            </a:solidFill>
            <a:round/>
            <a:tailEnd len="lg" type="triangle" w="med"/>
          </a:ln>
        </p:spPr>
        <p:style>
          <a:lnRef idx="0"/>
          <a:fillRef idx="0"/>
          <a:effectRef idx="0"/>
          <a:fontRef idx="minor"/>
        </p:style>
      </p:sp>
      <p:sp>
        <p:nvSpPr>
          <p:cNvPr id="464" name="CustomShape 6"/>
          <p:cNvSpPr/>
          <p:nvPr/>
        </p:nvSpPr>
        <p:spPr>
          <a:xfrm>
            <a:off x="6535800" y="1855800"/>
            <a:ext cx="436320" cy="577800"/>
          </a:xfrm>
          <a:prstGeom prst="rect">
            <a:avLst/>
          </a:prstGeom>
          <a:noFill/>
          <a:ln w="9360">
            <a:noFill/>
          </a:ln>
        </p:spPr>
        <p:style>
          <a:lnRef idx="0"/>
          <a:fillRef idx="0"/>
          <a:effectRef idx="0"/>
          <a:fontRef idx="minor"/>
        </p:style>
        <p:txBody>
          <a:bodyPr lIns="90000" rIns="90000" tIns="45000" bIns="45000"/>
          <a:p>
            <a:pPr>
              <a:lnSpc>
                <a:spcPct val="100000"/>
              </a:lnSpc>
            </a:pPr>
            <a:r>
              <a:rPr b="1" i="1" lang="en-US" sz="3200" spc="-1" strike="noStrike">
                <a:solidFill>
                  <a:srgbClr val="000000"/>
                </a:solidFill>
                <a:uFill>
                  <a:solidFill>
                    <a:srgbClr val="ffffff"/>
                  </a:solidFill>
                </a:uFill>
                <a:latin typeface="Times New Roman"/>
                <a:ea typeface="宋体"/>
              </a:rPr>
              <a:t>x</a:t>
            </a:r>
            <a:endParaRPr b="0" lang="en-US" sz="1800" spc="-1" strike="noStrike">
              <a:solidFill>
                <a:srgbClr val="000000"/>
              </a:solidFill>
              <a:uFill>
                <a:solidFill>
                  <a:srgbClr val="ffffff"/>
                </a:solidFill>
              </a:uFill>
              <a:latin typeface="Arial"/>
            </a:endParaRPr>
          </a:p>
        </p:txBody>
      </p:sp>
      <p:sp>
        <p:nvSpPr>
          <p:cNvPr id="465" name="CustomShape 7"/>
          <p:cNvSpPr/>
          <p:nvPr/>
        </p:nvSpPr>
        <p:spPr>
          <a:xfrm>
            <a:off x="2286000" y="2085840"/>
            <a:ext cx="310680" cy="516960"/>
          </a:xfrm>
          <a:prstGeom prst="rect">
            <a:avLst/>
          </a:prstGeom>
          <a:noFill/>
          <a:ln w="9360">
            <a:noFill/>
          </a:ln>
        </p:spPr>
        <p:style>
          <a:lnRef idx="0"/>
          <a:fillRef idx="0"/>
          <a:effectRef idx="0"/>
          <a:fontRef idx="minor"/>
        </p:style>
        <p:txBody>
          <a:bodyPr lIns="90000" rIns="90000" tIns="45000" bIns="45000"/>
          <a:p>
            <a:pPr>
              <a:lnSpc>
                <a:spcPct val="100000"/>
              </a:lnSpc>
            </a:pPr>
            <a:r>
              <a:rPr b="1" lang="en-US" sz="2800" spc="-1" strike="noStrike">
                <a:solidFill>
                  <a:srgbClr val="ff3399"/>
                </a:solidFill>
                <a:uFill>
                  <a:solidFill>
                    <a:srgbClr val="ffffff"/>
                  </a:solidFill>
                </a:uFill>
                <a:latin typeface="Times New Roman"/>
                <a:ea typeface="宋体"/>
              </a:rPr>
              <a:t>o</a:t>
            </a:r>
            <a:endParaRPr b="0" lang="en-US" sz="1800" spc="-1" strike="noStrike">
              <a:solidFill>
                <a:srgbClr val="000000"/>
              </a:solidFill>
              <a:uFill>
                <a:solidFill>
                  <a:srgbClr val="ffffff"/>
                </a:solidFill>
              </a:uFill>
              <a:latin typeface="Arial"/>
            </a:endParaRPr>
          </a:p>
        </p:txBody>
      </p:sp>
      <p:sp>
        <p:nvSpPr>
          <p:cNvPr id="466" name="Line 8"/>
          <p:cNvSpPr/>
          <p:nvPr/>
        </p:nvSpPr>
        <p:spPr>
          <a:xfrm>
            <a:off x="1522080" y="736560"/>
            <a:ext cx="808200" cy="360"/>
          </a:xfrm>
          <a:prstGeom prst="line">
            <a:avLst/>
          </a:prstGeom>
          <a:ln w="28440">
            <a:solidFill>
              <a:schemeClr val="tx1"/>
            </a:solidFill>
            <a:round/>
          </a:ln>
        </p:spPr>
        <p:style>
          <a:lnRef idx="0"/>
          <a:fillRef idx="0"/>
          <a:effectRef idx="0"/>
          <a:fontRef idx="minor"/>
        </p:style>
      </p:sp>
      <p:sp>
        <p:nvSpPr>
          <p:cNvPr id="467" name="Line 9"/>
          <p:cNvSpPr/>
          <p:nvPr/>
        </p:nvSpPr>
        <p:spPr>
          <a:xfrm>
            <a:off x="2330280" y="736560"/>
            <a:ext cx="360" cy="2239920"/>
          </a:xfrm>
          <a:prstGeom prst="line">
            <a:avLst/>
          </a:prstGeom>
          <a:ln w="28440">
            <a:solidFill>
              <a:schemeClr val="tx1"/>
            </a:solidFill>
            <a:round/>
          </a:ln>
        </p:spPr>
        <p:style>
          <a:lnRef idx="0"/>
          <a:fillRef idx="0"/>
          <a:effectRef idx="0"/>
          <a:fontRef idx="minor"/>
        </p:style>
      </p:sp>
      <p:sp>
        <p:nvSpPr>
          <p:cNvPr id="468" name="Line 10"/>
          <p:cNvSpPr/>
          <p:nvPr/>
        </p:nvSpPr>
        <p:spPr>
          <a:xfrm>
            <a:off x="2330280" y="2228760"/>
            <a:ext cx="3852720" cy="360"/>
          </a:xfrm>
          <a:prstGeom prst="line">
            <a:avLst/>
          </a:prstGeom>
          <a:ln w="28440">
            <a:solidFill>
              <a:schemeClr val="tx1"/>
            </a:solidFill>
            <a:round/>
          </a:ln>
        </p:spPr>
        <p:style>
          <a:lnRef idx="0"/>
          <a:fillRef idx="0"/>
          <a:effectRef idx="0"/>
          <a:fontRef idx="minor"/>
        </p:style>
      </p:sp>
      <p:sp>
        <p:nvSpPr>
          <p:cNvPr id="469" name="CustomShape 11"/>
          <p:cNvSpPr/>
          <p:nvPr/>
        </p:nvSpPr>
        <p:spPr>
          <a:xfrm>
            <a:off x="2579760" y="2405160"/>
            <a:ext cx="3479400" cy="207720"/>
          </a:xfrm>
          <a:custGeom>
            <a:avLst/>
            <a:gdLst/>
            <a:ahLst/>
            <a:rect l="l" t="t" r="r" b="b"/>
            <a:pathLst>
              <a:path w="2688" h="160">
                <a:moveTo>
                  <a:pt x="0" y="104"/>
                </a:moveTo>
                <a:cubicBezTo>
                  <a:pt x="108" y="52"/>
                  <a:pt x="216" y="0"/>
                  <a:pt x="336" y="8"/>
                </a:cubicBezTo>
                <a:cubicBezTo>
                  <a:pt x="456" y="16"/>
                  <a:pt x="592" y="144"/>
                  <a:pt x="720" y="152"/>
                </a:cubicBezTo>
                <a:cubicBezTo>
                  <a:pt x="848" y="160"/>
                  <a:pt x="960" y="56"/>
                  <a:pt x="1104" y="56"/>
                </a:cubicBezTo>
                <a:cubicBezTo>
                  <a:pt x="1248" y="56"/>
                  <a:pt x="1440" y="160"/>
                  <a:pt x="1584" y="152"/>
                </a:cubicBezTo>
                <a:cubicBezTo>
                  <a:pt x="1728" y="144"/>
                  <a:pt x="1840" y="8"/>
                  <a:pt x="1968" y="8"/>
                </a:cubicBezTo>
                <a:cubicBezTo>
                  <a:pt x="2096" y="8"/>
                  <a:pt x="2232" y="152"/>
                  <a:pt x="2352" y="152"/>
                </a:cubicBezTo>
                <a:cubicBezTo>
                  <a:pt x="2472" y="152"/>
                  <a:pt x="2580" y="80"/>
                  <a:pt x="2688" y="8"/>
                </a:cubicBezTo>
              </a:path>
            </a:pathLst>
          </a:custGeom>
          <a:noFill/>
          <a:ln w="28440">
            <a:solidFill>
              <a:schemeClr val="hlink"/>
            </a:solidFill>
            <a:custDash>
              <a:ds d="400000" sp="300000"/>
            </a:custDash>
            <a:round/>
          </a:ln>
        </p:spPr>
        <p:style>
          <a:lnRef idx="0"/>
          <a:fillRef idx="0"/>
          <a:effectRef idx="0"/>
          <a:fontRef idx="minor"/>
        </p:style>
      </p:sp>
      <p:sp>
        <p:nvSpPr>
          <p:cNvPr id="470" name="CustomShape 12"/>
          <p:cNvSpPr/>
          <p:nvPr/>
        </p:nvSpPr>
        <p:spPr>
          <a:xfrm>
            <a:off x="2579760" y="2727360"/>
            <a:ext cx="3479400" cy="207720"/>
          </a:xfrm>
          <a:custGeom>
            <a:avLst/>
            <a:gdLst/>
            <a:ahLst/>
            <a:rect l="l" t="t" r="r" b="b"/>
            <a:pathLst>
              <a:path w="2688" h="160">
                <a:moveTo>
                  <a:pt x="0" y="104"/>
                </a:moveTo>
                <a:cubicBezTo>
                  <a:pt x="108" y="52"/>
                  <a:pt x="216" y="0"/>
                  <a:pt x="336" y="8"/>
                </a:cubicBezTo>
                <a:cubicBezTo>
                  <a:pt x="456" y="16"/>
                  <a:pt x="592" y="144"/>
                  <a:pt x="720" y="152"/>
                </a:cubicBezTo>
                <a:cubicBezTo>
                  <a:pt x="848" y="160"/>
                  <a:pt x="960" y="56"/>
                  <a:pt x="1104" y="56"/>
                </a:cubicBezTo>
                <a:cubicBezTo>
                  <a:pt x="1248" y="56"/>
                  <a:pt x="1440" y="160"/>
                  <a:pt x="1584" y="152"/>
                </a:cubicBezTo>
                <a:cubicBezTo>
                  <a:pt x="1728" y="144"/>
                  <a:pt x="1840" y="8"/>
                  <a:pt x="1968" y="8"/>
                </a:cubicBezTo>
                <a:cubicBezTo>
                  <a:pt x="2096" y="8"/>
                  <a:pt x="2232" y="152"/>
                  <a:pt x="2352" y="152"/>
                </a:cubicBezTo>
                <a:cubicBezTo>
                  <a:pt x="2472" y="152"/>
                  <a:pt x="2580" y="80"/>
                  <a:pt x="2688" y="8"/>
                </a:cubicBezTo>
              </a:path>
            </a:pathLst>
          </a:custGeom>
          <a:noFill/>
          <a:ln w="28440">
            <a:solidFill>
              <a:schemeClr val="hlink"/>
            </a:solidFill>
            <a:custDash>
              <a:ds d="400000" sp="300000"/>
            </a:custDash>
            <a:round/>
          </a:ln>
        </p:spPr>
        <p:style>
          <a:lnRef idx="0"/>
          <a:fillRef idx="0"/>
          <a:effectRef idx="0"/>
          <a:fontRef idx="minor"/>
        </p:style>
      </p:sp>
      <p:sp>
        <p:nvSpPr>
          <p:cNvPr id="471" name="CustomShape 13"/>
          <p:cNvSpPr/>
          <p:nvPr/>
        </p:nvSpPr>
        <p:spPr>
          <a:xfrm>
            <a:off x="2330280" y="423720"/>
            <a:ext cx="310680" cy="312480"/>
          </a:xfrm>
          <a:prstGeom prst="ellipse">
            <a:avLst/>
          </a:prstGeom>
          <a:gradFill>
            <a:gsLst>
              <a:gs pos="0">
                <a:schemeClr val="accent1"/>
              </a:gs>
              <a:gs pos="100000">
                <a:schemeClr val="accent1">
                  <a:gamma val="-1"/>
                  <a:shade val="46275"/>
                  <a:invGamma val="-1"/>
                </a:schemeClr>
              </a:gs>
            </a:gsLst>
            <a:lin ang="0"/>
          </a:gradFill>
          <a:ln w="28440">
            <a:solidFill>
              <a:schemeClr val="tx1"/>
            </a:solidFill>
            <a:round/>
          </a:ln>
        </p:spPr>
        <p:style>
          <a:lnRef idx="0"/>
          <a:fillRef idx="0"/>
          <a:effectRef idx="0"/>
          <a:fontRef idx="minor"/>
        </p:style>
      </p:sp>
      <p:sp>
        <p:nvSpPr>
          <p:cNvPr id="472" name="Line 14"/>
          <p:cNvSpPr/>
          <p:nvPr/>
        </p:nvSpPr>
        <p:spPr>
          <a:xfrm flipV="1">
            <a:off x="2330280" y="549000"/>
            <a:ext cx="187200" cy="187560"/>
          </a:xfrm>
          <a:prstGeom prst="line">
            <a:avLst/>
          </a:prstGeom>
          <a:ln w="28440">
            <a:solidFill>
              <a:schemeClr val="tx1"/>
            </a:solidFill>
            <a:round/>
          </a:ln>
        </p:spPr>
        <p:style>
          <a:lnRef idx="0"/>
          <a:fillRef idx="0"/>
          <a:effectRef idx="0"/>
          <a:fontRef idx="minor"/>
        </p:style>
      </p:sp>
      <p:sp>
        <p:nvSpPr>
          <p:cNvPr id="473" name="Line 15"/>
          <p:cNvSpPr/>
          <p:nvPr/>
        </p:nvSpPr>
        <p:spPr>
          <a:xfrm>
            <a:off x="1617480" y="423720"/>
            <a:ext cx="900000" cy="360"/>
          </a:xfrm>
          <a:prstGeom prst="line">
            <a:avLst/>
          </a:prstGeom>
          <a:ln w="28440">
            <a:solidFill>
              <a:schemeClr val="tx1"/>
            </a:solidFill>
            <a:round/>
          </a:ln>
        </p:spPr>
        <p:style>
          <a:lnRef idx="0"/>
          <a:fillRef idx="0"/>
          <a:effectRef idx="0"/>
          <a:fontRef idx="minor"/>
        </p:style>
      </p:sp>
      <p:sp>
        <p:nvSpPr>
          <p:cNvPr id="474" name="Line 16"/>
          <p:cNvSpPr/>
          <p:nvPr/>
        </p:nvSpPr>
        <p:spPr>
          <a:xfrm>
            <a:off x="2517480" y="423720"/>
            <a:ext cx="2422800" cy="1557360"/>
          </a:xfrm>
          <a:prstGeom prst="line">
            <a:avLst/>
          </a:prstGeom>
          <a:ln w="28440">
            <a:solidFill>
              <a:schemeClr val="tx1"/>
            </a:solidFill>
            <a:round/>
          </a:ln>
        </p:spPr>
        <p:style>
          <a:lnRef idx="0"/>
          <a:fillRef idx="0"/>
          <a:effectRef idx="0"/>
          <a:fontRef idx="minor"/>
        </p:style>
      </p:sp>
      <p:sp>
        <p:nvSpPr>
          <p:cNvPr id="475" name="Line 17"/>
          <p:cNvSpPr/>
          <p:nvPr/>
        </p:nvSpPr>
        <p:spPr>
          <a:xfrm flipH="1">
            <a:off x="1398240" y="736560"/>
            <a:ext cx="249480" cy="185760"/>
          </a:xfrm>
          <a:prstGeom prst="line">
            <a:avLst/>
          </a:prstGeom>
          <a:ln w="28440">
            <a:solidFill>
              <a:schemeClr val="tx1"/>
            </a:solidFill>
            <a:round/>
          </a:ln>
        </p:spPr>
        <p:style>
          <a:lnRef idx="0"/>
          <a:fillRef idx="0"/>
          <a:effectRef idx="0"/>
          <a:fontRef idx="minor"/>
        </p:style>
      </p:sp>
      <p:sp>
        <p:nvSpPr>
          <p:cNvPr id="476" name="Line 18"/>
          <p:cNvSpPr/>
          <p:nvPr/>
        </p:nvSpPr>
        <p:spPr>
          <a:xfrm flipH="1">
            <a:off x="1584000" y="736560"/>
            <a:ext cx="249480" cy="185760"/>
          </a:xfrm>
          <a:prstGeom prst="line">
            <a:avLst/>
          </a:prstGeom>
          <a:ln w="28440">
            <a:solidFill>
              <a:schemeClr val="tx1"/>
            </a:solidFill>
            <a:round/>
          </a:ln>
        </p:spPr>
        <p:style>
          <a:lnRef idx="0"/>
          <a:fillRef idx="0"/>
          <a:effectRef idx="0"/>
          <a:fontRef idx="minor"/>
        </p:style>
      </p:sp>
      <p:sp>
        <p:nvSpPr>
          <p:cNvPr id="477" name="Line 19"/>
          <p:cNvSpPr/>
          <p:nvPr/>
        </p:nvSpPr>
        <p:spPr>
          <a:xfrm flipH="1">
            <a:off x="1771560" y="736560"/>
            <a:ext cx="249120" cy="185760"/>
          </a:xfrm>
          <a:prstGeom prst="line">
            <a:avLst/>
          </a:prstGeom>
          <a:ln w="28440">
            <a:solidFill>
              <a:schemeClr val="tx1"/>
            </a:solidFill>
            <a:round/>
          </a:ln>
        </p:spPr>
        <p:style>
          <a:lnRef idx="0"/>
          <a:fillRef idx="0"/>
          <a:effectRef idx="0"/>
          <a:fontRef idx="minor"/>
        </p:style>
      </p:sp>
      <p:sp>
        <p:nvSpPr>
          <p:cNvPr id="478" name="Line 20"/>
          <p:cNvSpPr/>
          <p:nvPr/>
        </p:nvSpPr>
        <p:spPr>
          <a:xfrm flipH="1">
            <a:off x="1957320" y="736560"/>
            <a:ext cx="249120" cy="185760"/>
          </a:xfrm>
          <a:prstGeom prst="line">
            <a:avLst/>
          </a:prstGeom>
          <a:ln w="28440">
            <a:solidFill>
              <a:schemeClr val="tx1"/>
            </a:solidFill>
            <a:round/>
          </a:ln>
        </p:spPr>
        <p:style>
          <a:lnRef idx="0"/>
          <a:fillRef idx="0"/>
          <a:effectRef idx="0"/>
          <a:fontRef idx="minor"/>
        </p:style>
      </p:sp>
      <p:sp>
        <p:nvSpPr>
          <p:cNvPr id="479" name="Line 21"/>
          <p:cNvSpPr/>
          <p:nvPr/>
        </p:nvSpPr>
        <p:spPr>
          <a:xfrm flipH="1">
            <a:off x="2082600" y="798480"/>
            <a:ext cx="247680" cy="187200"/>
          </a:xfrm>
          <a:prstGeom prst="line">
            <a:avLst/>
          </a:prstGeom>
          <a:ln w="28440">
            <a:solidFill>
              <a:schemeClr val="tx1"/>
            </a:solidFill>
            <a:round/>
          </a:ln>
        </p:spPr>
        <p:style>
          <a:lnRef idx="0"/>
          <a:fillRef idx="0"/>
          <a:effectRef idx="0"/>
          <a:fontRef idx="minor"/>
        </p:style>
      </p:sp>
      <p:sp>
        <p:nvSpPr>
          <p:cNvPr id="480" name="Line 22"/>
          <p:cNvSpPr/>
          <p:nvPr/>
        </p:nvSpPr>
        <p:spPr>
          <a:xfrm flipH="1">
            <a:off x="2082600" y="985680"/>
            <a:ext cx="247680" cy="185760"/>
          </a:xfrm>
          <a:prstGeom prst="line">
            <a:avLst/>
          </a:prstGeom>
          <a:ln w="28440">
            <a:solidFill>
              <a:schemeClr val="tx1"/>
            </a:solidFill>
            <a:round/>
          </a:ln>
        </p:spPr>
        <p:style>
          <a:lnRef idx="0"/>
          <a:fillRef idx="0"/>
          <a:effectRef idx="0"/>
          <a:fontRef idx="minor"/>
        </p:style>
      </p:sp>
      <p:sp>
        <p:nvSpPr>
          <p:cNvPr id="481" name="Line 23"/>
          <p:cNvSpPr/>
          <p:nvPr/>
        </p:nvSpPr>
        <p:spPr>
          <a:xfrm flipH="1">
            <a:off x="2082600" y="1171440"/>
            <a:ext cx="247680" cy="185760"/>
          </a:xfrm>
          <a:prstGeom prst="line">
            <a:avLst/>
          </a:prstGeom>
          <a:ln w="28440">
            <a:solidFill>
              <a:schemeClr val="tx1"/>
            </a:solidFill>
            <a:round/>
          </a:ln>
        </p:spPr>
        <p:style>
          <a:lnRef idx="0"/>
          <a:fillRef idx="0"/>
          <a:effectRef idx="0"/>
          <a:fontRef idx="minor"/>
        </p:style>
      </p:sp>
      <p:sp>
        <p:nvSpPr>
          <p:cNvPr id="482" name="Line 24"/>
          <p:cNvSpPr/>
          <p:nvPr/>
        </p:nvSpPr>
        <p:spPr>
          <a:xfrm flipH="1">
            <a:off x="2082600" y="1420560"/>
            <a:ext cx="247680" cy="185760"/>
          </a:xfrm>
          <a:prstGeom prst="line">
            <a:avLst/>
          </a:prstGeom>
          <a:ln w="28440">
            <a:solidFill>
              <a:schemeClr val="tx1"/>
            </a:solidFill>
            <a:round/>
          </a:ln>
        </p:spPr>
        <p:style>
          <a:lnRef idx="0"/>
          <a:fillRef idx="0"/>
          <a:effectRef idx="0"/>
          <a:fontRef idx="minor"/>
        </p:style>
      </p:sp>
      <p:sp>
        <p:nvSpPr>
          <p:cNvPr id="483" name="Line 25"/>
          <p:cNvSpPr/>
          <p:nvPr/>
        </p:nvSpPr>
        <p:spPr>
          <a:xfrm flipH="1">
            <a:off x="2082600" y="1606320"/>
            <a:ext cx="247680" cy="187200"/>
          </a:xfrm>
          <a:prstGeom prst="line">
            <a:avLst/>
          </a:prstGeom>
          <a:ln w="28440">
            <a:solidFill>
              <a:schemeClr val="tx1"/>
            </a:solidFill>
            <a:round/>
          </a:ln>
        </p:spPr>
        <p:style>
          <a:lnRef idx="0"/>
          <a:fillRef idx="0"/>
          <a:effectRef idx="0"/>
          <a:fontRef idx="minor"/>
        </p:style>
      </p:sp>
      <p:sp>
        <p:nvSpPr>
          <p:cNvPr id="484" name="Line 26"/>
          <p:cNvSpPr/>
          <p:nvPr/>
        </p:nvSpPr>
        <p:spPr>
          <a:xfrm flipH="1">
            <a:off x="2082600" y="1793520"/>
            <a:ext cx="247680" cy="187560"/>
          </a:xfrm>
          <a:prstGeom prst="line">
            <a:avLst/>
          </a:prstGeom>
          <a:ln w="28440">
            <a:solidFill>
              <a:schemeClr val="tx1"/>
            </a:solidFill>
            <a:round/>
          </a:ln>
        </p:spPr>
        <p:style>
          <a:lnRef idx="0"/>
          <a:fillRef idx="0"/>
          <a:effectRef idx="0"/>
          <a:fontRef idx="minor"/>
        </p:style>
      </p:sp>
      <p:sp>
        <p:nvSpPr>
          <p:cNvPr id="485" name="Line 27"/>
          <p:cNvSpPr/>
          <p:nvPr/>
        </p:nvSpPr>
        <p:spPr>
          <a:xfrm flipH="1">
            <a:off x="2082600" y="1981080"/>
            <a:ext cx="247680" cy="185760"/>
          </a:xfrm>
          <a:prstGeom prst="line">
            <a:avLst/>
          </a:prstGeom>
          <a:ln w="28440">
            <a:solidFill>
              <a:schemeClr val="tx1"/>
            </a:solidFill>
            <a:round/>
          </a:ln>
        </p:spPr>
        <p:style>
          <a:lnRef idx="0"/>
          <a:fillRef idx="0"/>
          <a:effectRef idx="0"/>
          <a:fontRef idx="minor"/>
        </p:style>
      </p:sp>
      <p:sp>
        <p:nvSpPr>
          <p:cNvPr id="486" name="Line 28"/>
          <p:cNvSpPr/>
          <p:nvPr/>
        </p:nvSpPr>
        <p:spPr>
          <a:xfrm flipH="1">
            <a:off x="2082600" y="2166840"/>
            <a:ext cx="247680" cy="187200"/>
          </a:xfrm>
          <a:prstGeom prst="line">
            <a:avLst/>
          </a:prstGeom>
          <a:ln w="28440">
            <a:solidFill>
              <a:schemeClr val="tx1"/>
            </a:solidFill>
            <a:round/>
          </a:ln>
        </p:spPr>
        <p:style>
          <a:lnRef idx="0"/>
          <a:fillRef idx="0"/>
          <a:effectRef idx="0"/>
          <a:fontRef idx="minor"/>
        </p:style>
      </p:sp>
      <p:sp>
        <p:nvSpPr>
          <p:cNvPr id="487" name="Line 29"/>
          <p:cNvSpPr/>
          <p:nvPr/>
        </p:nvSpPr>
        <p:spPr>
          <a:xfrm flipH="1">
            <a:off x="2082600" y="2415960"/>
            <a:ext cx="247680" cy="187200"/>
          </a:xfrm>
          <a:prstGeom prst="line">
            <a:avLst/>
          </a:prstGeom>
          <a:ln w="28440">
            <a:solidFill>
              <a:schemeClr val="tx1"/>
            </a:solidFill>
            <a:round/>
          </a:ln>
        </p:spPr>
        <p:style>
          <a:lnRef idx="0"/>
          <a:fillRef idx="0"/>
          <a:effectRef idx="0"/>
          <a:fontRef idx="minor"/>
        </p:style>
      </p:sp>
      <p:sp>
        <p:nvSpPr>
          <p:cNvPr id="488" name="Line 30"/>
          <p:cNvSpPr/>
          <p:nvPr/>
        </p:nvSpPr>
        <p:spPr>
          <a:xfrm flipH="1">
            <a:off x="2082600" y="2603160"/>
            <a:ext cx="247680" cy="185760"/>
          </a:xfrm>
          <a:prstGeom prst="line">
            <a:avLst/>
          </a:prstGeom>
          <a:ln w="28440">
            <a:solidFill>
              <a:schemeClr val="tx1"/>
            </a:solidFill>
            <a:round/>
          </a:ln>
        </p:spPr>
        <p:style>
          <a:lnRef idx="0"/>
          <a:fillRef idx="0"/>
          <a:effectRef idx="0"/>
          <a:fontRef idx="minor"/>
        </p:style>
      </p:sp>
      <p:sp>
        <p:nvSpPr>
          <p:cNvPr id="489" name="Line 31"/>
          <p:cNvSpPr/>
          <p:nvPr/>
        </p:nvSpPr>
        <p:spPr>
          <a:xfrm flipH="1">
            <a:off x="2082600" y="2852640"/>
            <a:ext cx="247680" cy="185760"/>
          </a:xfrm>
          <a:prstGeom prst="line">
            <a:avLst/>
          </a:prstGeom>
          <a:ln w="28440">
            <a:solidFill>
              <a:schemeClr val="tx1"/>
            </a:solidFill>
            <a:round/>
          </a:ln>
        </p:spPr>
        <p:style>
          <a:lnRef idx="0"/>
          <a:fillRef idx="0"/>
          <a:effectRef idx="0"/>
          <a:fontRef idx="minor"/>
        </p:style>
      </p:sp>
      <p:sp>
        <p:nvSpPr>
          <p:cNvPr id="490" name="Line 32"/>
          <p:cNvSpPr/>
          <p:nvPr/>
        </p:nvSpPr>
        <p:spPr>
          <a:xfrm flipV="1">
            <a:off x="1895400" y="736560"/>
            <a:ext cx="360" cy="434880"/>
          </a:xfrm>
          <a:prstGeom prst="line">
            <a:avLst/>
          </a:prstGeom>
          <a:ln w="28440">
            <a:solidFill>
              <a:schemeClr val="tx1"/>
            </a:solidFill>
            <a:round/>
            <a:tailEnd len="med" type="triangle" w="med"/>
          </a:ln>
        </p:spPr>
        <p:style>
          <a:lnRef idx="0"/>
          <a:fillRef idx="0"/>
          <a:effectRef idx="0"/>
          <a:fontRef idx="minor"/>
        </p:style>
      </p:sp>
      <p:sp>
        <p:nvSpPr>
          <p:cNvPr id="491" name="Line 33"/>
          <p:cNvSpPr/>
          <p:nvPr/>
        </p:nvSpPr>
        <p:spPr>
          <a:xfrm>
            <a:off x="1895400" y="1793520"/>
            <a:ext cx="360" cy="435240"/>
          </a:xfrm>
          <a:prstGeom prst="line">
            <a:avLst/>
          </a:prstGeom>
          <a:ln w="28440">
            <a:solidFill>
              <a:schemeClr val="tx1"/>
            </a:solidFill>
            <a:round/>
            <a:tailEnd len="med" type="triangle" w="med"/>
          </a:ln>
        </p:spPr>
        <p:style>
          <a:lnRef idx="0"/>
          <a:fillRef idx="0"/>
          <a:effectRef idx="0"/>
          <a:fontRef idx="minor"/>
        </p:style>
      </p:sp>
      <p:sp>
        <p:nvSpPr>
          <p:cNvPr id="492" name="Line 34"/>
          <p:cNvSpPr/>
          <p:nvPr/>
        </p:nvSpPr>
        <p:spPr>
          <a:xfrm flipH="1">
            <a:off x="1895400" y="423720"/>
            <a:ext cx="61920" cy="360"/>
          </a:xfrm>
          <a:prstGeom prst="line">
            <a:avLst/>
          </a:prstGeom>
          <a:ln w="28440">
            <a:solidFill>
              <a:schemeClr val="tx1"/>
            </a:solidFill>
            <a:round/>
            <a:tailEnd len="med" type="triangle" w="med"/>
          </a:ln>
        </p:spPr>
        <p:style>
          <a:lnRef idx="0"/>
          <a:fillRef idx="0"/>
          <a:effectRef idx="0"/>
          <a:fontRef idx="minor"/>
        </p:style>
      </p:sp>
      <p:graphicFrame>
        <p:nvGraphicFramePr>
          <p:cNvPr id="493" name="Object 35"/>
          <p:cNvGraphicFramePr/>
          <p:nvPr/>
        </p:nvGraphicFramePr>
        <p:xfrm>
          <a:off x="1101600" y="28440"/>
          <a:ext cx="536040" cy="696600"/>
        </p:xfrm>
        <a:graphic>
          <a:graphicData uri="http://schemas.openxmlformats.org/presentationml/2006/ole">
            <p:oleObj progId="Equation.DSMT4" r:id="rId3" spid="">
              <p:embed/>
              <p:pic>
                <p:nvPicPr>
                  <p:cNvPr id="494" name="Object 39" descr=""/>
                  <p:cNvPicPr/>
                  <p:nvPr/>
                </p:nvPicPr>
                <p:blipFill>
                  <a:blip r:embed="rId4"/>
                  <a:stretch/>
                </p:blipFill>
                <p:spPr>
                  <a:xfrm>
                    <a:off x="1101600" y="28440"/>
                    <a:ext cx="536040" cy="696600"/>
                  </a:xfrm>
                  <a:prstGeom prst="rect">
                    <a:avLst/>
                  </a:prstGeom>
                  <a:ln>
                    <a:noFill/>
                  </a:ln>
                </p:spPr>
              </p:pic>
            </p:oleObj>
          </a:graphicData>
        </a:graphic>
      </p:graphicFrame>
      <p:sp>
        <p:nvSpPr>
          <p:cNvPr id="495" name="CustomShape 36"/>
          <p:cNvSpPr/>
          <p:nvPr/>
        </p:nvSpPr>
        <p:spPr>
          <a:xfrm>
            <a:off x="1657440" y="1233360"/>
            <a:ext cx="310680" cy="577800"/>
          </a:xfrm>
          <a:prstGeom prst="rect">
            <a:avLst/>
          </a:prstGeom>
          <a:noFill/>
          <a:ln w="28440">
            <a:noFill/>
          </a:ln>
        </p:spPr>
        <p:style>
          <a:lnRef idx="0"/>
          <a:fillRef idx="0"/>
          <a:effectRef idx="0"/>
          <a:fontRef idx="minor"/>
        </p:style>
        <p:txBody>
          <a:bodyPr lIns="90000" rIns="90000" tIns="45000" bIns="45000"/>
          <a:p>
            <a:pPr>
              <a:lnSpc>
                <a:spcPct val="100000"/>
              </a:lnSpc>
            </a:pPr>
            <a:r>
              <a:rPr b="1" i="1" lang="en-US" sz="3200" spc="-1" strike="noStrike">
                <a:solidFill>
                  <a:srgbClr val="000000"/>
                </a:solidFill>
                <a:uFill>
                  <a:solidFill>
                    <a:srgbClr val="ffffff"/>
                  </a:solidFill>
                </a:uFill>
                <a:latin typeface="Times New Roman"/>
                <a:ea typeface="宋体"/>
              </a:rPr>
              <a:t>h</a:t>
            </a:r>
            <a:endParaRPr b="0" lang="en-US" sz="1800" spc="-1" strike="noStrike">
              <a:solidFill>
                <a:srgbClr val="000000"/>
              </a:solidFill>
              <a:uFill>
                <a:solidFill>
                  <a:srgbClr val="ffffff"/>
                </a:solidFill>
              </a:uFill>
              <a:latin typeface="Arial"/>
            </a:endParaRPr>
          </a:p>
        </p:txBody>
      </p:sp>
      <p:sp>
        <p:nvSpPr>
          <p:cNvPr id="496" name="Line 37"/>
          <p:cNvSpPr/>
          <p:nvPr/>
        </p:nvSpPr>
        <p:spPr>
          <a:xfrm>
            <a:off x="1709640" y="2228760"/>
            <a:ext cx="372960" cy="360"/>
          </a:xfrm>
          <a:prstGeom prst="line">
            <a:avLst/>
          </a:prstGeom>
          <a:ln w="28440">
            <a:solidFill>
              <a:schemeClr val="tx1"/>
            </a:solidFill>
            <a:round/>
          </a:ln>
        </p:spPr>
        <p:style>
          <a:lnRef idx="0"/>
          <a:fillRef idx="0"/>
          <a:effectRef idx="0"/>
          <a:fontRef idx="minor"/>
        </p:style>
      </p:sp>
      <p:sp>
        <p:nvSpPr>
          <p:cNvPr id="497" name="CustomShape 38"/>
          <p:cNvSpPr/>
          <p:nvPr/>
        </p:nvSpPr>
        <p:spPr>
          <a:xfrm>
            <a:off x="4878360" y="1981080"/>
            <a:ext cx="931680" cy="247320"/>
          </a:xfrm>
          <a:custGeom>
            <a:avLst/>
            <a:gdLst/>
            <a:ahLst/>
            <a:rect l="l" t="t" r="r" b="b"/>
            <a:pathLst>
              <a:path w="21600" h="21600">
                <a:moveTo>
                  <a:pt x="0" y="0"/>
                </a:moveTo>
                <a:lnTo>
                  <a:pt x="5400" y="21600"/>
                </a:lnTo>
                <a:lnTo>
                  <a:pt x="16200" y="21600"/>
                </a:lnTo>
                <a:lnTo>
                  <a:pt x="21600" y="0"/>
                </a:lnTo>
                <a:close/>
              </a:path>
            </a:pathLst>
          </a:custGeom>
          <a:gradFill>
            <a:gsLst>
              <a:gs pos="0">
                <a:srgbClr val="762f76"/>
              </a:gs>
              <a:gs pos="50000">
                <a:srgbClr val="ff66ff"/>
              </a:gs>
              <a:gs pos="100000">
                <a:srgbClr val="762f76"/>
              </a:gs>
            </a:gsLst>
            <a:lin ang="5400000"/>
          </a:gradFill>
          <a:ln w="28440">
            <a:solidFill>
              <a:schemeClr val="tx1"/>
            </a:solidFill>
            <a:miter/>
          </a:ln>
        </p:spPr>
        <p:style>
          <a:lnRef idx="0"/>
          <a:fillRef idx="0"/>
          <a:effectRef idx="0"/>
          <a:fontRef idx="minor"/>
        </p:style>
      </p:sp>
      <p:sp>
        <p:nvSpPr>
          <p:cNvPr id="498" name="CustomShape 39"/>
          <p:cNvSpPr/>
          <p:nvPr/>
        </p:nvSpPr>
        <p:spPr>
          <a:xfrm>
            <a:off x="5156280" y="2085840"/>
            <a:ext cx="310680" cy="516960"/>
          </a:xfrm>
          <a:prstGeom prst="rect">
            <a:avLst/>
          </a:prstGeom>
          <a:noFill/>
          <a:ln w="9360">
            <a:noFill/>
          </a:ln>
        </p:spPr>
        <p:style>
          <a:lnRef idx="0"/>
          <a:fillRef idx="0"/>
          <a:effectRef idx="0"/>
          <a:fontRef idx="minor"/>
        </p:style>
        <p:txBody>
          <a:bodyPr lIns="90000" rIns="90000" tIns="45000" bIns="45000"/>
          <a:p>
            <a:pPr>
              <a:lnSpc>
                <a:spcPct val="100000"/>
              </a:lnSpc>
            </a:pPr>
            <a:r>
              <a:rPr b="1" i="1" lang="en-US" sz="2800" spc="-1" strike="noStrike">
                <a:solidFill>
                  <a:srgbClr val="ff3399"/>
                </a:solidFill>
                <a:uFill>
                  <a:solidFill>
                    <a:srgbClr val="ffffff"/>
                  </a:solidFill>
                </a:uFill>
                <a:latin typeface="Times New Roman"/>
                <a:ea typeface="宋体"/>
              </a:rPr>
              <a:t>x</a:t>
            </a:r>
            <a:endParaRPr b="0" lang="en-US" sz="1800" spc="-1" strike="noStrike">
              <a:solidFill>
                <a:srgbClr val="000000"/>
              </a:solidFill>
              <a:uFill>
                <a:solidFill>
                  <a:srgbClr val="ffffff"/>
                </a:solidFill>
              </a:uFill>
              <a:latin typeface="Arial"/>
            </a:endParaRPr>
          </a:p>
        </p:txBody>
      </p:sp>
      <p:sp>
        <p:nvSpPr>
          <p:cNvPr id="499" name="CustomShape 40"/>
          <p:cNvSpPr/>
          <p:nvPr/>
        </p:nvSpPr>
        <p:spPr>
          <a:xfrm>
            <a:off x="3867120" y="771480"/>
            <a:ext cx="558360" cy="577800"/>
          </a:xfrm>
          <a:prstGeom prst="rect">
            <a:avLst/>
          </a:prstGeom>
          <a:noFill/>
          <a:ln w="9360">
            <a:noFill/>
          </a:ln>
        </p:spPr>
        <p:style>
          <a:lnRef idx="0"/>
          <a:fillRef idx="0"/>
          <a:effectRef idx="0"/>
          <a:fontRef idx="minor"/>
        </p:style>
        <p:txBody>
          <a:bodyPr lIns="90000" rIns="90000" tIns="45000" bIns="45000"/>
          <a:p>
            <a:pPr>
              <a:lnSpc>
                <a:spcPct val="100000"/>
              </a:lnSpc>
            </a:pPr>
            <a:r>
              <a:rPr b="1" i="1" lang="en-US" sz="3200" spc="-1" strike="noStrike">
                <a:solidFill>
                  <a:srgbClr val="000000"/>
                </a:solidFill>
                <a:uFill>
                  <a:solidFill>
                    <a:srgbClr val="ffffff"/>
                  </a:solidFill>
                </a:uFill>
                <a:latin typeface="Times New Roman"/>
                <a:ea typeface="宋体"/>
              </a:rPr>
              <a:t>l</a:t>
            </a:r>
            <a:endParaRPr b="0" lang="en-US" sz="1800" spc="-1" strike="noStrike">
              <a:solidFill>
                <a:srgbClr val="000000"/>
              </a:solidFill>
              <a:uFill>
                <a:solidFill>
                  <a:srgbClr val="ffffff"/>
                </a:solidFill>
              </a:uFill>
              <a:latin typeface="Arial"/>
            </a:endParaRPr>
          </a:p>
        </p:txBody>
      </p:sp>
      <p:sp>
        <p:nvSpPr>
          <p:cNvPr id="500" name="CustomShape 41"/>
          <p:cNvSpPr/>
          <p:nvPr/>
        </p:nvSpPr>
        <p:spPr>
          <a:xfrm>
            <a:off x="228600" y="3772080"/>
            <a:ext cx="1218960" cy="577800"/>
          </a:xfrm>
          <a:prstGeom prst="rect">
            <a:avLst/>
          </a:prstGeom>
          <a:noFill/>
          <a:ln w="9360">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Times New Roman"/>
                <a:ea typeface="宋体"/>
              </a:rPr>
              <a:t>解：</a:t>
            </a:r>
            <a:endParaRPr b="0" lang="en-US" sz="1800" spc="-1" strike="noStrike">
              <a:solidFill>
                <a:srgbClr val="000000"/>
              </a:solidFill>
              <a:uFill>
                <a:solidFill>
                  <a:srgbClr val="ffffff"/>
                </a:solidFill>
              </a:uFill>
              <a:latin typeface="Arial"/>
            </a:endParaRPr>
          </a:p>
        </p:txBody>
      </p:sp>
      <p:graphicFrame>
        <p:nvGraphicFramePr>
          <p:cNvPr id="501" name="Object 42"/>
          <p:cNvGraphicFramePr/>
          <p:nvPr/>
        </p:nvGraphicFramePr>
        <p:xfrm>
          <a:off x="7261200" y="1228680"/>
          <a:ext cx="1387080" cy="1031400"/>
        </p:xfrm>
        <a:graphic>
          <a:graphicData uri="http://schemas.openxmlformats.org/presentationml/2006/ole">
            <p:oleObj progId="Equation.DSMT4" r:id="rId5" spid="">
              <p:embed/>
              <p:pic>
                <p:nvPicPr>
                  <p:cNvPr id="502" name="Object 46" descr=""/>
                  <p:cNvPicPr/>
                  <p:nvPr/>
                </p:nvPicPr>
                <p:blipFill>
                  <a:blip r:embed="rId6"/>
                  <a:stretch/>
                </p:blipFill>
                <p:spPr>
                  <a:xfrm>
                    <a:off x="7261200" y="1228680"/>
                    <a:ext cx="1387080" cy="1031400"/>
                  </a:xfrm>
                  <a:prstGeom prst="rect">
                    <a:avLst/>
                  </a:prstGeom>
                  <a:ln>
                    <a:noFill/>
                  </a:ln>
                </p:spPr>
              </p:pic>
            </p:oleObj>
          </a:graphicData>
        </a:graphic>
      </p:graphicFrame>
      <p:graphicFrame>
        <p:nvGraphicFramePr>
          <p:cNvPr id="503" name="Object 43"/>
          <p:cNvGraphicFramePr/>
          <p:nvPr/>
        </p:nvGraphicFramePr>
        <p:xfrm>
          <a:off x="7178760" y="2322360"/>
          <a:ext cx="1690200" cy="1096560"/>
        </p:xfrm>
        <a:graphic>
          <a:graphicData uri="http://schemas.openxmlformats.org/presentationml/2006/ole">
            <p:oleObj progId="Equation.3" r:id="rId7" spid="">
              <p:embed/>
              <p:pic>
                <p:nvPicPr>
                  <p:cNvPr id="504" name="Object 47" descr=""/>
                  <p:cNvPicPr/>
                  <p:nvPr/>
                </p:nvPicPr>
                <p:blipFill>
                  <a:blip r:embed="rId8"/>
                  <a:stretch/>
                </p:blipFill>
                <p:spPr>
                  <a:xfrm>
                    <a:off x="7178760" y="2322360"/>
                    <a:ext cx="1690200" cy="1096560"/>
                  </a:xfrm>
                  <a:prstGeom prst="rect">
                    <a:avLst/>
                  </a:prstGeom>
                  <a:ln>
                    <a:noFill/>
                  </a:ln>
                </p:spPr>
              </p:pic>
            </p:oleObj>
          </a:graphicData>
        </a:graphic>
      </p:graphicFrame>
      <p:graphicFrame>
        <p:nvGraphicFramePr>
          <p:cNvPr id="505" name="Object 44"/>
          <p:cNvGraphicFramePr/>
          <p:nvPr/>
        </p:nvGraphicFramePr>
        <p:xfrm>
          <a:off x="584280" y="4551480"/>
          <a:ext cx="2177640" cy="664920"/>
        </p:xfrm>
        <a:graphic>
          <a:graphicData uri="http://schemas.openxmlformats.org/presentationml/2006/ole">
            <p:oleObj progId="Equation.3" r:id="rId9" spid="">
              <p:embed/>
              <p:pic>
                <p:nvPicPr>
                  <p:cNvPr id="506" name="Object 48" descr=""/>
                  <p:cNvPicPr/>
                  <p:nvPr/>
                </p:nvPicPr>
                <p:blipFill>
                  <a:blip r:embed="rId10"/>
                  <a:stretch/>
                </p:blipFill>
                <p:spPr>
                  <a:xfrm>
                    <a:off x="584280" y="4551480"/>
                    <a:ext cx="2177640" cy="664920"/>
                  </a:xfrm>
                  <a:prstGeom prst="rect">
                    <a:avLst/>
                  </a:prstGeom>
                  <a:ln>
                    <a:noFill/>
                  </a:ln>
                </p:spPr>
              </p:pic>
            </p:oleObj>
          </a:graphicData>
        </a:graphic>
      </p:graphicFrame>
      <p:graphicFrame>
        <p:nvGraphicFramePr>
          <p:cNvPr id="507" name="Object 45"/>
          <p:cNvGraphicFramePr/>
          <p:nvPr/>
        </p:nvGraphicFramePr>
        <p:xfrm>
          <a:off x="2997360" y="4437000"/>
          <a:ext cx="1153800" cy="1052280"/>
        </p:xfrm>
        <a:graphic>
          <a:graphicData uri="http://schemas.openxmlformats.org/presentationml/2006/ole">
            <p:oleObj progId="Equation.DSMT4" r:id="rId11" spid="">
              <p:embed/>
              <p:pic>
                <p:nvPicPr>
                  <p:cNvPr id="508" name="Object 49" descr=""/>
                  <p:cNvPicPr/>
                  <p:nvPr/>
                </p:nvPicPr>
                <p:blipFill>
                  <a:blip r:embed="rId12"/>
                  <a:stretch/>
                </p:blipFill>
                <p:spPr>
                  <a:xfrm>
                    <a:off x="2997360" y="4437000"/>
                    <a:ext cx="1153800" cy="1052280"/>
                  </a:xfrm>
                  <a:prstGeom prst="rect">
                    <a:avLst/>
                  </a:prstGeom>
                  <a:ln>
                    <a:noFill/>
                  </a:ln>
                </p:spPr>
              </p:pic>
            </p:oleObj>
          </a:graphicData>
        </a:graphic>
      </p:graphicFrame>
      <p:graphicFrame>
        <p:nvGraphicFramePr>
          <p:cNvPr id="509" name="Object 46"/>
          <p:cNvGraphicFramePr/>
          <p:nvPr/>
        </p:nvGraphicFramePr>
        <p:xfrm>
          <a:off x="4248000" y="4449600"/>
          <a:ext cx="2711160" cy="1152000"/>
        </p:xfrm>
        <a:graphic>
          <a:graphicData uri="http://schemas.openxmlformats.org/presentationml/2006/ole">
            <p:oleObj progId="Equation.3" r:id="rId13" spid="">
              <p:embed/>
              <p:pic>
                <p:nvPicPr>
                  <p:cNvPr id="510" name="Object 50" descr=""/>
                  <p:cNvPicPr/>
                  <p:nvPr/>
                </p:nvPicPr>
                <p:blipFill>
                  <a:blip r:embed="rId14"/>
                  <a:stretch/>
                </p:blipFill>
                <p:spPr>
                  <a:xfrm>
                    <a:off x="4248000" y="4449600"/>
                    <a:ext cx="2711160" cy="1152000"/>
                  </a:xfrm>
                  <a:prstGeom prst="rect">
                    <a:avLst/>
                  </a:prstGeom>
                  <a:ln>
                    <a:noFill/>
                  </a:ln>
                </p:spPr>
              </p:pic>
            </p:oleObj>
          </a:graphicData>
        </a:graphic>
      </p:graphicFrame>
      <p:graphicFrame>
        <p:nvGraphicFramePr>
          <p:cNvPr id="511" name="Object 47"/>
          <p:cNvGraphicFramePr/>
          <p:nvPr/>
        </p:nvGraphicFramePr>
        <p:xfrm>
          <a:off x="2773440" y="5703840"/>
          <a:ext cx="2812680" cy="1153800"/>
        </p:xfrm>
        <a:graphic>
          <a:graphicData uri="http://schemas.openxmlformats.org/presentationml/2006/ole">
            <p:oleObj progId="Equation.3" r:id="rId15" spid="">
              <p:embed/>
              <p:pic>
                <p:nvPicPr>
                  <p:cNvPr id="512" name="Object 51" descr=""/>
                  <p:cNvPicPr/>
                  <p:nvPr/>
                </p:nvPicPr>
                <p:blipFill>
                  <a:blip r:embed="rId16"/>
                  <a:stretch/>
                </p:blipFill>
                <p:spPr>
                  <a:xfrm>
                    <a:off x="2773440" y="5703840"/>
                    <a:ext cx="2812680" cy="1153800"/>
                  </a:xfrm>
                  <a:prstGeom prst="rect">
                    <a:avLst/>
                  </a:prstGeom>
                  <a:ln>
                    <a:noFill/>
                  </a:ln>
                </p:spPr>
              </p:pic>
            </p:oleObj>
          </a:graphicData>
        </a:graphic>
      </p:graphicFrame>
      <p:graphicFrame>
        <p:nvGraphicFramePr>
          <p:cNvPr id="513" name="Object 48"/>
          <p:cNvGraphicFramePr/>
          <p:nvPr/>
        </p:nvGraphicFramePr>
        <p:xfrm>
          <a:off x="5568840" y="5648400"/>
          <a:ext cx="2577600" cy="1209240"/>
        </p:xfrm>
        <a:graphic>
          <a:graphicData uri="http://schemas.openxmlformats.org/presentationml/2006/ole">
            <p:oleObj progId="Equation.3" r:id="rId17" spid="">
              <p:embed/>
              <p:pic>
                <p:nvPicPr>
                  <p:cNvPr id="514" name="Object 52" descr=""/>
                  <p:cNvPicPr/>
                  <p:nvPr/>
                </p:nvPicPr>
                <p:blipFill>
                  <a:blip r:embed="rId18"/>
                  <a:stretch/>
                </p:blipFill>
                <p:spPr>
                  <a:xfrm>
                    <a:off x="5568840" y="5648400"/>
                    <a:ext cx="2577600" cy="1209240"/>
                  </a:xfrm>
                  <a:prstGeom prst="rect">
                    <a:avLst/>
                  </a:prstGeom>
                  <a:ln>
                    <a:noFill/>
                  </a:ln>
                </p:spPr>
              </p:pic>
            </p:oleObj>
          </a:graphicData>
        </a:graphic>
      </p:graphicFrame>
      <p:graphicFrame>
        <p:nvGraphicFramePr>
          <p:cNvPr id="515" name="Object 49"/>
          <p:cNvGraphicFramePr/>
          <p:nvPr/>
        </p:nvGraphicFramePr>
        <p:xfrm>
          <a:off x="7205760" y="449280"/>
          <a:ext cx="1271160" cy="623520"/>
        </p:xfrm>
        <a:graphic>
          <a:graphicData uri="http://schemas.openxmlformats.org/presentationml/2006/ole">
            <p:oleObj progId="Equation.3" r:id="rId19" spid="">
              <p:embed/>
              <p:pic>
                <p:nvPicPr>
                  <p:cNvPr id="516" name="Object 53" descr=""/>
                  <p:cNvPicPr/>
                  <p:nvPr/>
                </p:nvPicPr>
                <p:blipFill>
                  <a:blip r:embed="rId20"/>
                  <a:stretch/>
                </p:blipFill>
                <p:spPr>
                  <a:xfrm>
                    <a:off x="7205760" y="449280"/>
                    <a:ext cx="1271160" cy="623520"/>
                  </a:xfrm>
                  <a:prstGeom prst="rect">
                    <a:avLst/>
                  </a:prstGeom>
                  <a:ln>
                    <a:noFill/>
                  </a:ln>
                </p:spPr>
              </p:pic>
            </p:oleObj>
          </a:graphicData>
        </a:graphic>
      </p:graphicFrame>
      <p:sp>
        <p:nvSpPr>
          <p:cNvPr id="517" name="CustomShape 50"/>
          <p:cNvSpPr/>
          <p:nvPr/>
        </p:nvSpPr>
        <p:spPr>
          <a:xfrm>
            <a:off x="1168560" y="3784680"/>
            <a:ext cx="7975080" cy="1064520"/>
          </a:xfrm>
          <a:prstGeom prst="rect">
            <a:avLst/>
          </a:prstGeom>
          <a:noFill/>
          <a:ln w="9360">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Times New Roman"/>
                <a:ea typeface="宋体"/>
              </a:rPr>
              <a:t>建立如图示坐标系，写出小船运动方程</a:t>
            </a:r>
            <a:r>
              <a:rPr b="1" lang="en-US" sz="3200" spc="-1" strike="noStrike">
                <a:solidFill>
                  <a:srgbClr val="000000"/>
                </a:solidFill>
                <a:uFill>
                  <a:solidFill>
                    <a:srgbClr val="ffffff"/>
                  </a:solidFill>
                </a:uFill>
                <a:latin typeface="Times New Roman"/>
                <a:ea typeface="宋体"/>
              </a:rPr>
              <a:t>x(t)</a:t>
            </a:r>
            <a:endParaRPr b="0" lang="en-US" sz="1800" spc="-1" strike="noStrike">
              <a:solidFill>
                <a:srgbClr val="000000"/>
              </a:solidFill>
              <a:uFill>
                <a:solidFill>
                  <a:srgbClr val="ffffff"/>
                </a:solidFill>
              </a:uFill>
              <a:latin typeface="Arial"/>
            </a:endParaRPr>
          </a:p>
        </p:txBody>
      </p:sp>
    </p:spTree>
  </p:cSld>
  <p:timing>
    <p:tnLst>
      <p:par>
        <p:cTn id="1117" dur="indefinite" restart="never" nodeType="tmRoot">
          <p:childTnLst>
            <p:seq>
              <p:cTn id="1118" dur="indefinite" nodeType="mainSeq">
                <p:childTnLst>
                  <p:par>
                    <p:cTn id="1119" fill="hold">
                      <p:stCondLst>
                        <p:cond delay="indefinite"/>
                      </p:stCondLst>
                      <p:childTnLst>
                        <p:par>
                          <p:cTn id="1120" fill="hold">
                            <p:stCondLst>
                              <p:cond delay="0"/>
                            </p:stCondLst>
                            <p:childTnLst>
                              <p:par>
                                <p:cTn id="1121" nodeType="clickEffect" fill="hold" presetClass="entr" presetID="22" presetSubtype="8">
                                  <p:stCondLst>
                                    <p:cond delay="0"/>
                                  </p:stCondLst>
                                  <p:childTnLst>
                                    <p:set>
                                      <p:cBhvr>
                                        <p:cTn id="1122" dur="1" fill="hold">
                                          <p:stCondLst>
                                            <p:cond delay="0"/>
                                          </p:stCondLst>
                                        </p:cTn>
                                        <p:tgtEl>
                                          <p:spTgt spid="-1"/>
                                        </p:tgtEl>
                                        <p:attrNameLst>
                                          <p:attrName>style.visibility</p:attrName>
                                        </p:attrNameLst>
                                      </p:cBhvr>
                                      <p:to>
                                        <p:strVal val="visible"/>
                                      </p:to>
                                    </p:set>
                                    <p:animEffect filter="wipe(left)" transition="in">
                                      <p:cBhvr additive="repl">
                                        <p:cTn id="1123" dur="500"/>
                                        <p:tgtEl>
                                          <p:spTgt spid="-1"/>
                                        </p:tgtEl>
                                      </p:cBhvr>
                                    </p:animEffect>
                                  </p:childTnLst>
                                </p:cTn>
                              </p:par>
                            </p:childTnLst>
                          </p:cTn>
                        </p:par>
                      </p:childTnLst>
                    </p:cTn>
                  </p:par>
                  <p:par>
                    <p:cTn id="1124" fill="hold">
                      <p:stCondLst>
                        <p:cond delay="indefinite"/>
                      </p:stCondLst>
                      <p:childTnLst>
                        <p:par>
                          <p:cTn id="1125" fill="hold">
                            <p:stCondLst>
                              <p:cond delay="0"/>
                            </p:stCondLst>
                            <p:childTnLst>
                              <p:par>
                                <p:cTn id="1126" nodeType="clickEffect" fill="hold" presetClass="entr" presetID="9">
                                  <p:stCondLst>
                                    <p:cond delay="0"/>
                                  </p:stCondLst>
                                  <p:childTnLst>
                                    <p:set>
                                      <p:cBhvr>
                                        <p:cTn id="1127" dur="1" fill="hold">
                                          <p:stCondLst>
                                            <p:cond delay="0"/>
                                          </p:stCondLst>
                                        </p:cTn>
                                        <p:tgtEl>
                                          <p:spTgt spid="498">
                                            <p:txEl>
                                              <p:pRg st="0" end="2"/>
                                            </p:txEl>
                                          </p:spTgt>
                                        </p:tgtEl>
                                        <p:attrNameLst>
                                          <p:attrName>style.visibility</p:attrName>
                                        </p:attrNameLst>
                                      </p:cBhvr>
                                      <p:to>
                                        <p:strVal val="visible"/>
                                      </p:to>
                                    </p:set>
                                    <p:animEffect filter="dissolve" transition="in">
                                      <p:cBhvr additive="repl">
                                        <p:cTn id="1128" dur="500"/>
                                        <p:tgtEl>
                                          <p:spTgt spid="498">
                                            <p:txEl>
                                              <p:pRg st="0" end="2"/>
                                            </p:txEl>
                                          </p:spTgt>
                                        </p:tgtEl>
                                      </p:cBhvr>
                                    </p:animEffect>
                                  </p:childTnLst>
                                </p:cTn>
                              </p:par>
                            </p:childTnLst>
                          </p:cTn>
                        </p:par>
                      </p:childTnLst>
                    </p:cTn>
                  </p:par>
                  <p:par>
                    <p:cTn id="1129" fill="hold">
                      <p:stCondLst>
                        <p:cond delay="indefinite"/>
                      </p:stCondLst>
                      <p:childTnLst>
                        <p:par>
                          <p:cTn id="1130" fill="hold">
                            <p:stCondLst>
                              <p:cond delay="0"/>
                            </p:stCondLst>
                            <p:childTnLst>
                              <p:par>
                                <p:cTn id="1131" nodeType="clickEffect" fill="hold" presetClass="entr" presetID="9">
                                  <p:stCondLst>
                                    <p:cond delay="0"/>
                                  </p:stCondLst>
                                  <p:childTnLst>
                                    <p:set>
                                      <p:cBhvr>
                                        <p:cTn id="1132" dur="1" fill="hold">
                                          <p:stCondLst>
                                            <p:cond delay="0"/>
                                          </p:stCondLst>
                                        </p:cTn>
                                        <p:tgtEl>
                                          <p:spTgt spid="516"/>
                                        </p:tgtEl>
                                        <p:attrNameLst>
                                          <p:attrName>style.visibility</p:attrName>
                                        </p:attrNameLst>
                                      </p:cBhvr>
                                      <p:to>
                                        <p:strVal val="visible"/>
                                      </p:to>
                                    </p:set>
                                    <p:animEffect filter="dissolve" transition="in">
                                      <p:cBhvr additive="repl">
                                        <p:cTn id="1133" dur="500"/>
                                        <p:tgtEl>
                                          <p:spTgt spid="516"/>
                                        </p:tgtEl>
                                      </p:cBhvr>
                                    </p:animEffect>
                                  </p:childTnLst>
                                </p:cTn>
                              </p:par>
                            </p:childTnLst>
                          </p:cTn>
                        </p:par>
                      </p:childTnLst>
                    </p:cTn>
                  </p:par>
                  <p:par>
                    <p:cTn id="1134" fill="hold">
                      <p:stCondLst>
                        <p:cond delay="indefinite"/>
                      </p:stCondLst>
                      <p:childTnLst>
                        <p:par>
                          <p:cTn id="1135" fill="hold">
                            <p:stCondLst>
                              <p:cond delay="0"/>
                            </p:stCondLst>
                            <p:childTnLst>
                              <p:par>
                                <p:cTn id="1136" nodeType="clickEffect" fill="hold" presetClass="entr" presetID="9">
                                  <p:stCondLst>
                                    <p:cond delay="0"/>
                                  </p:stCondLst>
                                  <p:childTnLst>
                                    <p:set>
                                      <p:cBhvr>
                                        <p:cTn id="1137" dur="1" fill="hold">
                                          <p:stCondLst>
                                            <p:cond delay="0"/>
                                          </p:stCondLst>
                                        </p:cTn>
                                        <p:tgtEl>
                                          <p:spTgt spid="502"/>
                                        </p:tgtEl>
                                        <p:attrNameLst>
                                          <p:attrName>style.visibility</p:attrName>
                                        </p:attrNameLst>
                                      </p:cBhvr>
                                      <p:to>
                                        <p:strVal val="visible"/>
                                      </p:to>
                                    </p:set>
                                    <p:animEffect filter="dissolve" transition="in">
                                      <p:cBhvr additive="repl">
                                        <p:cTn id="1138" dur="500"/>
                                        <p:tgtEl>
                                          <p:spTgt spid="502"/>
                                        </p:tgtEl>
                                      </p:cBhvr>
                                    </p:animEffect>
                                  </p:childTnLst>
                                </p:cTn>
                              </p:par>
                            </p:childTnLst>
                          </p:cTn>
                        </p:par>
                      </p:childTnLst>
                    </p:cTn>
                  </p:par>
                  <p:par>
                    <p:cTn id="1139" fill="hold">
                      <p:stCondLst>
                        <p:cond delay="indefinite"/>
                      </p:stCondLst>
                      <p:childTnLst>
                        <p:par>
                          <p:cTn id="1140" fill="hold">
                            <p:stCondLst>
                              <p:cond delay="0"/>
                            </p:stCondLst>
                            <p:childTnLst>
                              <p:par>
                                <p:cTn id="1141" nodeType="clickEffect" fill="hold" presetClass="entr" presetID="9">
                                  <p:stCondLst>
                                    <p:cond delay="0"/>
                                  </p:stCondLst>
                                  <p:childTnLst>
                                    <p:set>
                                      <p:cBhvr>
                                        <p:cTn id="1142" dur="1" fill="hold">
                                          <p:stCondLst>
                                            <p:cond delay="0"/>
                                          </p:stCondLst>
                                        </p:cTn>
                                        <p:tgtEl>
                                          <p:spTgt spid="504"/>
                                        </p:tgtEl>
                                        <p:attrNameLst>
                                          <p:attrName>style.visibility</p:attrName>
                                        </p:attrNameLst>
                                      </p:cBhvr>
                                      <p:to>
                                        <p:strVal val="visible"/>
                                      </p:to>
                                    </p:set>
                                    <p:animEffect filter="dissolve" transition="in">
                                      <p:cBhvr additive="repl">
                                        <p:cTn id="1143" dur="500"/>
                                        <p:tgtEl>
                                          <p:spTgt spid="504"/>
                                        </p:tgtEl>
                                      </p:cBhvr>
                                    </p:animEffect>
                                  </p:childTnLst>
                                </p:cTn>
                              </p:par>
                            </p:childTnLst>
                          </p:cTn>
                        </p:par>
                      </p:childTnLst>
                    </p:cTn>
                  </p:par>
                  <p:par>
                    <p:cTn id="1144" fill="hold">
                      <p:stCondLst>
                        <p:cond delay="indefinite"/>
                      </p:stCondLst>
                      <p:childTnLst>
                        <p:par>
                          <p:cTn id="1145" fill="hold">
                            <p:stCondLst>
                              <p:cond delay="0"/>
                            </p:stCondLst>
                            <p:childTnLst>
                              <p:par>
                                <p:cTn id="1146" nodeType="clickEffect" fill="hold" presetClass="entr" presetID="9">
                                  <p:stCondLst>
                                    <p:cond delay="0"/>
                                  </p:stCondLst>
                                  <p:childTnLst>
                                    <p:set>
                                      <p:cBhvr>
                                        <p:cTn id="1147" dur="1" fill="hold">
                                          <p:stCondLst>
                                            <p:cond delay="0"/>
                                          </p:stCondLst>
                                        </p:cTn>
                                        <p:tgtEl>
                                          <p:spTgt spid="500">
                                            <p:txEl>
                                              <p:pRg st="0" end="3"/>
                                            </p:txEl>
                                          </p:spTgt>
                                        </p:tgtEl>
                                        <p:attrNameLst>
                                          <p:attrName>style.visibility</p:attrName>
                                        </p:attrNameLst>
                                      </p:cBhvr>
                                      <p:to>
                                        <p:strVal val="visible"/>
                                      </p:to>
                                    </p:set>
                                    <p:animEffect filter="dissolve" transition="in">
                                      <p:cBhvr additive="repl">
                                        <p:cTn id="1148" dur="500"/>
                                        <p:tgtEl>
                                          <p:spTgt spid="500">
                                            <p:txEl>
                                              <p:pRg st="0" end="3"/>
                                            </p:txEl>
                                          </p:spTgt>
                                        </p:tgtEl>
                                      </p:cBhvr>
                                    </p:animEffect>
                                  </p:childTnLst>
                                </p:cTn>
                              </p:par>
                            </p:childTnLst>
                          </p:cTn>
                        </p:par>
                      </p:childTnLst>
                    </p:cTn>
                  </p:par>
                  <p:par>
                    <p:cTn id="1149" fill="hold">
                      <p:stCondLst>
                        <p:cond delay="indefinite"/>
                      </p:stCondLst>
                      <p:childTnLst>
                        <p:par>
                          <p:cTn id="1150" fill="hold">
                            <p:stCondLst>
                              <p:cond delay="0"/>
                            </p:stCondLst>
                            <p:childTnLst>
                              <p:par>
                                <p:cTn id="1151" nodeType="clickEffect" fill="hold" presetClass="entr" presetID="2" presetSubtype="4">
                                  <p:stCondLst>
                                    <p:cond delay="0"/>
                                  </p:stCondLst>
                                  <p:childTnLst>
                                    <p:set>
                                      <p:cBhvr>
                                        <p:cTn id="1152" dur="1" fill="hold">
                                          <p:stCondLst>
                                            <p:cond delay="0"/>
                                          </p:stCondLst>
                                        </p:cTn>
                                        <p:tgtEl>
                                          <p:spTgt spid="517"/>
                                        </p:tgtEl>
                                        <p:attrNameLst>
                                          <p:attrName>style.visibility</p:attrName>
                                        </p:attrNameLst>
                                      </p:cBhvr>
                                      <p:to>
                                        <p:strVal val="visible"/>
                                      </p:to>
                                    </p:set>
                                    <p:anim calcmode="lin" valueType="num">
                                      <p:cBhvr additive="repl">
                                        <p:cTn id="1153" dur="500" fill="hold"/>
                                        <p:tgtEl>
                                          <p:spTgt spid="517"/>
                                        </p:tgtEl>
                                        <p:attrNameLst>
                                          <p:attrName>ppt_x</p:attrName>
                                        </p:attrNameLst>
                                      </p:cBhvr>
                                      <p:tavLst>
                                        <p:tav tm="0">
                                          <p:val>
                                            <p:strVal val="#ppt_x"/>
                                          </p:val>
                                        </p:tav>
                                        <p:tav tm="100000">
                                          <p:val>
                                            <p:strVal val="#ppt_x"/>
                                          </p:val>
                                        </p:tav>
                                      </p:tavLst>
                                    </p:anim>
                                    <p:anim calcmode="lin" valueType="num">
                                      <p:cBhvr additive="repl">
                                        <p:cTn id="1154" dur="500" fill="hold"/>
                                        <p:tgtEl>
                                          <p:spTgt spid="517"/>
                                        </p:tgtEl>
                                        <p:attrNameLst>
                                          <p:attrName>ppt_y</p:attrName>
                                        </p:attrNameLst>
                                      </p:cBhvr>
                                      <p:tavLst>
                                        <p:tav tm="0">
                                          <p:val>
                                            <p:strVal val="1+#ppt_h/2"/>
                                          </p:val>
                                        </p:tav>
                                        <p:tav tm="100000">
                                          <p:val>
                                            <p:strVal val="#ppt_y"/>
                                          </p:val>
                                        </p:tav>
                                      </p:tavLst>
                                    </p:anim>
                                  </p:childTnLst>
                                </p:cTn>
                              </p:par>
                            </p:childTnLst>
                          </p:cTn>
                        </p:par>
                      </p:childTnLst>
                    </p:cTn>
                  </p:par>
                  <p:par>
                    <p:cTn id="1155" fill="hold">
                      <p:stCondLst>
                        <p:cond delay="indefinite"/>
                      </p:stCondLst>
                      <p:childTnLst>
                        <p:par>
                          <p:cTn id="1156" fill="hold">
                            <p:stCondLst>
                              <p:cond delay="0"/>
                            </p:stCondLst>
                            <p:childTnLst>
                              <p:par>
                                <p:cTn id="1157" nodeType="clickEffect" fill="hold" presetClass="entr" presetID="9">
                                  <p:stCondLst>
                                    <p:cond delay="0"/>
                                  </p:stCondLst>
                                  <p:childTnLst>
                                    <p:set>
                                      <p:cBhvr>
                                        <p:cTn id="1158" dur="1" fill="hold">
                                          <p:stCondLst>
                                            <p:cond delay="0"/>
                                          </p:stCondLst>
                                        </p:cTn>
                                        <p:tgtEl>
                                          <p:spTgt spid="499">
                                            <p:txEl>
                                              <p:pRg st="0" end="2"/>
                                            </p:txEl>
                                          </p:spTgt>
                                        </p:tgtEl>
                                        <p:attrNameLst>
                                          <p:attrName>style.visibility</p:attrName>
                                        </p:attrNameLst>
                                      </p:cBhvr>
                                      <p:to>
                                        <p:strVal val="visible"/>
                                      </p:to>
                                    </p:set>
                                    <p:animEffect filter="dissolve" transition="in">
                                      <p:cBhvr additive="repl">
                                        <p:cTn id="1159" dur="500"/>
                                        <p:tgtEl>
                                          <p:spTgt spid="499">
                                            <p:txEl>
                                              <p:pRg st="0" end="2"/>
                                            </p:txEl>
                                          </p:spTgt>
                                        </p:tgtEl>
                                      </p:cBhvr>
                                    </p:animEffect>
                                  </p:childTnLst>
                                </p:cTn>
                              </p:par>
                            </p:childTnLst>
                          </p:cTn>
                        </p:par>
                      </p:childTnLst>
                    </p:cTn>
                  </p:par>
                  <p:par>
                    <p:cTn id="1160" fill="hold">
                      <p:stCondLst>
                        <p:cond delay="indefinite"/>
                      </p:stCondLst>
                      <p:childTnLst>
                        <p:par>
                          <p:cTn id="1161" fill="hold">
                            <p:stCondLst>
                              <p:cond delay="0"/>
                            </p:stCondLst>
                            <p:childTnLst>
                              <p:par>
                                <p:cTn id="1162" nodeType="clickEffect" fill="hold" presetClass="entr" presetID="9">
                                  <p:stCondLst>
                                    <p:cond delay="0"/>
                                  </p:stCondLst>
                                  <p:childTnLst>
                                    <p:set>
                                      <p:cBhvr>
                                        <p:cTn id="1163" dur="1" fill="hold">
                                          <p:stCondLst>
                                            <p:cond delay="0"/>
                                          </p:stCondLst>
                                        </p:cTn>
                                        <p:tgtEl>
                                          <p:spTgt spid="506"/>
                                        </p:tgtEl>
                                        <p:attrNameLst>
                                          <p:attrName>style.visibility</p:attrName>
                                        </p:attrNameLst>
                                      </p:cBhvr>
                                      <p:to>
                                        <p:strVal val="visible"/>
                                      </p:to>
                                    </p:set>
                                    <p:animEffect filter="dissolve" transition="in">
                                      <p:cBhvr additive="repl">
                                        <p:cTn id="1164" dur="500"/>
                                        <p:tgtEl>
                                          <p:spTgt spid="506"/>
                                        </p:tgtEl>
                                      </p:cBhvr>
                                    </p:animEffect>
                                  </p:childTnLst>
                                </p:cTn>
                              </p:par>
                            </p:childTnLst>
                          </p:cTn>
                        </p:par>
                      </p:childTnLst>
                    </p:cTn>
                  </p:par>
                  <p:par>
                    <p:cTn id="1165" fill="hold">
                      <p:stCondLst>
                        <p:cond delay="indefinite"/>
                      </p:stCondLst>
                      <p:childTnLst>
                        <p:par>
                          <p:cTn id="1166" fill="hold">
                            <p:stCondLst>
                              <p:cond delay="0"/>
                            </p:stCondLst>
                            <p:childTnLst>
                              <p:par>
                                <p:cTn id="1167" nodeType="clickEffect" fill="hold" presetClass="entr" presetID="9">
                                  <p:stCondLst>
                                    <p:cond delay="0"/>
                                  </p:stCondLst>
                                  <p:childTnLst>
                                    <p:set>
                                      <p:cBhvr>
                                        <p:cTn id="1168" dur="1" fill="hold">
                                          <p:stCondLst>
                                            <p:cond delay="0"/>
                                          </p:stCondLst>
                                        </p:cTn>
                                        <p:tgtEl>
                                          <p:spTgt spid="508"/>
                                        </p:tgtEl>
                                        <p:attrNameLst>
                                          <p:attrName>style.visibility</p:attrName>
                                        </p:attrNameLst>
                                      </p:cBhvr>
                                      <p:to>
                                        <p:strVal val="visible"/>
                                      </p:to>
                                    </p:set>
                                    <p:animEffect filter="dissolve" transition="in">
                                      <p:cBhvr additive="repl">
                                        <p:cTn id="1169" dur="500"/>
                                        <p:tgtEl>
                                          <p:spTgt spid="508"/>
                                        </p:tgtEl>
                                      </p:cBhvr>
                                    </p:animEffect>
                                  </p:childTnLst>
                                </p:cTn>
                              </p:par>
                            </p:childTnLst>
                          </p:cTn>
                        </p:par>
                      </p:childTnLst>
                    </p:cTn>
                  </p:par>
                  <p:par>
                    <p:cTn id="1170" fill="hold">
                      <p:stCondLst>
                        <p:cond delay="indefinite"/>
                      </p:stCondLst>
                      <p:childTnLst>
                        <p:par>
                          <p:cTn id="1171" fill="hold">
                            <p:stCondLst>
                              <p:cond delay="0"/>
                            </p:stCondLst>
                            <p:childTnLst>
                              <p:par>
                                <p:cTn id="1172" nodeType="clickEffect" fill="hold" presetClass="entr" presetID="9">
                                  <p:stCondLst>
                                    <p:cond delay="0"/>
                                  </p:stCondLst>
                                  <p:childTnLst>
                                    <p:set>
                                      <p:cBhvr>
                                        <p:cTn id="1173" dur="1" fill="hold">
                                          <p:stCondLst>
                                            <p:cond delay="0"/>
                                          </p:stCondLst>
                                        </p:cTn>
                                        <p:tgtEl>
                                          <p:spTgt spid="510"/>
                                        </p:tgtEl>
                                        <p:attrNameLst>
                                          <p:attrName>style.visibility</p:attrName>
                                        </p:attrNameLst>
                                      </p:cBhvr>
                                      <p:to>
                                        <p:strVal val="visible"/>
                                      </p:to>
                                    </p:set>
                                    <p:animEffect filter="dissolve" transition="in">
                                      <p:cBhvr additive="repl">
                                        <p:cTn id="1174" dur="500"/>
                                        <p:tgtEl>
                                          <p:spTgt spid="510"/>
                                        </p:tgtEl>
                                      </p:cBhvr>
                                    </p:animEffect>
                                  </p:childTnLst>
                                </p:cTn>
                              </p:par>
                            </p:childTnLst>
                          </p:cTn>
                        </p:par>
                      </p:childTnLst>
                    </p:cTn>
                  </p:par>
                  <p:par>
                    <p:cTn id="1175" fill="hold">
                      <p:stCondLst>
                        <p:cond delay="indefinite"/>
                      </p:stCondLst>
                      <p:childTnLst>
                        <p:par>
                          <p:cTn id="1176" fill="hold">
                            <p:stCondLst>
                              <p:cond delay="0"/>
                            </p:stCondLst>
                            <p:childTnLst>
                              <p:par>
                                <p:cTn id="1177" nodeType="clickEffect" fill="hold" presetClass="entr" presetID="9">
                                  <p:stCondLst>
                                    <p:cond delay="0"/>
                                  </p:stCondLst>
                                  <p:childTnLst>
                                    <p:set>
                                      <p:cBhvr>
                                        <p:cTn id="1178" dur="1" fill="hold">
                                          <p:stCondLst>
                                            <p:cond delay="0"/>
                                          </p:stCondLst>
                                        </p:cTn>
                                        <p:tgtEl>
                                          <p:spTgt spid="512"/>
                                        </p:tgtEl>
                                        <p:attrNameLst>
                                          <p:attrName>style.visibility</p:attrName>
                                        </p:attrNameLst>
                                      </p:cBhvr>
                                      <p:to>
                                        <p:strVal val="visible"/>
                                      </p:to>
                                    </p:set>
                                    <p:animEffect filter="dissolve" transition="in">
                                      <p:cBhvr additive="repl">
                                        <p:cTn id="1179" dur="500"/>
                                        <p:tgtEl>
                                          <p:spTgt spid="512"/>
                                        </p:tgtEl>
                                      </p:cBhvr>
                                    </p:animEffect>
                                  </p:childTnLst>
                                </p:cTn>
                              </p:par>
                            </p:childTnLst>
                          </p:cTn>
                        </p:par>
                      </p:childTnLst>
                    </p:cTn>
                  </p:par>
                  <p:par>
                    <p:cTn id="1180" fill="hold">
                      <p:stCondLst>
                        <p:cond delay="indefinite"/>
                      </p:stCondLst>
                      <p:childTnLst>
                        <p:par>
                          <p:cTn id="1181" fill="hold">
                            <p:stCondLst>
                              <p:cond delay="0"/>
                            </p:stCondLst>
                            <p:childTnLst>
                              <p:par>
                                <p:cTn id="1182" nodeType="clickEffect" fill="hold" presetClass="entr" presetID="9">
                                  <p:stCondLst>
                                    <p:cond delay="0"/>
                                  </p:stCondLst>
                                  <p:childTnLst>
                                    <p:set>
                                      <p:cBhvr>
                                        <p:cTn id="1183" dur="1" fill="hold">
                                          <p:stCondLst>
                                            <p:cond delay="0"/>
                                          </p:stCondLst>
                                        </p:cTn>
                                        <p:tgtEl>
                                          <p:spTgt spid="514"/>
                                        </p:tgtEl>
                                        <p:attrNameLst>
                                          <p:attrName>style.visibility</p:attrName>
                                        </p:attrNameLst>
                                      </p:cBhvr>
                                      <p:to>
                                        <p:strVal val="visible"/>
                                      </p:to>
                                    </p:set>
                                    <p:animEffect filter="dissolve" transition="in">
                                      <p:cBhvr additive="repl">
                                        <p:cTn id="1184" dur="500"/>
                                        <p:tgtEl>
                                          <p:spTgt spid="51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18" name="Object 1"/>
          <p:cNvGraphicFramePr/>
          <p:nvPr/>
        </p:nvGraphicFramePr>
        <p:xfrm>
          <a:off x="771480" y="871560"/>
          <a:ext cx="1215720" cy="1071360"/>
        </p:xfrm>
        <a:graphic>
          <a:graphicData uri="http://schemas.openxmlformats.org/presentationml/2006/ole">
            <p:oleObj progId="Equation.DSMT4" r:id="rId1" spid="">
              <p:embed/>
              <p:pic>
                <p:nvPicPr>
                  <p:cNvPr id="519" name="Object 2" descr=""/>
                  <p:cNvPicPr/>
                  <p:nvPr/>
                </p:nvPicPr>
                <p:blipFill>
                  <a:blip r:embed="rId2"/>
                  <a:stretch/>
                </p:blipFill>
                <p:spPr>
                  <a:xfrm>
                    <a:off x="771480" y="871560"/>
                    <a:ext cx="1215720" cy="1071360"/>
                  </a:xfrm>
                  <a:prstGeom prst="rect">
                    <a:avLst/>
                  </a:prstGeom>
                  <a:ln>
                    <a:noFill/>
                  </a:ln>
                </p:spPr>
              </p:pic>
            </p:oleObj>
          </a:graphicData>
        </a:graphic>
      </p:graphicFrame>
      <p:graphicFrame>
        <p:nvGraphicFramePr>
          <p:cNvPr id="520" name="Object 2"/>
          <p:cNvGraphicFramePr/>
          <p:nvPr/>
        </p:nvGraphicFramePr>
        <p:xfrm>
          <a:off x="2006640" y="195120"/>
          <a:ext cx="6795720" cy="1814040"/>
        </p:xfrm>
        <a:graphic>
          <a:graphicData uri="http://schemas.openxmlformats.org/presentationml/2006/ole">
            <p:oleObj progId="Equation.3" r:id="rId3" spid="">
              <p:embed/>
              <p:pic>
                <p:nvPicPr>
                  <p:cNvPr id="521" name="Object 3" descr=""/>
                  <p:cNvPicPr/>
                  <p:nvPr/>
                </p:nvPicPr>
                <p:blipFill>
                  <a:blip r:embed="rId4"/>
                  <a:stretch/>
                </p:blipFill>
                <p:spPr>
                  <a:xfrm>
                    <a:off x="2006640" y="195120"/>
                    <a:ext cx="6795720" cy="1814040"/>
                  </a:xfrm>
                  <a:prstGeom prst="rect">
                    <a:avLst/>
                  </a:prstGeom>
                  <a:ln>
                    <a:noFill/>
                  </a:ln>
                </p:spPr>
              </p:pic>
            </p:oleObj>
          </a:graphicData>
        </a:graphic>
      </p:graphicFrame>
      <p:graphicFrame>
        <p:nvGraphicFramePr>
          <p:cNvPr id="522" name="Object 3"/>
          <p:cNvGraphicFramePr/>
          <p:nvPr/>
        </p:nvGraphicFramePr>
        <p:xfrm>
          <a:off x="998640" y="1928880"/>
          <a:ext cx="1671120" cy="1174320"/>
        </p:xfrm>
        <a:graphic>
          <a:graphicData uri="http://schemas.openxmlformats.org/presentationml/2006/ole">
            <p:oleObj progId="Equation.3" r:id="rId5" spid="">
              <p:embed/>
              <p:pic>
                <p:nvPicPr>
                  <p:cNvPr id="523" name="Object 4" descr=""/>
                  <p:cNvPicPr/>
                  <p:nvPr/>
                </p:nvPicPr>
                <p:blipFill>
                  <a:blip r:embed="rId6"/>
                  <a:stretch/>
                </p:blipFill>
                <p:spPr>
                  <a:xfrm>
                    <a:off x="998640" y="1928880"/>
                    <a:ext cx="1671120" cy="1174320"/>
                  </a:xfrm>
                  <a:prstGeom prst="rect">
                    <a:avLst/>
                  </a:prstGeom>
                  <a:ln>
                    <a:noFill/>
                  </a:ln>
                </p:spPr>
              </p:pic>
            </p:oleObj>
          </a:graphicData>
        </a:graphic>
      </p:graphicFrame>
      <p:graphicFrame>
        <p:nvGraphicFramePr>
          <p:cNvPr id="524" name="Object 4"/>
          <p:cNvGraphicFramePr/>
          <p:nvPr/>
        </p:nvGraphicFramePr>
        <p:xfrm>
          <a:off x="2693880" y="2389320"/>
          <a:ext cx="3087360" cy="1209240"/>
        </p:xfrm>
        <a:graphic>
          <a:graphicData uri="http://schemas.openxmlformats.org/presentationml/2006/ole">
            <p:oleObj progId="Equation.DSMT4" r:id="rId7" spid="">
              <p:embed/>
              <p:pic>
                <p:nvPicPr>
                  <p:cNvPr id="525" name="Object 5" descr=""/>
                  <p:cNvPicPr/>
                  <p:nvPr/>
                </p:nvPicPr>
                <p:blipFill>
                  <a:blip r:embed="rId8"/>
                  <a:stretch/>
                </p:blipFill>
                <p:spPr>
                  <a:xfrm>
                    <a:off x="2693880" y="2389320"/>
                    <a:ext cx="3087360" cy="1209240"/>
                  </a:xfrm>
                  <a:prstGeom prst="rect">
                    <a:avLst/>
                  </a:prstGeom>
                  <a:ln>
                    <a:noFill/>
                  </a:ln>
                </p:spPr>
              </p:pic>
            </p:oleObj>
          </a:graphicData>
        </a:graphic>
      </p:graphicFrame>
      <p:graphicFrame>
        <p:nvGraphicFramePr>
          <p:cNvPr id="526" name="Object 5"/>
          <p:cNvGraphicFramePr/>
          <p:nvPr/>
        </p:nvGraphicFramePr>
        <p:xfrm>
          <a:off x="6059520" y="2462040"/>
          <a:ext cx="2280960" cy="1177560"/>
        </p:xfrm>
        <a:graphic>
          <a:graphicData uri="http://schemas.openxmlformats.org/presentationml/2006/ole">
            <p:oleObj progId="Equation.3" r:id="rId9" spid="">
              <p:embed/>
              <p:pic>
                <p:nvPicPr>
                  <p:cNvPr id="527" name="Object 6" descr=""/>
                  <p:cNvPicPr/>
                  <p:nvPr/>
                </p:nvPicPr>
                <p:blipFill>
                  <a:blip r:embed="rId10"/>
                  <a:stretch/>
                </p:blipFill>
                <p:spPr>
                  <a:xfrm>
                    <a:off x="6059520" y="2462040"/>
                    <a:ext cx="2280960" cy="1177560"/>
                  </a:xfrm>
                  <a:prstGeom prst="rect">
                    <a:avLst/>
                  </a:prstGeom>
                  <a:ln>
                    <a:noFill/>
                  </a:ln>
                </p:spPr>
              </p:pic>
            </p:oleObj>
          </a:graphicData>
        </a:graphic>
      </p:graphicFrame>
      <p:sp>
        <p:nvSpPr>
          <p:cNvPr id="528" name="CustomShape 6"/>
          <p:cNvSpPr/>
          <p:nvPr/>
        </p:nvSpPr>
        <p:spPr>
          <a:xfrm>
            <a:off x="743040" y="3524400"/>
            <a:ext cx="7981560" cy="1552680"/>
          </a:xfrm>
          <a:prstGeom prst="rect">
            <a:avLst/>
          </a:prstGeom>
          <a:noFill/>
          <a:ln w="9360">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Times New Roman"/>
                <a:ea typeface="宋体"/>
              </a:rPr>
              <a:t>速度与加速度的方向都沿着</a:t>
            </a:r>
            <a:r>
              <a:rPr b="1" lang="en-US" sz="3200" spc="-1" strike="noStrike">
                <a:solidFill>
                  <a:srgbClr val="000000"/>
                </a:solidFill>
                <a:uFill>
                  <a:solidFill>
                    <a:srgbClr val="ffffff"/>
                  </a:solidFill>
                </a:uFill>
                <a:latin typeface="Times New Roman"/>
                <a:ea typeface="宋体"/>
              </a:rPr>
              <a:t>x</a:t>
            </a:r>
            <a:r>
              <a:rPr b="1" lang="en-US" sz="3200" spc="-1" strike="noStrike">
                <a:solidFill>
                  <a:srgbClr val="000000"/>
                </a:solidFill>
                <a:uFill>
                  <a:solidFill>
                    <a:srgbClr val="ffffff"/>
                  </a:solidFill>
                </a:uFill>
                <a:latin typeface="Times New Roman"/>
                <a:ea typeface="宋体"/>
              </a:rPr>
              <a:t>轴的负方向， </a:t>
            </a:r>
            <a:r>
              <a:rPr b="1" lang="en-US" sz="3200" spc="-1" strike="noStrike">
                <a:solidFill>
                  <a:srgbClr val="000000"/>
                </a:solidFill>
                <a:uFill>
                  <a:solidFill>
                    <a:srgbClr val="ffffff"/>
                  </a:solidFill>
                </a:uFill>
                <a:latin typeface="Times New Roman"/>
                <a:ea typeface="宋体"/>
              </a:rPr>
              <a:t>a</a:t>
            </a:r>
            <a:r>
              <a:rPr b="1" lang="en-US" sz="3200" spc="-1" strike="noStrike">
                <a:solidFill>
                  <a:srgbClr val="000000"/>
                </a:solidFill>
                <a:uFill>
                  <a:solidFill>
                    <a:srgbClr val="ffffff"/>
                  </a:solidFill>
                </a:uFill>
                <a:latin typeface="Times New Roman"/>
                <a:ea typeface="宋体"/>
              </a:rPr>
              <a:t>与</a:t>
            </a:r>
            <a:r>
              <a:rPr b="1" lang="en-US" sz="3200" spc="-1" strike="noStrike">
                <a:solidFill>
                  <a:srgbClr val="000000"/>
                </a:solidFill>
                <a:uFill>
                  <a:solidFill>
                    <a:srgbClr val="ffffff"/>
                  </a:solidFill>
                </a:uFill>
                <a:latin typeface="Times New Roman"/>
                <a:ea typeface="宋体"/>
              </a:rPr>
              <a:t>x</a:t>
            </a:r>
            <a:r>
              <a:rPr b="1" lang="en-US" sz="3200" spc="-1" strike="noStrike">
                <a:solidFill>
                  <a:srgbClr val="000000"/>
                </a:solidFill>
                <a:uFill>
                  <a:solidFill>
                    <a:srgbClr val="ffffff"/>
                  </a:solidFill>
                </a:uFill>
                <a:latin typeface="Times New Roman"/>
                <a:ea typeface="宋体"/>
              </a:rPr>
              <a:t>有关，所以，船沿</a:t>
            </a:r>
            <a:r>
              <a:rPr b="1" lang="en-US" sz="3200" spc="-1" strike="noStrike">
                <a:solidFill>
                  <a:srgbClr val="000000"/>
                </a:solidFill>
                <a:uFill>
                  <a:solidFill>
                    <a:srgbClr val="ffffff"/>
                  </a:solidFill>
                </a:uFill>
                <a:latin typeface="Times New Roman"/>
                <a:ea typeface="宋体"/>
              </a:rPr>
              <a:t>x</a:t>
            </a:r>
            <a:r>
              <a:rPr b="1" lang="en-US" sz="3200" spc="-1" strike="noStrike">
                <a:solidFill>
                  <a:srgbClr val="000000"/>
                </a:solidFill>
                <a:uFill>
                  <a:solidFill>
                    <a:srgbClr val="ffffff"/>
                  </a:solidFill>
                </a:uFill>
                <a:latin typeface="Times New Roman"/>
                <a:ea typeface="宋体"/>
              </a:rPr>
              <a:t>轴负向作加速度越来越大的变加速直线运动。</a:t>
            </a:r>
            <a:endParaRPr b="0" lang="en-US" sz="1800" spc="-1" strike="noStrike">
              <a:solidFill>
                <a:srgbClr val="000000"/>
              </a:solidFill>
              <a:uFill>
                <a:solidFill>
                  <a:srgbClr val="ffffff"/>
                </a:solidFill>
              </a:uFill>
              <a:latin typeface="Arial"/>
            </a:endParaRPr>
          </a:p>
        </p:txBody>
      </p:sp>
      <p:sp>
        <p:nvSpPr>
          <p:cNvPr id="529" name="CustomShape 7"/>
          <p:cNvSpPr/>
          <p:nvPr/>
        </p:nvSpPr>
        <p:spPr>
          <a:xfrm>
            <a:off x="467640" y="5229360"/>
            <a:ext cx="8165880" cy="1065240"/>
          </a:xfrm>
          <a:prstGeom prst="rect">
            <a:avLst/>
          </a:prstGeom>
          <a:solidFill>
            <a:schemeClr val="bg1"/>
          </a:solidFill>
          <a:ln w="57240">
            <a:solidFill>
              <a:srgbClr val="800000"/>
            </a:solidFill>
            <a:miter/>
          </a:ln>
        </p:spPr>
        <p:style>
          <a:lnRef idx="0"/>
          <a:fillRef idx="0"/>
          <a:effectRef idx="0"/>
          <a:fontRef idx="minor"/>
        </p:style>
        <p:txBody>
          <a:bodyPr lIns="90000" rIns="90000" tIns="45000" bIns="45000"/>
          <a:p>
            <a:pPr>
              <a:lnSpc>
                <a:spcPct val="100000"/>
              </a:lnSpc>
            </a:pPr>
            <a:r>
              <a:rPr b="1" lang="en-US" sz="3200" spc="-1" strike="noStrike">
                <a:solidFill>
                  <a:srgbClr val="ff3399"/>
                </a:solidFill>
                <a:uFill>
                  <a:solidFill>
                    <a:srgbClr val="ffffff"/>
                  </a:solidFill>
                </a:uFill>
                <a:latin typeface="Times New Roman"/>
                <a:ea typeface="宋体"/>
              </a:rPr>
              <a:t>小结：</a:t>
            </a:r>
            <a:r>
              <a:rPr b="1" lang="en-US" sz="3200" spc="-1" strike="noStrike">
                <a:solidFill>
                  <a:srgbClr val="000000"/>
                </a:solidFill>
                <a:uFill>
                  <a:solidFill>
                    <a:srgbClr val="ffffff"/>
                  </a:solidFill>
                </a:uFill>
                <a:latin typeface="Times New Roman"/>
                <a:ea typeface="宋体"/>
              </a:rPr>
              <a:t>求哪一点的运动，就写出哪一点的运动方程，根据几何关系列方程。</a:t>
            </a:r>
            <a:endParaRPr b="0" lang="en-US" sz="1800" spc="-1" strike="noStrike">
              <a:solidFill>
                <a:srgbClr val="000000"/>
              </a:solidFill>
              <a:uFill>
                <a:solidFill>
                  <a:srgbClr val="ffffff"/>
                </a:solidFill>
              </a:uFill>
              <a:latin typeface="Arial"/>
            </a:endParaRPr>
          </a:p>
        </p:txBody>
      </p:sp>
    </p:spTree>
  </p:cSld>
  <p:timing>
    <p:tnLst>
      <p:par>
        <p:cTn id="1185" dur="indefinite" restart="never" nodeType="tmRoot">
          <p:childTnLst>
            <p:seq>
              <p:cTn id="1186" dur="indefinite" nodeType="mainSeq">
                <p:childTnLst>
                  <p:par>
                    <p:cTn id="1187" fill="hold">
                      <p:stCondLst>
                        <p:cond delay="indefinite"/>
                      </p:stCondLst>
                      <p:childTnLst>
                        <p:par>
                          <p:cTn id="1188" fill="hold">
                            <p:stCondLst>
                              <p:cond delay="0"/>
                            </p:stCondLst>
                            <p:childTnLst>
                              <p:par>
                                <p:cTn id="1189" nodeType="clickEffect" fill="hold" presetClass="entr" presetID="9">
                                  <p:stCondLst>
                                    <p:cond delay="0"/>
                                  </p:stCondLst>
                                  <p:childTnLst>
                                    <p:set>
                                      <p:cBhvr>
                                        <p:cTn id="1190" dur="1" fill="hold">
                                          <p:stCondLst>
                                            <p:cond delay="0"/>
                                          </p:stCondLst>
                                        </p:cTn>
                                        <p:tgtEl>
                                          <p:spTgt spid="519"/>
                                        </p:tgtEl>
                                        <p:attrNameLst>
                                          <p:attrName>style.visibility</p:attrName>
                                        </p:attrNameLst>
                                      </p:cBhvr>
                                      <p:to>
                                        <p:strVal val="visible"/>
                                      </p:to>
                                    </p:set>
                                    <p:animEffect filter="dissolve" transition="in">
                                      <p:cBhvr additive="repl">
                                        <p:cTn id="1191" dur="500"/>
                                        <p:tgtEl>
                                          <p:spTgt spid="519"/>
                                        </p:tgtEl>
                                      </p:cBhvr>
                                    </p:animEffect>
                                  </p:childTnLst>
                                </p:cTn>
                              </p:par>
                            </p:childTnLst>
                          </p:cTn>
                        </p:par>
                      </p:childTnLst>
                    </p:cTn>
                  </p:par>
                  <p:par>
                    <p:cTn id="1192" fill="hold">
                      <p:stCondLst>
                        <p:cond delay="indefinite"/>
                      </p:stCondLst>
                      <p:childTnLst>
                        <p:par>
                          <p:cTn id="1193" fill="hold">
                            <p:stCondLst>
                              <p:cond delay="0"/>
                            </p:stCondLst>
                            <p:childTnLst>
                              <p:par>
                                <p:cTn id="1194" nodeType="clickEffect" fill="hold" presetClass="entr" presetID="9">
                                  <p:stCondLst>
                                    <p:cond delay="0"/>
                                  </p:stCondLst>
                                  <p:childTnLst>
                                    <p:set>
                                      <p:cBhvr>
                                        <p:cTn id="1195" dur="1" fill="hold">
                                          <p:stCondLst>
                                            <p:cond delay="0"/>
                                          </p:stCondLst>
                                        </p:cTn>
                                        <p:tgtEl>
                                          <p:spTgt spid="521"/>
                                        </p:tgtEl>
                                        <p:attrNameLst>
                                          <p:attrName>style.visibility</p:attrName>
                                        </p:attrNameLst>
                                      </p:cBhvr>
                                      <p:to>
                                        <p:strVal val="visible"/>
                                      </p:to>
                                    </p:set>
                                    <p:animEffect filter="dissolve" transition="in">
                                      <p:cBhvr additive="repl">
                                        <p:cTn id="1196" dur="500"/>
                                        <p:tgtEl>
                                          <p:spTgt spid="521"/>
                                        </p:tgtEl>
                                      </p:cBhvr>
                                    </p:animEffect>
                                  </p:childTnLst>
                                </p:cTn>
                              </p:par>
                            </p:childTnLst>
                          </p:cTn>
                        </p:par>
                      </p:childTnLst>
                    </p:cTn>
                  </p:par>
                  <p:par>
                    <p:cTn id="1197" fill="hold">
                      <p:stCondLst>
                        <p:cond delay="indefinite"/>
                      </p:stCondLst>
                      <p:childTnLst>
                        <p:par>
                          <p:cTn id="1198" fill="hold">
                            <p:stCondLst>
                              <p:cond delay="0"/>
                            </p:stCondLst>
                            <p:childTnLst>
                              <p:par>
                                <p:cTn id="1199" nodeType="clickEffect" fill="hold" presetClass="entr" presetID="9">
                                  <p:stCondLst>
                                    <p:cond delay="0"/>
                                  </p:stCondLst>
                                  <p:childTnLst>
                                    <p:set>
                                      <p:cBhvr>
                                        <p:cTn id="1200" dur="1" fill="hold">
                                          <p:stCondLst>
                                            <p:cond delay="0"/>
                                          </p:stCondLst>
                                        </p:cTn>
                                        <p:tgtEl>
                                          <p:spTgt spid="523"/>
                                        </p:tgtEl>
                                        <p:attrNameLst>
                                          <p:attrName>style.visibility</p:attrName>
                                        </p:attrNameLst>
                                      </p:cBhvr>
                                      <p:to>
                                        <p:strVal val="visible"/>
                                      </p:to>
                                    </p:set>
                                    <p:animEffect filter="dissolve" transition="in">
                                      <p:cBhvr additive="repl">
                                        <p:cTn id="1201" dur="500"/>
                                        <p:tgtEl>
                                          <p:spTgt spid="523"/>
                                        </p:tgtEl>
                                      </p:cBhvr>
                                    </p:animEffect>
                                  </p:childTnLst>
                                </p:cTn>
                              </p:par>
                            </p:childTnLst>
                          </p:cTn>
                        </p:par>
                      </p:childTnLst>
                    </p:cTn>
                  </p:par>
                  <p:par>
                    <p:cTn id="1202" fill="hold">
                      <p:stCondLst>
                        <p:cond delay="indefinite"/>
                      </p:stCondLst>
                      <p:childTnLst>
                        <p:par>
                          <p:cTn id="1203" fill="hold">
                            <p:stCondLst>
                              <p:cond delay="0"/>
                            </p:stCondLst>
                            <p:childTnLst>
                              <p:par>
                                <p:cTn id="1204" nodeType="clickEffect" fill="hold" presetClass="entr" presetID="9">
                                  <p:stCondLst>
                                    <p:cond delay="0"/>
                                  </p:stCondLst>
                                  <p:childTnLst>
                                    <p:set>
                                      <p:cBhvr>
                                        <p:cTn id="1205" dur="1" fill="hold">
                                          <p:stCondLst>
                                            <p:cond delay="0"/>
                                          </p:stCondLst>
                                        </p:cTn>
                                        <p:tgtEl>
                                          <p:spTgt spid="525"/>
                                        </p:tgtEl>
                                        <p:attrNameLst>
                                          <p:attrName>style.visibility</p:attrName>
                                        </p:attrNameLst>
                                      </p:cBhvr>
                                      <p:to>
                                        <p:strVal val="visible"/>
                                      </p:to>
                                    </p:set>
                                    <p:animEffect filter="dissolve" transition="in">
                                      <p:cBhvr additive="repl">
                                        <p:cTn id="1206" dur="500"/>
                                        <p:tgtEl>
                                          <p:spTgt spid="525"/>
                                        </p:tgtEl>
                                      </p:cBhvr>
                                    </p:animEffect>
                                  </p:childTnLst>
                                </p:cTn>
                              </p:par>
                            </p:childTnLst>
                          </p:cTn>
                        </p:par>
                      </p:childTnLst>
                    </p:cTn>
                  </p:par>
                  <p:par>
                    <p:cTn id="1207" fill="hold">
                      <p:stCondLst>
                        <p:cond delay="indefinite"/>
                      </p:stCondLst>
                      <p:childTnLst>
                        <p:par>
                          <p:cTn id="1208" fill="hold">
                            <p:stCondLst>
                              <p:cond delay="0"/>
                            </p:stCondLst>
                            <p:childTnLst>
                              <p:par>
                                <p:cTn id="1209" nodeType="clickEffect" fill="hold" presetClass="entr" presetID="9">
                                  <p:stCondLst>
                                    <p:cond delay="0"/>
                                  </p:stCondLst>
                                  <p:childTnLst>
                                    <p:set>
                                      <p:cBhvr>
                                        <p:cTn id="1210" dur="1" fill="hold">
                                          <p:stCondLst>
                                            <p:cond delay="0"/>
                                          </p:stCondLst>
                                        </p:cTn>
                                        <p:tgtEl>
                                          <p:spTgt spid="527"/>
                                        </p:tgtEl>
                                        <p:attrNameLst>
                                          <p:attrName>style.visibility</p:attrName>
                                        </p:attrNameLst>
                                      </p:cBhvr>
                                      <p:to>
                                        <p:strVal val="visible"/>
                                      </p:to>
                                    </p:set>
                                    <p:animEffect filter="dissolve" transition="in">
                                      <p:cBhvr additive="repl">
                                        <p:cTn id="1211" dur="500"/>
                                        <p:tgtEl>
                                          <p:spTgt spid="527"/>
                                        </p:tgtEl>
                                      </p:cBhvr>
                                    </p:animEffect>
                                  </p:childTnLst>
                                </p:cTn>
                              </p:par>
                            </p:childTnLst>
                          </p:cTn>
                        </p:par>
                      </p:childTnLst>
                    </p:cTn>
                  </p:par>
                  <p:par>
                    <p:cTn id="1212" fill="hold">
                      <p:stCondLst>
                        <p:cond delay="indefinite"/>
                      </p:stCondLst>
                      <p:childTnLst>
                        <p:par>
                          <p:cTn id="1213" fill="hold">
                            <p:stCondLst>
                              <p:cond delay="0"/>
                            </p:stCondLst>
                            <p:childTnLst>
                              <p:par>
                                <p:cTn id="1214" nodeType="clickEffect" fill="hold" presetClass="entr" presetID="9">
                                  <p:stCondLst>
                                    <p:cond delay="0"/>
                                  </p:stCondLst>
                                  <p:childTnLst>
                                    <p:set>
                                      <p:cBhvr>
                                        <p:cTn id="1215" dur="1" fill="hold">
                                          <p:stCondLst>
                                            <p:cond delay="0"/>
                                          </p:stCondLst>
                                        </p:cTn>
                                        <p:tgtEl>
                                          <p:spTgt spid="528">
                                            <p:txEl>
                                              <p:pRg st="0" end="53"/>
                                            </p:txEl>
                                          </p:spTgt>
                                        </p:tgtEl>
                                        <p:attrNameLst>
                                          <p:attrName>style.visibility</p:attrName>
                                        </p:attrNameLst>
                                      </p:cBhvr>
                                      <p:to>
                                        <p:strVal val="visible"/>
                                      </p:to>
                                    </p:set>
                                    <p:animEffect filter="dissolve" transition="in">
                                      <p:cBhvr additive="repl">
                                        <p:cTn id="1216" dur="500"/>
                                        <p:tgtEl>
                                          <p:spTgt spid="528">
                                            <p:txEl>
                                              <p:pRg st="0" end="53"/>
                                            </p:txEl>
                                          </p:spTgt>
                                        </p:tgtEl>
                                      </p:cBhvr>
                                    </p:animEffect>
                                  </p:childTnLst>
                                </p:cTn>
                              </p:par>
                            </p:childTnLst>
                          </p:cTn>
                        </p:par>
                      </p:childTnLst>
                    </p:cTn>
                  </p:par>
                  <p:par>
                    <p:cTn id="1217" fill="hold">
                      <p:stCondLst>
                        <p:cond delay="indefinite"/>
                      </p:stCondLst>
                      <p:childTnLst>
                        <p:par>
                          <p:cTn id="1218" fill="hold">
                            <p:stCondLst>
                              <p:cond delay="0"/>
                            </p:stCondLst>
                            <p:childTnLst>
                              <p:par>
                                <p:cTn id="1219" nodeType="clickEffect" fill="hold" presetClass="entr" presetID="2" presetSubtype="4">
                                  <p:stCondLst>
                                    <p:cond delay="0"/>
                                  </p:stCondLst>
                                  <p:childTnLst>
                                    <p:set>
                                      <p:cBhvr>
                                        <p:cTn id="1220" dur="1" fill="hold">
                                          <p:stCondLst>
                                            <p:cond delay="0"/>
                                          </p:stCondLst>
                                        </p:cTn>
                                        <p:tgtEl>
                                          <p:spTgt spid="529"/>
                                        </p:tgtEl>
                                        <p:attrNameLst>
                                          <p:attrName>style.visibility</p:attrName>
                                        </p:attrNameLst>
                                      </p:cBhvr>
                                      <p:to>
                                        <p:strVal val="visible"/>
                                      </p:to>
                                    </p:set>
                                    <p:anim calcmode="lin" valueType="num">
                                      <p:cBhvr additive="repl">
                                        <p:cTn id="1221" dur="500" fill="hold"/>
                                        <p:tgtEl>
                                          <p:spTgt spid="529"/>
                                        </p:tgtEl>
                                        <p:attrNameLst>
                                          <p:attrName>ppt_x</p:attrName>
                                        </p:attrNameLst>
                                      </p:cBhvr>
                                      <p:tavLst>
                                        <p:tav tm="0">
                                          <p:val>
                                            <p:strVal val="#ppt_x"/>
                                          </p:val>
                                        </p:tav>
                                        <p:tav tm="100000">
                                          <p:val>
                                            <p:strVal val="#ppt_x"/>
                                          </p:val>
                                        </p:tav>
                                      </p:tavLst>
                                    </p:anim>
                                    <p:anim calcmode="lin" valueType="num">
                                      <p:cBhvr additive="repl">
                                        <p:cTn id="1222" dur="500" fill="hold"/>
                                        <p:tgtEl>
                                          <p:spTgt spid="5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68360" y="3341520"/>
            <a:ext cx="7487640" cy="9428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宋体"/>
                <a:ea typeface="宋体"/>
              </a:rPr>
              <a:t>可以把物体当作质点（几何点）来处理的情形：</a:t>
            </a:r>
            <a:endParaRPr b="0" lang="en-US" sz="1800" spc="-1" strike="noStrike">
              <a:solidFill>
                <a:srgbClr val="000000"/>
              </a:solidFill>
              <a:uFill>
                <a:solidFill>
                  <a:srgbClr val="ffffff"/>
                </a:solidFill>
              </a:uFill>
              <a:latin typeface="Arial"/>
            </a:endParaRPr>
          </a:p>
        </p:txBody>
      </p:sp>
      <p:sp>
        <p:nvSpPr>
          <p:cNvPr id="100" name="CustomShape 2"/>
          <p:cNvSpPr/>
          <p:nvPr/>
        </p:nvSpPr>
        <p:spPr>
          <a:xfrm>
            <a:off x="611280" y="4149720"/>
            <a:ext cx="5866920" cy="51696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Font typeface="Symbol" charset="2"/>
              <a:buChar char=""/>
            </a:pPr>
            <a:r>
              <a:rPr b="1" lang="en-US" sz="2800" spc="-1" strike="noStrike">
                <a:solidFill>
                  <a:srgbClr val="000000"/>
                </a:solidFill>
                <a:uFill>
                  <a:solidFill>
                    <a:srgbClr val="ffffff"/>
                  </a:solidFill>
                </a:uFill>
                <a:latin typeface="Times New Roman"/>
                <a:ea typeface="宋体"/>
              </a:rPr>
              <a:t>做平动的物体；</a:t>
            </a:r>
            <a:endParaRPr b="0" lang="en-US" sz="1800" spc="-1" strike="noStrike">
              <a:solidFill>
                <a:srgbClr val="000000"/>
              </a:solidFill>
              <a:uFill>
                <a:solidFill>
                  <a:srgbClr val="ffffff"/>
                </a:solidFill>
              </a:uFill>
              <a:latin typeface="Arial"/>
            </a:endParaRPr>
          </a:p>
        </p:txBody>
      </p:sp>
      <p:sp>
        <p:nvSpPr>
          <p:cNvPr id="101" name="CustomShape 3"/>
          <p:cNvSpPr/>
          <p:nvPr/>
        </p:nvSpPr>
        <p:spPr>
          <a:xfrm>
            <a:off x="539640" y="4903920"/>
            <a:ext cx="8064000" cy="1028880"/>
          </a:xfrm>
          <a:prstGeom prst="rect">
            <a:avLst/>
          </a:prstGeom>
          <a:noFill/>
          <a:ln>
            <a:noFill/>
          </a:ln>
        </p:spPr>
        <p:style>
          <a:lnRef idx="0"/>
          <a:fillRef idx="0"/>
          <a:effectRef idx="0"/>
          <a:fontRef idx="minor"/>
        </p:style>
        <p:txBody>
          <a:bodyPr lIns="90000" rIns="90000" tIns="45000" bIns="45000"/>
          <a:p>
            <a:pPr marL="216000" indent="-216000">
              <a:lnSpc>
                <a:spcPct val="120000"/>
              </a:lnSpc>
              <a:buClr>
                <a:srgbClr val="000000"/>
              </a:buClr>
              <a:buFont typeface="Symbol" charset="2"/>
              <a:buChar char=""/>
            </a:pPr>
            <a:r>
              <a:rPr b="1" lang="en-US" sz="2800" spc="-1" strike="noStrike">
                <a:solidFill>
                  <a:srgbClr val="000000"/>
                </a:solidFill>
                <a:uFill>
                  <a:solidFill>
                    <a:srgbClr val="ffffff"/>
                  </a:solidFill>
                </a:uFill>
                <a:latin typeface="宋体"/>
                <a:ea typeface="宋体"/>
              </a:rPr>
              <a:t>两相互作用着的物体，且它们本身的线度远小于它们之间的距离。</a:t>
            </a:r>
            <a:endParaRPr b="0" lang="en-US" sz="1800" spc="-1" strike="noStrike">
              <a:solidFill>
                <a:srgbClr val="000000"/>
              </a:solidFill>
              <a:uFill>
                <a:solidFill>
                  <a:srgbClr val="ffffff"/>
                </a:solidFill>
              </a:uFill>
              <a:latin typeface="Arial"/>
            </a:endParaRPr>
          </a:p>
        </p:txBody>
      </p:sp>
      <p:sp>
        <p:nvSpPr>
          <p:cNvPr id="102" name="CustomShape 4"/>
          <p:cNvSpPr/>
          <p:nvPr/>
        </p:nvSpPr>
        <p:spPr>
          <a:xfrm>
            <a:off x="108000" y="1038240"/>
            <a:ext cx="243792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一、质点</a:t>
            </a:r>
            <a:endParaRPr b="0" lang="en-US" sz="1800" spc="-1" strike="noStrike">
              <a:solidFill>
                <a:srgbClr val="000000"/>
              </a:solidFill>
              <a:uFill>
                <a:solidFill>
                  <a:srgbClr val="ffffff"/>
                </a:solidFill>
              </a:uFill>
              <a:latin typeface="Arial"/>
            </a:endParaRPr>
          </a:p>
        </p:txBody>
      </p:sp>
      <p:sp>
        <p:nvSpPr>
          <p:cNvPr id="103" name="CustomShape 5"/>
          <p:cNvSpPr/>
          <p:nvPr/>
        </p:nvSpPr>
        <p:spPr>
          <a:xfrm>
            <a:off x="395280" y="1735200"/>
            <a:ext cx="8424360" cy="1028880"/>
          </a:xfrm>
          <a:prstGeom prst="rect">
            <a:avLst/>
          </a:prstGeom>
          <a:noFill/>
          <a:ln>
            <a:noFill/>
          </a:ln>
        </p:spPr>
        <p:style>
          <a:lnRef idx="0"/>
          <a:fillRef idx="0"/>
          <a:effectRef idx="0"/>
          <a:fontRef idx="minor"/>
        </p:style>
        <p:txBody>
          <a:bodyPr lIns="90000" rIns="90000" tIns="45000" bIns="45000"/>
          <a:p>
            <a:pPr>
              <a:lnSpc>
                <a:spcPct val="120000"/>
              </a:lnSpc>
            </a:pPr>
            <a:r>
              <a:rPr b="1" lang="en-US" sz="2800" spc="-1" strike="noStrike">
                <a:solidFill>
                  <a:srgbClr val="0000ff"/>
                </a:solidFill>
                <a:uFill>
                  <a:solidFill>
                    <a:srgbClr val="ffffff"/>
                  </a:solidFill>
                </a:uFill>
                <a:latin typeface="宋体"/>
                <a:ea typeface="宋体"/>
              </a:rPr>
              <a:t>质点（</a:t>
            </a:r>
            <a:r>
              <a:rPr b="1" lang="en-US" sz="2800" spc="-1" strike="noStrike">
                <a:solidFill>
                  <a:srgbClr val="0000ff"/>
                </a:solidFill>
                <a:uFill>
                  <a:solidFill>
                    <a:srgbClr val="ffffff"/>
                  </a:solidFill>
                </a:uFill>
                <a:latin typeface="Times New Roman"/>
                <a:ea typeface="宋体"/>
              </a:rPr>
              <a:t>mass point</a:t>
            </a:r>
            <a:r>
              <a:rPr b="1" lang="en-US" sz="2800" spc="-1" strike="noStrike">
                <a:solidFill>
                  <a:srgbClr val="0000ff"/>
                </a:solidFill>
                <a:uFill>
                  <a:solidFill>
                    <a:srgbClr val="ffffff"/>
                  </a:solidFill>
                </a:uFill>
                <a:latin typeface="Times New Roman"/>
                <a:ea typeface="宋体"/>
              </a:rPr>
              <a:t>，</a:t>
            </a:r>
            <a:r>
              <a:rPr b="1" lang="en-US" sz="2800" spc="-1" strike="noStrike">
                <a:solidFill>
                  <a:srgbClr val="0000ff"/>
                </a:solidFill>
                <a:uFill>
                  <a:solidFill>
                    <a:srgbClr val="ffffff"/>
                  </a:solidFill>
                </a:uFill>
                <a:latin typeface="Times New Roman"/>
                <a:ea typeface="宋体"/>
              </a:rPr>
              <a:t>particle</a:t>
            </a:r>
            <a:r>
              <a:rPr b="1" lang="en-US" sz="2800" spc="-1" strike="noStrike">
                <a:solidFill>
                  <a:srgbClr val="0000ff"/>
                </a:solidFill>
                <a:uFill>
                  <a:solidFill>
                    <a:srgbClr val="ffffff"/>
                  </a:solidFill>
                </a:uFill>
                <a:latin typeface="宋体"/>
                <a:ea typeface="宋体"/>
              </a:rPr>
              <a:t>）：</a:t>
            </a:r>
            <a:r>
              <a:rPr b="1" lang="en-US" sz="2800" spc="-1" strike="noStrike">
                <a:solidFill>
                  <a:srgbClr val="000000"/>
                </a:solidFill>
                <a:uFill>
                  <a:solidFill>
                    <a:srgbClr val="ffffff"/>
                  </a:solidFill>
                </a:uFill>
                <a:latin typeface="宋体"/>
                <a:ea typeface="宋体"/>
              </a:rPr>
              <a:t>具有质量但其形状和大小可以忽略的</a:t>
            </a:r>
            <a:r>
              <a:rPr b="1" lang="en-US" sz="2800" spc="-1" strike="noStrike">
                <a:solidFill>
                  <a:srgbClr val="000000"/>
                </a:solidFill>
                <a:uFill>
                  <a:solidFill>
                    <a:srgbClr val="ffffff"/>
                  </a:solidFill>
                </a:uFill>
                <a:latin typeface="Times New Roman"/>
                <a:ea typeface="宋体"/>
              </a:rPr>
              <a:t>理想物体</a:t>
            </a:r>
            <a:r>
              <a:rPr b="1" lang="en-US" sz="2800" spc="-1" strike="noStrike">
                <a:solidFill>
                  <a:srgbClr val="000000"/>
                </a:solidFill>
                <a:uFill>
                  <a:solidFill>
                    <a:srgbClr val="ffffff"/>
                  </a:solidFill>
                </a:uFill>
                <a:latin typeface="宋体"/>
                <a:ea typeface="宋体"/>
              </a:rPr>
              <a:t>。</a:t>
            </a:r>
            <a:endParaRPr b="0" lang="en-US" sz="1800" spc="-1" strike="noStrike">
              <a:solidFill>
                <a:srgbClr val="000000"/>
              </a:solidFill>
              <a:uFill>
                <a:solidFill>
                  <a:srgbClr val="ffffff"/>
                </a:solidFill>
              </a:uFill>
              <a:latin typeface="Arial"/>
            </a:endParaRPr>
          </a:p>
        </p:txBody>
      </p:sp>
      <p:sp>
        <p:nvSpPr>
          <p:cNvPr id="104" name="CustomShape 6"/>
          <p:cNvSpPr/>
          <p:nvPr/>
        </p:nvSpPr>
        <p:spPr>
          <a:xfrm>
            <a:off x="181080" y="317520"/>
            <a:ext cx="431928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§1-1 </a:t>
            </a:r>
            <a:r>
              <a:rPr b="1" lang="en-US" sz="2800" spc="-1" strike="noStrike">
                <a:solidFill>
                  <a:srgbClr val="000000"/>
                </a:solidFill>
                <a:uFill>
                  <a:solidFill>
                    <a:srgbClr val="ffffff"/>
                  </a:solidFill>
                </a:uFill>
                <a:latin typeface="Times New Roman"/>
                <a:ea typeface="宋体"/>
              </a:rPr>
              <a:t>质点运动的描述</a:t>
            </a:r>
            <a:endParaRPr b="0" lang="en-US" sz="1800" spc="-1" strike="noStrike">
              <a:solidFill>
                <a:srgbClr val="000000"/>
              </a:solidFill>
              <a:uFill>
                <a:solidFill>
                  <a:srgbClr val="ffffff"/>
                </a:solidFill>
              </a:uFill>
              <a:latin typeface="Arial"/>
            </a:endParaRPr>
          </a:p>
        </p:txBody>
      </p:sp>
    </p:spTree>
  </p:cSld>
  <p:timing>
    <p:tnLst>
      <p:par>
        <p:cTn id="38" dur="indefinite" restart="never" nodeType="tmRoot">
          <p:childTnLst>
            <p:seq>
              <p:cTn id="39" dur="indefinite" nodeType="mainSeq">
                <p:childTnLst>
                  <p:par>
                    <p:cTn id="40" fill="hold">
                      <p:stCondLst>
                        <p:cond delay="0"/>
                      </p:stCondLst>
                      <p:childTnLst>
                        <p:par>
                          <p:cTn id="41" fill="hold">
                            <p:stCondLst>
                              <p:cond delay="0"/>
                            </p:stCondLst>
                            <p:childTnLst>
                              <p:par>
                                <p:cTn id="42" nodeType="withEffect" fill="hold" presetClass="entr" presetID="22" presetSubtype="8">
                                  <p:stCondLst>
                                    <p:cond delay="0"/>
                                  </p:stCondLst>
                                  <p:childTnLst>
                                    <p:set>
                                      <p:cBhvr>
                                        <p:cTn id="43" dur="1" fill="hold">
                                          <p:stCondLst>
                                            <p:cond delay="0"/>
                                          </p:stCondLst>
                                        </p:cTn>
                                        <p:tgtEl>
                                          <p:spTgt spid="102"/>
                                        </p:tgtEl>
                                        <p:attrNameLst>
                                          <p:attrName>style.visibility</p:attrName>
                                        </p:attrNameLst>
                                      </p:cBhvr>
                                      <p:to>
                                        <p:strVal val="visible"/>
                                      </p:to>
                                    </p:set>
                                    <p:animEffect filter="wipe(left)" transition="in">
                                      <p:cBhvr additive="repl">
                                        <p:cTn id="44" dur="1000"/>
                                        <p:tgtEl>
                                          <p:spTgt spid="102"/>
                                        </p:tgtEl>
                                      </p:cBhvr>
                                    </p:animEffec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22" presetSubtype="8">
                                  <p:stCondLst>
                                    <p:cond delay="0"/>
                                  </p:stCondLst>
                                  <p:childTnLst>
                                    <p:set>
                                      <p:cBhvr>
                                        <p:cTn id="48" dur="1" fill="hold">
                                          <p:stCondLst>
                                            <p:cond delay="0"/>
                                          </p:stCondLst>
                                        </p:cTn>
                                        <p:tgtEl>
                                          <p:spTgt spid="103"/>
                                        </p:tgtEl>
                                        <p:attrNameLst>
                                          <p:attrName>style.visibility</p:attrName>
                                        </p:attrNameLst>
                                      </p:cBhvr>
                                      <p:to>
                                        <p:strVal val="visible"/>
                                      </p:to>
                                    </p:set>
                                    <p:animEffect filter="wipe(left)" transition="in">
                                      <p:cBhvr additive="repl">
                                        <p:cTn id="49" dur="1000"/>
                                        <p:tgtEl>
                                          <p:spTgt spid="103"/>
                                        </p:tgtEl>
                                      </p:cBhvr>
                                    </p:animEffect>
                                  </p:childTnLst>
                                </p:cTn>
                              </p:par>
                            </p:childTnLst>
                          </p:cTn>
                        </p:par>
                      </p:childTnLst>
                    </p:cTn>
                  </p:par>
                  <p:par>
                    <p:cTn id="50" fill="hold">
                      <p:stCondLst>
                        <p:cond delay="indefinite"/>
                      </p:stCondLst>
                      <p:childTnLst>
                        <p:par>
                          <p:cTn id="51" fill="hold">
                            <p:stCondLst>
                              <p:cond delay="0"/>
                            </p:stCondLst>
                            <p:childTnLst>
                              <p:par>
                                <p:cTn id="52" nodeType="clickEffect" fill="hold" presetClass="entr" presetID="22" presetSubtype="8">
                                  <p:stCondLst>
                                    <p:cond delay="0"/>
                                  </p:stCondLst>
                                  <p:childTnLst>
                                    <p:set>
                                      <p:cBhvr>
                                        <p:cTn id="53" dur="1" fill="hold">
                                          <p:stCondLst>
                                            <p:cond delay="0"/>
                                          </p:stCondLst>
                                        </p:cTn>
                                        <p:tgtEl>
                                          <p:spTgt spid="99"/>
                                        </p:tgtEl>
                                        <p:attrNameLst>
                                          <p:attrName>style.visibility</p:attrName>
                                        </p:attrNameLst>
                                      </p:cBhvr>
                                      <p:to>
                                        <p:strVal val="visible"/>
                                      </p:to>
                                    </p:set>
                                    <p:animEffect filter="wipe(left)" transition="in">
                                      <p:cBhvr additive="repl">
                                        <p:cTn id="54" dur="1000"/>
                                        <p:tgtEl>
                                          <p:spTgt spid="99"/>
                                        </p:tgtEl>
                                      </p:cBhvr>
                                    </p:animEffec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22" presetSubtype="8">
                                  <p:stCondLst>
                                    <p:cond delay="0"/>
                                  </p:stCondLst>
                                  <p:childTnLst>
                                    <p:set>
                                      <p:cBhvr>
                                        <p:cTn id="58" dur="1" fill="hold">
                                          <p:stCondLst>
                                            <p:cond delay="0"/>
                                          </p:stCondLst>
                                        </p:cTn>
                                        <p:tgtEl>
                                          <p:spTgt spid="100"/>
                                        </p:tgtEl>
                                        <p:attrNameLst>
                                          <p:attrName>style.visibility</p:attrName>
                                        </p:attrNameLst>
                                      </p:cBhvr>
                                      <p:to>
                                        <p:strVal val="visible"/>
                                      </p:to>
                                    </p:set>
                                    <p:animEffect filter="wipe(left)" transition="in">
                                      <p:cBhvr additive="repl">
                                        <p:cTn id="59" dur="1000"/>
                                        <p:tgtEl>
                                          <p:spTgt spid="100"/>
                                        </p:tgtEl>
                                      </p:cBhvr>
                                    </p:animEffect>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22" presetSubtype="8">
                                  <p:stCondLst>
                                    <p:cond delay="0"/>
                                  </p:stCondLst>
                                  <p:childTnLst>
                                    <p:set>
                                      <p:cBhvr>
                                        <p:cTn id="63" dur="1" fill="hold">
                                          <p:stCondLst>
                                            <p:cond delay="0"/>
                                          </p:stCondLst>
                                        </p:cTn>
                                        <p:tgtEl>
                                          <p:spTgt spid="101"/>
                                        </p:tgtEl>
                                        <p:attrNameLst>
                                          <p:attrName>style.visibility</p:attrName>
                                        </p:attrNameLst>
                                      </p:cBhvr>
                                      <p:to>
                                        <p:strVal val="visible"/>
                                      </p:to>
                                    </p:set>
                                    <p:animEffect filter="wipe(left)" transition="in">
                                      <p:cBhvr additive="repl">
                                        <p:cTn id="64" dur="1000"/>
                                        <p:tgtEl>
                                          <p:spTgt spid="10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CustomShape 1"/>
          <p:cNvSpPr/>
          <p:nvPr/>
        </p:nvSpPr>
        <p:spPr>
          <a:xfrm>
            <a:off x="250920" y="692280"/>
            <a:ext cx="86403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    </a:t>
            </a:r>
            <a:endParaRPr b="0" lang="en-US" sz="1800" spc="-1" strike="noStrike">
              <a:solidFill>
                <a:srgbClr val="000000"/>
              </a:solidFill>
              <a:uFill>
                <a:solidFill>
                  <a:srgbClr val="ffffff"/>
                </a:solidFill>
              </a:uFill>
              <a:latin typeface="Arial"/>
            </a:endParaRPr>
          </a:p>
        </p:txBody>
      </p:sp>
      <p:sp>
        <p:nvSpPr>
          <p:cNvPr id="531" name="CustomShape 2"/>
          <p:cNvSpPr/>
          <p:nvPr/>
        </p:nvSpPr>
        <p:spPr>
          <a:xfrm>
            <a:off x="177840" y="246240"/>
            <a:ext cx="82101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§1-2  </a:t>
            </a:r>
            <a:r>
              <a:rPr b="1" lang="en-US" sz="2800" spc="-1" strike="noStrike">
                <a:solidFill>
                  <a:srgbClr val="000000"/>
                </a:solidFill>
                <a:uFill>
                  <a:solidFill>
                    <a:srgbClr val="ffffff"/>
                  </a:solidFill>
                </a:uFill>
                <a:latin typeface="Times New Roman"/>
                <a:ea typeface="宋体"/>
              </a:rPr>
              <a:t>抛体运动（</a:t>
            </a:r>
            <a:r>
              <a:rPr b="1" lang="en-US" sz="2800" spc="-1" strike="noStrike">
                <a:solidFill>
                  <a:srgbClr val="000000"/>
                </a:solidFill>
                <a:uFill>
                  <a:solidFill>
                    <a:srgbClr val="ffffff"/>
                  </a:solidFill>
                </a:uFill>
                <a:latin typeface="Times New Roman"/>
                <a:ea typeface="宋体"/>
              </a:rPr>
              <a:t>projectile motion</a:t>
            </a:r>
            <a:r>
              <a:rPr b="1" lang="en-US" sz="2800" spc="-1" strike="noStrike">
                <a:solidFill>
                  <a:srgbClr val="000000"/>
                </a:solidFill>
                <a:uFill>
                  <a:solidFill>
                    <a:srgbClr val="ffffff"/>
                  </a:solidFill>
                </a:uFill>
                <a:latin typeface="Times New Roman"/>
                <a:ea typeface="宋体"/>
              </a:rPr>
              <a:t>）</a:t>
            </a:r>
            <a:endParaRPr b="0" lang="en-US" sz="1800" spc="-1" strike="noStrike">
              <a:solidFill>
                <a:srgbClr val="000000"/>
              </a:solidFill>
              <a:uFill>
                <a:solidFill>
                  <a:srgbClr val="ffffff"/>
                </a:solidFill>
              </a:uFill>
              <a:latin typeface="Arial"/>
            </a:endParaRPr>
          </a:p>
        </p:txBody>
      </p:sp>
      <p:sp>
        <p:nvSpPr>
          <p:cNvPr id="532" name="CustomShape 3"/>
          <p:cNvSpPr/>
          <p:nvPr/>
        </p:nvSpPr>
        <p:spPr>
          <a:xfrm>
            <a:off x="324000" y="907920"/>
            <a:ext cx="7992720" cy="1611360"/>
          </a:xfrm>
          <a:prstGeom prst="rect">
            <a:avLst/>
          </a:prstGeom>
          <a:noFill/>
          <a:ln>
            <a:noFill/>
          </a:ln>
        </p:spPr>
        <p:style>
          <a:lnRef idx="0"/>
          <a:fillRef idx="0"/>
          <a:effectRef idx="0"/>
          <a:fontRef idx="minor"/>
        </p:style>
        <p:txBody>
          <a:bodyPr lIns="90000" rIns="90000" tIns="45000" bIns="45000"/>
          <a:p>
            <a:pPr algn="just">
              <a:lnSpc>
                <a:spcPct val="120000"/>
              </a:lnSpc>
            </a:pPr>
            <a:r>
              <a:rPr b="1" lang="en-US" sz="2800" spc="-1" strike="noStrike">
                <a:solidFill>
                  <a:srgbClr val="000000"/>
                </a:solidFill>
                <a:uFill>
                  <a:solidFill>
                    <a:srgbClr val="ffffff"/>
                  </a:solidFill>
                </a:uFill>
                <a:latin typeface="Times New Roman"/>
                <a:ea typeface="宋体"/>
              </a:rPr>
              <a:t>        </a:t>
            </a:r>
            <a:r>
              <a:rPr b="1" lang="en-US" sz="2800" spc="-1" strike="noStrike">
                <a:solidFill>
                  <a:srgbClr val="000000"/>
                </a:solidFill>
                <a:uFill>
                  <a:solidFill>
                    <a:srgbClr val="ffffff"/>
                  </a:solidFill>
                </a:uFill>
                <a:latin typeface="Times New Roman"/>
                <a:ea typeface="宋体"/>
              </a:rPr>
              <a:t>以抛射点为坐标原点建立坐标系，水平方向为 </a:t>
            </a:r>
            <a:r>
              <a:rPr b="1" i="1" lang="en-US" sz="2800" spc="-1" strike="noStrike">
                <a:solidFill>
                  <a:srgbClr val="000000"/>
                </a:solidFill>
                <a:uFill>
                  <a:solidFill>
                    <a:srgbClr val="ffffff"/>
                  </a:solidFill>
                </a:uFill>
                <a:latin typeface="Times New Roman"/>
                <a:ea typeface="宋体"/>
              </a:rPr>
              <a:t>x </a:t>
            </a:r>
            <a:r>
              <a:rPr b="1" lang="en-US" sz="2800" spc="-1" strike="noStrike">
                <a:solidFill>
                  <a:srgbClr val="000000"/>
                </a:solidFill>
                <a:uFill>
                  <a:solidFill>
                    <a:srgbClr val="ffffff"/>
                  </a:solidFill>
                </a:uFill>
                <a:latin typeface="Times New Roman"/>
                <a:ea typeface="宋体"/>
              </a:rPr>
              <a:t>轴，竖直方向为 </a:t>
            </a:r>
            <a:r>
              <a:rPr b="1" i="1" lang="en-US" sz="2800" spc="-1" strike="noStrike">
                <a:solidFill>
                  <a:srgbClr val="000000"/>
                </a:solidFill>
                <a:uFill>
                  <a:solidFill>
                    <a:srgbClr val="ffffff"/>
                  </a:solidFill>
                </a:uFill>
                <a:latin typeface="Times New Roman"/>
                <a:ea typeface="宋体"/>
              </a:rPr>
              <a:t>y </a:t>
            </a:r>
            <a:r>
              <a:rPr b="1" lang="en-US" sz="2800" spc="-1" strike="noStrike">
                <a:solidFill>
                  <a:srgbClr val="000000"/>
                </a:solidFill>
                <a:uFill>
                  <a:solidFill>
                    <a:srgbClr val="ffffff"/>
                  </a:solidFill>
                </a:uFill>
                <a:latin typeface="Times New Roman"/>
                <a:ea typeface="宋体"/>
              </a:rPr>
              <a:t>轴。设抛出时刻 </a:t>
            </a:r>
            <a:r>
              <a:rPr b="1" i="1" lang="en-US" sz="2800" spc="-1" strike="noStrike">
                <a:solidFill>
                  <a:srgbClr val="000000"/>
                </a:solidFill>
                <a:uFill>
                  <a:solidFill>
                    <a:srgbClr val="ffffff"/>
                  </a:solidFill>
                </a:uFill>
                <a:latin typeface="Times New Roman"/>
                <a:ea typeface="宋体"/>
              </a:rPr>
              <a:t>t </a:t>
            </a:r>
            <a:r>
              <a:rPr b="1" lang="en-US" sz="2800" spc="-1" strike="noStrike">
                <a:solidFill>
                  <a:srgbClr val="000000"/>
                </a:solidFill>
                <a:uFill>
                  <a:solidFill>
                    <a:srgbClr val="ffffff"/>
                  </a:solidFill>
                </a:uFill>
                <a:latin typeface="Times New Roman"/>
                <a:ea typeface="宋体"/>
              </a:rPr>
              <a:t>=0</a:t>
            </a:r>
            <a:r>
              <a:rPr b="1" lang="en-US" sz="2800" spc="-1" strike="noStrike">
                <a:solidFill>
                  <a:srgbClr val="000000"/>
                </a:solidFill>
                <a:uFill>
                  <a:solidFill>
                    <a:srgbClr val="ffffff"/>
                  </a:solidFill>
                </a:uFill>
                <a:latin typeface="Times New Roman"/>
                <a:ea typeface="宋体"/>
              </a:rPr>
              <a:t>的速率为</a:t>
            </a:r>
            <a:r>
              <a:rPr b="1" i="1" lang="en-US" sz="2800" spc="-1" strike="noStrike">
                <a:solidFill>
                  <a:srgbClr val="000000"/>
                </a:solidFill>
                <a:uFill>
                  <a:solidFill>
                    <a:srgbClr val="ffffff"/>
                  </a:solidFill>
                </a:uFill>
                <a:latin typeface="Times New Roman"/>
                <a:ea typeface="宋体"/>
              </a:rPr>
              <a:t>v</a:t>
            </a:r>
            <a:r>
              <a:rPr b="1" lang="en-US" sz="2800" spc="-1" strike="noStrike" baseline="-25000">
                <a:solidFill>
                  <a:srgbClr val="000000"/>
                </a:solidFill>
                <a:uFill>
                  <a:solidFill>
                    <a:srgbClr val="ffffff"/>
                  </a:solidFill>
                </a:uFill>
                <a:latin typeface="Times New Roman"/>
                <a:ea typeface="宋体"/>
              </a:rPr>
              <a:t>0</a:t>
            </a:r>
            <a:r>
              <a:rPr b="1" lang="en-US" sz="2800" spc="-1" strike="noStrike">
                <a:solidFill>
                  <a:srgbClr val="000000"/>
                </a:solidFill>
                <a:uFill>
                  <a:solidFill>
                    <a:srgbClr val="ffffff"/>
                  </a:solidFill>
                </a:uFill>
                <a:latin typeface="Times New Roman"/>
                <a:ea typeface="宋体"/>
              </a:rPr>
              <a:t>，抛射角为</a:t>
            </a:r>
            <a:r>
              <a:rPr b="1" i="1" lang="en-US" sz="2800" spc="-1" strike="noStrike">
                <a:solidFill>
                  <a:srgbClr val="000000"/>
                </a:solidFill>
                <a:uFill>
                  <a:solidFill>
                    <a:srgbClr val="ffffff"/>
                  </a:solidFill>
                </a:uFill>
                <a:latin typeface="Symbol"/>
                <a:ea typeface="宋体"/>
              </a:rPr>
              <a:t></a:t>
            </a:r>
            <a:r>
              <a:rPr b="1" lang="en-US" sz="2800" spc="-1" strike="noStrike">
                <a:solidFill>
                  <a:srgbClr val="000000"/>
                </a:solidFill>
                <a:uFill>
                  <a:solidFill>
                    <a:srgbClr val="ffffff"/>
                  </a:solidFill>
                </a:uFill>
                <a:latin typeface="Times New Roman"/>
                <a:ea typeface="宋体"/>
              </a:rPr>
              <a:t> ，则初速度分量分别为 </a:t>
            </a:r>
            <a:endParaRPr b="0" lang="en-US" sz="1800" spc="-1" strike="noStrike">
              <a:solidFill>
                <a:srgbClr val="000000"/>
              </a:solidFill>
              <a:uFill>
                <a:solidFill>
                  <a:srgbClr val="ffffff"/>
                </a:solidFill>
              </a:uFill>
              <a:latin typeface="Arial"/>
            </a:endParaRPr>
          </a:p>
        </p:txBody>
      </p:sp>
      <p:graphicFrame>
        <p:nvGraphicFramePr>
          <p:cNvPr id="533" name="Object 4"/>
          <p:cNvGraphicFramePr/>
          <p:nvPr/>
        </p:nvGraphicFramePr>
        <p:xfrm>
          <a:off x="755640" y="2701080"/>
          <a:ext cx="2367000" cy="609480"/>
        </p:xfrm>
        <a:graphic>
          <a:graphicData uri="http://schemas.openxmlformats.org/presentationml/2006/ole">
            <p:oleObj progId="Equation.3" r:id="rId1" spid="">
              <p:embed/>
              <p:pic>
                <p:nvPicPr>
                  <p:cNvPr id="534" name="Object 29" descr=""/>
                  <p:cNvPicPr/>
                  <p:nvPr/>
                </p:nvPicPr>
                <p:blipFill>
                  <a:blip r:embed="rId2"/>
                  <a:stretch/>
                </p:blipFill>
                <p:spPr>
                  <a:xfrm>
                    <a:off x="755640" y="2701080"/>
                    <a:ext cx="2367000" cy="609480"/>
                  </a:xfrm>
                  <a:prstGeom prst="rect">
                    <a:avLst/>
                  </a:prstGeom>
                  <a:ln>
                    <a:noFill/>
                  </a:ln>
                </p:spPr>
              </p:pic>
            </p:oleObj>
          </a:graphicData>
        </a:graphic>
      </p:graphicFrame>
      <p:graphicFrame>
        <p:nvGraphicFramePr>
          <p:cNvPr id="535" name="Object 5"/>
          <p:cNvGraphicFramePr/>
          <p:nvPr/>
        </p:nvGraphicFramePr>
        <p:xfrm>
          <a:off x="3413880" y="2709000"/>
          <a:ext cx="2235960" cy="641160"/>
        </p:xfrm>
        <a:graphic>
          <a:graphicData uri="http://schemas.openxmlformats.org/presentationml/2006/ole">
            <p:oleObj progId="Equation.3" r:id="rId3" spid="">
              <p:embed/>
              <p:pic>
                <p:nvPicPr>
                  <p:cNvPr id="536" name="Object 30" descr=""/>
                  <p:cNvPicPr/>
                  <p:nvPr/>
                </p:nvPicPr>
                <p:blipFill>
                  <a:blip r:embed="rId4"/>
                  <a:stretch/>
                </p:blipFill>
                <p:spPr>
                  <a:xfrm>
                    <a:off x="3413880" y="2709000"/>
                    <a:ext cx="2235960" cy="641160"/>
                  </a:xfrm>
                  <a:prstGeom prst="rect">
                    <a:avLst/>
                  </a:prstGeom>
                  <a:ln>
                    <a:noFill/>
                  </a:ln>
                </p:spPr>
              </p:pic>
            </p:oleObj>
          </a:graphicData>
        </a:graphic>
      </p:graphicFrame>
      <p:sp>
        <p:nvSpPr>
          <p:cNvPr id="537" name="CustomShape 6"/>
          <p:cNvSpPr/>
          <p:nvPr/>
        </p:nvSpPr>
        <p:spPr>
          <a:xfrm>
            <a:off x="324000" y="3557520"/>
            <a:ext cx="31683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加速度恒定为 </a:t>
            </a:r>
            <a:endParaRPr b="0" lang="en-US" sz="1800" spc="-1" strike="noStrike">
              <a:solidFill>
                <a:srgbClr val="000000"/>
              </a:solidFill>
              <a:uFill>
                <a:solidFill>
                  <a:srgbClr val="ffffff"/>
                </a:solidFill>
              </a:uFill>
              <a:latin typeface="Arial"/>
            </a:endParaRPr>
          </a:p>
        </p:txBody>
      </p:sp>
      <p:graphicFrame>
        <p:nvGraphicFramePr>
          <p:cNvPr id="538" name="Object 7"/>
          <p:cNvGraphicFramePr/>
          <p:nvPr/>
        </p:nvGraphicFramePr>
        <p:xfrm>
          <a:off x="1924200" y="4348080"/>
          <a:ext cx="1079280" cy="577440"/>
        </p:xfrm>
        <a:graphic>
          <a:graphicData uri="http://schemas.openxmlformats.org/presentationml/2006/ole">
            <p:oleObj progId="Equation.3" r:id="rId5" spid="">
              <p:embed/>
              <p:pic>
                <p:nvPicPr>
                  <p:cNvPr id="539" name="Object 32" descr=""/>
                  <p:cNvPicPr/>
                  <p:nvPr/>
                </p:nvPicPr>
                <p:blipFill>
                  <a:blip r:embed="rId6"/>
                  <a:stretch/>
                </p:blipFill>
                <p:spPr>
                  <a:xfrm>
                    <a:off x="1924200" y="4348080"/>
                    <a:ext cx="1079280" cy="577440"/>
                  </a:xfrm>
                  <a:prstGeom prst="rect">
                    <a:avLst/>
                  </a:prstGeom>
                  <a:ln>
                    <a:noFill/>
                  </a:ln>
                </p:spPr>
              </p:pic>
            </p:oleObj>
          </a:graphicData>
        </a:graphic>
      </p:graphicFrame>
      <p:graphicFrame>
        <p:nvGraphicFramePr>
          <p:cNvPr id="540" name="Object 8"/>
          <p:cNvGraphicFramePr/>
          <p:nvPr/>
        </p:nvGraphicFramePr>
        <p:xfrm>
          <a:off x="3003480" y="4262400"/>
          <a:ext cx="1136160" cy="698040"/>
        </p:xfrm>
        <a:graphic>
          <a:graphicData uri="http://schemas.openxmlformats.org/presentationml/2006/ole">
            <p:oleObj progId="Equation.3" r:id="rId7" spid="">
              <p:embed/>
              <p:pic>
                <p:nvPicPr>
                  <p:cNvPr id="541" name="Object 33" descr=""/>
                  <p:cNvPicPr/>
                  <p:nvPr/>
                </p:nvPicPr>
                <p:blipFill>
                  <a:blip r:embed="rId8"/>
                  <a:stretch/>
                </p:blipFill>
                <p:spPr>
                  <a:xfrm>
                    <a:off x="3003480" y="4262400"/>
                    <a:ext cx="1136160" cy="698040"/>
                  </a:xfrm>
                  <a:prstGeom prst="rect">
                    <a:avLst/>
                  </a:prstGeom>
                  <a:ln>
                    <a:noFill/>
                  </a:ln>
                </p:spPr>
              </p:pic>
            </p:oleObj>
          </a:graphicData>
        </a:graphic>
      </p:graphicFrame>
      <p:sp>
        <p:nvSpPr>
          <p:cNvPr id="542" name="CustomShape 9"/>
          <p:cNvSpPr/>
          <p:nvPr/>
        </p:nvSpPr>
        <p:spPr>
          <a:xfrm>
            <a:off x="324000" y="5214960"/>
            <a:ext cx="403812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故任意时刻的速度为 </a:t>
            </a:r>
            <a:endParaRPr b="0" lang="en-US" sz="1800" spc="-1" strike="noStrike">
              <a:solidFill>
                <a:srgbClr val="000000"/>
              </a:solidFill>
              <a:uFill>
                <a:solidFill>
                  <a:srgbClr val="ffffff"/>
                </a:solidFill>
              </a:uFill>
              <a:latin typeface="Arial"/>
            </a:endParaRPr>
          </a:p>
        </p:txBody>
      </p:sp>
      <p:graphicFrame>
        <p:nvGraphicFramePr>
          <p:cNvPr id="543" name="Object 10"/>
          <p:cNvGraphicFramePr/>
          <p:nvPr/>
        </p:nvGraphicFramePr>
        <p:xfrm>
          <a:off x="595440" y="5989680"/>
          <a:ext cx="5395680" cy="696600"/>
        </p:xfrm>
        <a:graphic>
          <a:graphicData uri="http://schemas.openxmlformats.org/presentationml/2006/ole">
            <p:oleObj progId="Equation.3" r:id="rId9" spid="">
              <p:embed/>
              <p:pic>
                <p:nvPicPr>
                  <p:cNvPr id="544" name="Object 35" descr=""/>
                  <p:cNvPicPr/>
                  <p:nvPr/>
                </p:nvPicPr>
                <p:blipFill>
                  <a:blip r:embed="rId10"/>
                  <a:stretch/>
                </p:blipFill>
                <p:spPr>
                  <a:xfrm>
                    <a:off x="595440" y="5989680"/>
                    <a:ext cx="5395680" cy="696600"/>
                  </a:xfrm>
                  <a:prstGeom prst="rect">
                    <a:avLst/>
                  </a:prstGeom>
                  <a:ln>
                    <a:noFill/>
                  </a:ln>
                </p:spPr>
              </p:pic>
            </p:oleObj>
          </a:graphicData>
        </a:graphic>
      </p:graphicFrame>
      <p:pic>
        <p:nvPicPr>
          <p:cNvPr id="545" name="Picture 1435" descr=""/>
          <p:cNvPicPr/>
          <p:nvPr/>
        </p:nvPicPr>
        <p:blipFill>
          <a:blip r:embed="rId11"/>
          <a:stretch/>
        </p:blipFill>
        <p:spPr>
          <a:xfrm>
            <a:off x="5004000" y="3429000"/>
            <a:ext cx="4023720" cy="2520720"/>
          </a:xfrm>
          <a:prstGeom prst="rect">
            <a:avLst/>
          </a:prstGeom>
          <a:ln>
            <a:noFill/>
          </a:ln>
        </p:spPr>
      </p:pic>
    </p:spTree>
  </p:cSld>
  <p:timing>
    <p:tnLst>
      <p:par>
        <p:cTn id="1223" dur="indefinite" restart="never" nodeType="tmRoot">
          <p:childTnLst>
            <p:seq>
              <p:cTn id="1224" dur="indefinite" nodeType="mainSeq">
                <p:childTnLst>
                  <p:par>
                    <p:cTn id="1225" fill="hold">
                      <p:stCondLst>
                        <p:cond delay="0"/>
                      </p:stCondLst>
                      <p:childTnLst>
                        <p:par>
                          <p:cTn id="1226" fill="hold">
                            <p:stCondLst>
                              <p:cond delay="0"/>
                            </p:stCondLst>
                            <p:childTnLst>
                              <p:par>
                                <p:cTn id="1227" nodeType="afterEffect" fill="hold" presetClass="entr" presetID="22" presetSubtype="8">
                                  <p:stCondLst>
                                    <p:cond delay="0"/>
                                  </p:stCondLst>
                                  <p:childTnLst>
                                    <p:set>
                                      <p:cBhvr>
                                        <p:cTn id="1228" dur="1" fill="hold">
                                          <p:stCondLst>
                                            <p:cond delay="0"/>
                                          </p:stCondLst>
                                        </p:cTn>
                                        <p:tgtEl>
                                          <p:spTgt spid="531"/>
                                        </p:tgtEl>
                                        <p:attrNameLst>
                                          <p:attrName>style.visibility</p:attrName>
                                        </p:attrNameLst>
                                      </p:cBhvr>
                                      <p:to>
                                        <p:strVal val="visible"/>
                                      </p:to>
                                    </p:set>
                                    <p:animEffect filter="wipe(left)" transition="in">
                                      <p:cBhvr additive="repl">
                                        <p:cTn id="1229" dur="500"/>
                                        <p:tgtEl>
                                          <p:spTgt spid="531"/>
                                        </p:tgtEl>
                                      </p:cBhvr>
                                    </p:animEffect>
                                  </p:childTnLst>
                                </p:cTn>
                              </p:par>
                            </p:childTnLst>
                          </p:cTn>
                        </p:par>
                      </p:childTnLst>
                    </p:cTn>
                  </p:par>
                  <p:par>
                    <p:cTn id="1230" fill="hold">
                      <p:stCondLst>
                        <p:cond delay="indefinite"/>
                      </p:stCondLst>
                      <p:childTnLst>
                        <p:par>
                          <p:cTn id="1231" fill="hold">
                            <p:stCondLst>
                              <p:cond delay="0"/>
                            </p:stCondLst>
                            <p:childTnLst>
                              <p:par>
                                <p:cTn id="1232" nodeType="clickEffect" fill="hold" presetClass="entr" presetID="22" presetSubtype="8">
                                  <p:stCondLst>
                                    <p:cond delay="0"/>
                                  </p:stCondLst>
                                  <p:childTnLst>
                                    <p:set>
                                      <p:cBhvr>
                                        <p:cTn id="1233" dur="1" fill="hold">
                                          <p:stCondLst>
                                            <p:cond delay="0"/>
                                          </p:stCondLst>
                                        </p:cTn>
                                        <p:tgtEl>
                                          <p:spTgt spid="532"/>
                                        </p:tgtEl>
                                        <p:attrNameLst>
                                          <p:attrName>style.visibility</p:attrName>
                                        </p:attrNameLst>
                                      </p:cBhvr>
                                      <p:to>
                                        <p:strVal val="visible"/>
                                      </p:to>
                                    </p:set>
                                    <p:animEffect filter="wipe(left)" transition="in">
                                      <p:cBhvr additive="repl">
                                        <p:cTn id="1234" dur="500"/>
                                        <p:tgtEl>
                                          <p:spTgt spid="532"/>
                                        </p:tgtEl>
                                      </p:cBhvr>
                                    </p:animEffect>
                                  </p:childTnLst>
                                </p:cTn>
                              </p:par>
                            </p:childTnLst>
                          </p:cTn>
                        </p:par>
                      </p:childTnLst>
                    </p:cTn>
                  </p:par>
                  <p:par>
                    <p:cTn id="1235" fill="hold">
                      <p:stCondLst>
                        <p:cond delay="indefinite"/>
                      </p:stCondLst>
                      <p:childTnLst>
                        <p:par>
                          <p:cTn id="1236" fill="hold">
                            <p:stCondLst>
                              <p:cond delay="0"/>
                            </p:stCondLst>
                            <p:childTnLst>
                              <p:par>
                                <p:cTn id="1237" nodeType="clickEffect" fill="hold" presetClass="entr" presetID="22" presetSubtype="8">
                                  <p:stCondLst>
                                    <p:cond delay="0"/>
                                  </p:stCondLst>
                                  <p:childTnLst>
                                    <p:set>
                                      <p:cBhvr>
                                        <p:cTn id="1238" dur="1" fill="hold">
                                          <p:stCondLst>
                                            <p:cond delay="0"/>
                                          </p:stCondLst>
                                        </p:cTn>
                                        <p:tgtEl>
                                          <p:spTgt spid="545"/>
                                        </p:tgtEl>
                                        <p:attrNameLst>
                                          <p:attrName>style.visibility</p:attrName>
                                        </p:attrNameLst>
                                      </p:cBhvr>
                                      <p:to>
                                        <p:strVal val="visible"/>
                                      </p:to>
                                    </p:set>
                                    <p:animEffect filter="wipe(left)" transition="in">
                                      <p:cBhvr additive="repl">
                                        <p:cTn id="1239" dur="500"/>
                                        <p:tgtEl>
                                          <p:spTgt spid="545"/>
                                        </p:tgtEl>
                                      </p:cBhvr>
                                    </p:animEffect>
                                  </p:childTnLst>
                                </p:cTn>
                              </p:par>
                            </p:childTnLst>
                          </p:cTn>
                        </p:par>
                      </p:childTnLst>
                    </p:cTn>
                  </p:par>
                  <p:par>
                    <p:cTn id="1240" fill="hold">
                      <p:stCondLst>
                        <p:cond delay="indefinite"/>
                      </p:stCondLst>
                      <p:childTnLst>
                        <p:par>
                          <p:cTn id="1241" fill="hold">
                            <p:stCondLst>
                              <p:cond delay="0"/>
                            </p:stCondLst>
                            <p:childTnLst>
                              <p:par>
                                <p:cTn id="1242" nodeType="clickEffect" fill="hold" presetClass="entr" presetID="22" presetSubtype="8">
                                  <p:stCondLst>
                                    <p:cond delay="0"/>
                                  </p:stCondLst>
                                  <p:childTnLst>
                                    <p:set>
                                      <p:cBhvr>
                                        <p:cTn id="1243" dur="1" fill="hold">
                                          <p:stCondLst>
                                            <p:cond delay="0"/>
                                          </p:stCondLst>
                                        </p:cTn>
                                        <p:tgtEl>
                                          <p:spTgt spid="534"/>
                                        </p:tgtEl>
                                        <p:attrNameLst>
                                          <p:attrName>style.visibility</p:attrName>
                                        </p:attrNameLst>
                                      </p:cBhvr>
                                      <p:to>
                                        <p:strVal val="visible"/>
                                      </p:to>
                                    </p:set>
                                    <p:animEffect filter="wipe(left)" transition="in">
                                      <p:cBhvr additive="repl">
                                        <p:cTn id="1244" dur="500"/>
                                        <p:tgtEl>
                                          <p:spTgt spid="534"/>
                                        </p:tgtEl>
                                      </p:cBhvr>
                                    </p:animEffect>
                                  </p:childTnLst>
                                </p:cTn>
                              </p:par>
                            </p:childTnLst>
                          </p:cTn>
                        </p:par>
                      </p:childTnLst>
                    </p:cTn>
                  </p:par>
                  <p:par>
                    <p:cTn id="1245" fill="hold">
                      <p:stCondLst>
                        <p:cond delay="indefinite"/>
                      </p:stCondLst>
                      <p:childTnLst>
                        <p:par>
                          <p:cTn id="1246" fill="hold">
                            <p:stCondLst>
                              <p:cond delay="0"/>
                            </p:stCondLst>
                            <p:childTnLst>
                              <p:par>
                                <p:cTn id="1247" nodeType="clickEffect" fill="hold" presetClass="entr" presetID="22" presetSubtype="8">
                                  <p:stCondLst>
                                    <p:cond delay="0"/>
                                  </p:stCondLst>
                                  <p:childTnLst>
                                    <p:set>
                                      <p:cBhvr>
                                        <p:cTn id="1248" dur="1" fill="hold">
                                          <p:stCondLst>
                                            <p:cond delay="0"/>
                                          </p:stCondLst>
                                        </p:cTn>
                                        <p:tgtEl>
                                          <p:spTgt spid="536"/>
                                        </p:tgtEl>
                                        <p:attrNameLst>
                                          <p:attrName>style.visibility</p:attrName>
                                        </p:attrNameLst>
                                      </p:cBhvr>
                                      <p:to>
                                        <p:strVal val="visible"/>
                                      </p:to>
                                    </p:set>
                                    <p:animEffect filter="wipe(left)" transition="in">
                                      <p:cBhvr additive="repl">
                                        <p:cTn id="1249" dur="500"/>
                                        <p:tgtEl>
                                          <p:spTgt spid="536"/>
                                        </p:tgtEl>
                                      </p:cBhvr>
                                    </p:animEffect>
                                  </p:childTnLst>
                                </p:cTn>
                              </p:par>
                            </p:childTnLst>
                          </p:cTn>
                        </p:par>
                      </p:childTnLst>
                    </p:cTn>
                  </p:par>
                  <p:par>
                    <p:cTn id="1250" fill="hold">
                      <p:stCondLst>
                        <p:cond delay="indefinite"/>
                      </p:stCondLst>
                      <p:childTnLst>
                        <p:par>
                          <p:cTn id="1251" fill="hold">
                            <p:stCondLst>
                              <p:cond delay="0"/>
                            </p:stCondLst>
                            <p:childTnLst>
                              <p:par>
                                <p:cTn id="1252" nodeType="clickEffect" fill="hold" presetClass="entr" presetID="22" presetSubtype="8">
                                  <p:stCondLst>
                                    <p:cond delay="0"/>
                                  </p:stCondLst>
                                  <p:childTnLst>
                                    <p:set>
                                      <p:cBhvr>
                                        <p:cTn id="1253" dur="1" fill="hold">
                                          <p:stCondLst>
                                            <p:cond delay="0"/>
                                          </p:stCondLst>
                                        </p:cTn>
                                        <p:tgtEl>
                                          <p:spTgt spid="537">
                                            <p:txEl>
                                              <p:pRg st="0" end="8"/>
                                            </p:txEl>
                                          </p:spTgt>
                                        </p:tgtEl>
                                        <p:attrNameLst>
                                          <p:attrName>style.visibility</p:attrName>
                                        </p:attrNameLst>
                                      </p:cBhvr>
                                      <p:to>
                                        <p:strVal val="visible"/>
                                      </p:to>
                                    </p:set>
                                    <p:animEffect filter="wipe(left)" transition="in">
                                      <p:cBhvr additive="repl">
                                        <p:cTn id="1254" dur="500"/>
                                        <p:tgtEl>
                                          <p:spTgt spid="537">
                                            <p:txEl>
                                              <p:pRg st="0" end="8"/>
                                            </p:txEl>
                                          </p:spTgt>
                                        </p:tgtEl>
                                      </p:cBhvr>
                                    </p:animEffect>
                                  </p:childTnLst>
                                </p:cTn>
                              </p:par>
                            </p:childTnLst>
                          </p:cTn>
                        </p:par>
                      </p:childTnLst>
                    </p:cTn>
                  </p:par>
                  <p:par>
                    <p:cTn id="1255" fill="hold">
                      <p:stCondLst>
                        <p:cond delay="indefinite"/>
                      </p:stCondLst>
                      <p:childTnLst>
                        <p:par>
                          <p:cTn id="1256" fill="hold">
                            <p:stCondLst>
                              <p:cond delay="0"/>
                            </p:stCondLst>
                            <p:childTnLst>
                              <p:par>
                                <p:cTn id="1257" nodeType="clickEffect" fill="hold" presetClass="entr" presetID="22" presetSubtype="8">
                                  <p:stCondLst>
                                    <p:cond delay="0"/>
                                  </p:stCondLst>
                                  <p:childTnLst>
                                    <p:set>
                                      <p:cBhvr>
                                        <p:cTn id="1258" dur="1" fill="hold">
                                          <p:stCondLst>
                                            <p:cond delay="0"/>
                                          </p:stCondLst>
                                        </p:cTn>
                                        <p:tgtEl>
                                          <p:spTgt spid="539"/>
                                        </p:tgtEl>
                                        <p:attrNameLst>
                                          <p:attrName>style.visibility</p:attrName>
                                        </p:attrNameLst>
                                      </p:cBhvr>
                                      <p:to>
                                        <p:strVal val="visible"/>
                                      </p:to>
                                    </p:set>
                                    <p:animEffect filter="wipe(left)" transition="in">
                                      <p:cBhvr additive="repl">
                                        <p:cTn id="1259" dur="500"/>
                                        <p:tgtEl>
                                          <p:spTgt spid="539"/>
                                        </p:tgtEl>
                                      </p:cBhvr>
                                    </p:animEffect>
                                  </p:childTnLst>
                                </p:cTn>
                              </p:par>
                            </p:childTnLst>
                          </p:cTn>
                        </p:par>
                      </p:childTnLst>
                    </p:cTn>
                  </p:par>
                  <p:par>
                    <p:cTn id="1260" fill="hold">
                      <p:stCondLst>
                        <p:cond delay="indefinite"/>
                      </p:stCondLst>
                      <p:childTnLst>
                        <p:par>
                          <p:cTn id="1261" fill="hold">
                            <p:stCondLst>
                              <p:cond delay="0"/>
                            </p:stCondLst>
                            <p:childTnLst>
                              <p:par>
                                <p:cTn id="1262" nodeType="clickEffect" fill="hold" presetClass="entr" presetID="22" presetSubtype="8">
                                  <p:stCondLst>
                                    <p:cond delay="0"/>
                                  </p:stCondLst>
                                  <p:childTnLst>
                                    <p:set>
                                      <p:cBhvr>
                                        <p:cTn id="1263" dur="1" fill="hold">
                                          <p:stCondLst>
                                            <p:cond delay="0"/>
                                          </p:stCondLst>
                                        </p:cTn>
                                        <p:tgtEl>
                                          <p:spTgt spid="541"/>
                                        </p:tgtEl>
                                        <p:attrNameLst>
                                          <p:attrName>style.visibility</p:attrName>
                                        </p:attrNameLst>
                                      </p:cBhvr>
                                      <p:to>
                                        <p:strVal val="visible"/>
                                      </p:to>
                                    </p:set>
                                    <p:animEffect filter="wipe(left)" transition="in">
                                      <p:cBhvr additive="repl">
                                        <p:cTn id="1264" dur="500"/>
                                        <p:tgtEl>
                                          <p:spTgt spid="541"/>
                                        </p:tgtEl>
                                      </p:cBhvr>
                                    </p:animEffect>
                                  </p:childTnLst>
                                </p:cTn>
                              </p:par>
                            </p:childTnLst>
                          </p:cTn>
                        </p:par>
                      </p:childTnLst>
                    </p:cTn>
                  </p:par>
                  <p:par>
                    <p:cTn id="1265" fill="hold">
                      <p:stCondLst>
                        <p:cond delay="indefinite"/>
                      </p:stCondLst>
                      <p:childTnLst>
                        <p:par>
                          <p:cTn id="1266" fill="hold">
                            <p:stCondLst>
                              <p:cond delay="0"/>
                            </p:stCondLst>
                            <p:childTnLst>
                              <p:par>
                                <p:cTn id="1267" nodeType="clickEffect" fill="hold" presetClass="entr" presetID="22" presetSubtype="8">
                                  <p:stCondLst>
                                    <p:cond delay="0"/>
                                  </p:stCondLst>
                                  <p:childTnLst>
                                    <p:set>
                                      <p:cBhvr>
                                        <p:cTn id="1268" dur="1" fill="hold">
                                          <p:stCondLst>
                                            <p:cond delay="0"/>
                                          </p:stCondLst>
                                        </p:cTn>
                                        <p:tgtEl>
                                          <p:spTgt spid="542">
                                            <p:txEl>
                                              <p:pRg st="0" end="11"/>
                                            </p:txEl>
                                          </p:spTgt>
                                        </p:tgtEl>
                                        <p:attrNameLst>
                                          <p:attrName>style.visibility</p:attrName>
                                        </p:attrNameLst>
                                      </p:cBhvr>
                                      <p:to>
                                        <p:strVal val="visible"/>
                                      </p:to>
                                    </p:set>
                                    <p:animEffect filter="wipe(left)" transition="in">
                                      <p:cBhvr additive="repl">
                                        <p:cTn id="1269" dur="500"/>
                                        <p:tgtEl>
                                          <p:spTgt spid="542">
                                            <p:txEl>
                                              <p:pRg st="0" end="11"/>
                                            </p:txEl>
                                          </p:spTgt>
                                        </p:tgtEl>
                                      </p:cBhvr>
                                    </p:animEffect>
                                  </p:childTnLst>
                                </p:cTn>
                              </p:par>
                            </p:childTnLst>
                          </p:cTn>
                        </p:par>
                      </p:childTnLst>
                    </p:cTn>
                  </p:par>
                  <p:par>
                    <p:cTn id="1270" fill="hold">
                      <p:stCondLst>
                        <p:cond delay="indefinite"/>
                      </p:stCondLst>
                      <p:childTnLst>
                        <p:par>
                          <p:cTn id="1271" fill="hold">
                            <p:stCondLst>
                              <p:cond delay="0"/>
                            </p:stCondLst>
                            <p:childTnLst>
                              <p:par>
                                <p:cTn id="1272" nodeType="clickEffect" fill="hold" presetClass="entr" presetID="22" presetSubtype="8">
                                  <p:stCondLst>
                                    <p:cond delay="0"/>
                                  </p:stCondLst>
                                  <p:childTnLst>
                                    <p:set>
                                      <p:cBhvr>
                                        <p:cTn id="1273" dur="1" fill="hold">
                                          <p:stCondLst>
                                            <p:cond delay="0"/>
                                          </p:stCondLst>
                                        </p:cTn>
                                        <p:tgtEl>
                                          <p:spTgt spid="544"/>
                                        </p:tgtEl>
                                        <p:attrNameLst>
                                          <p:attrName>style.visibility</p:attrName>
                                        </p:attrNameLst>
                                      </p:cBhvr>
                                      <p:to>
                                        <p:strVal val="visible"/>
                                      </p:to>
                                    </p:set>
                                    <p:animEffect filter="wipe(left)" transition="in">
                                      <p:cBhvr additive="repl">
                                        <p:cTn id="1274" dur="500"/>
                                        <p:tgtEl>
                                          <p:spTgt spid="54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46" name="Picture 1402" descr=""/>
          <p:cNvPicPr/>
          <p:nvPr/>
        </p:nvPicPr>
        <p:blipFill>
          <a:blip r:embed="rId1"/>
          <a:stretch/>
        </p:blipFill>
        <p:spPr>
          <a:xfrm>
            <a:off x="5058360" y="3141000"/>
            <a:ext cx="4085280" cy="2514960"/>
          </a:xfrm>
          <a:prstGeom prst="rect">
            <a:avLst/>
          </a:prstGeom>
          <a:ln>
            <a:noFill/>
          </a:ln>
        </p:spPr>
      </p:pic>
      <p:sp>
        <p:nvSpPr>
          <p:cNvPr id="547" name="CustomShape 1"/>
          <p:cNvSpPr/>
          <p:nvPr/>
        </p:nvSpPr>
        <p:spPr>
          <a:xfrm>
            <a:off x="250920" y="173160"/>
            <a:ext cx="33843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运动学方程为 </a:t>
            </a:r>
            <a:endParaRPr b="0" lang="en-US" sz="1800" spc="-1" strike="noStrike">
              <a:solidFill>
                <a:srgbClr val="000000"/>
              </a:solidFill>
              <a:uFill>
                <a:solidFill>
                  <a:srgbClr val="ffffff"/>
                </a:solidFill>
              </a:uFill>
              <a:latin typeface="Arial"/>
            </a:endParaRPr>
          </a:p>
        </p:txBody>
      </p:sp>
      <p:graphicFrame>
        <p:nvGraphicFramePr>
          <p:cNvPr id="548" name="Object 2"/>
          <p:cNvGraphicFramePr/>
          <p:nvPr/>
        </p:nvGraphicFramePr>
        <p:xfrm>
          <a:off x="450720" y="768240"/>
          <a:ext cx="1907640" cy="906120"/>
        </p:xfrm>
        <a:graphic>
          <a:graphicData uri="http://schemas.openxmlformats.org/presentationml/2006/ole">
            <p:oleObj progId="Equation.3" r:id="rId2" spid="">
              <p:embed/>
              <p:pic>
                <p:nvPicPr>
                  <p:cNvPr id="549" name="Object 37" descr=""/>
                  <p:cNvPicPr/>
                  <p:nvPr/>
                </p:nvPicPr>
                <p:blipFill>
                  <a:blip r:embed="rId3"/>
                  <a:stretch/>
                </p:blipFill>
                <p:spPr>
                  <a:xfrm>
                    <a:off x="450720" y="768240"/>
                    <a:ext cx="1907640" cy="906120"/>
                  </a:xfrm>
                  <a:prstGeom prst="rect">
                    <a:avLst/>
                  </a:prstGeom>
                  <a:ln>
                    <a:noFill/>
                  </a:ln>
                </p:spPr>
              </p:pic>
            </p:oleObj>
          </a:graphicData>
        </a:graphic>
      </p:graphicFrame>
      <p:graphicFrame>
        <p:nvGraphicFramePr>
          <p:cNvPr id="550" name="Object 3"/>
          <p:cNvGraphicFramePr/>
          <p:nvPr/>
        </p:nvGraphicFramePr>
        <p:xfrm>
          <a:off x="2352600" y="696960"/>
          <a:ext cx="6671880" cy="1076040"/>
        </p:xfrm>
        <a:graphic>
          <a:graphicData uri="http://schemas.openxmlformats.org/presentationml/2006/ole">
            <p:oleObj progId="Equation.3" r:id="rId4" spid="">
              <p:embed/>
              <p:pic>
                <p:nvPicPr>
                  <p:cNvPr id="551" name="Object 38" descr=""/>
                  <p:cNvPicPr/>
                  <p:nvPr/>
                </p:nvPicPr>
                <p:blipFill>
                  <a:blip r:embed="rId5"/>
                  <a:stretch/>
                </p:blipFill>
                <p:spPr>
                  <a:xfrm>
                    <a:off x="2352600" y="696960"/>
                    <a:ext cx="6671880" cy="1076040"/>
                  </a:xfrm>
                  <a:prstGeom prst="rect">
                    <a:avLst/>
                  </a:prstGeom>
                  <a:ln>
                    <a:noFill/>
                  </a:ln>
                </p:spPr>
              </p:pic>
            </p:oleObj>
          </a:graphicData>
        </a:graphic>
      </p:graphicFrame>
      <p:sp>
        <p:nvSpPr>
          <p:cNvPr id="552" name="CustomShape 4"/>
          <p:cNvSpPr/>
          <p:nvPr/>
        </p:nvSpPr>
        <p:spPr>
          <a:xfrm>
            <a:off x="324000" y="1773360"/>
            <a:ext cx="8424360" cy="1028880"/>
          </a:xfrm>
          <a:prstGeom prst="rect">
            <a:avLst/>
          </a:prstGeom>
          <a:noFill/>
          <a:ln>
            <a:noFill/>
          </a:ln>
        </p:spPr>
        <p:style>
          <a:lnRef idx="0"/>
          <a:fillRef idx="0"/>
          <a:effectRef idx="0"/>
          <a:fontRef idx="minor"/>
        </p:style>
        <p:txBody>
          <a:bodyPr lIns="90000" rIns="90000" tIns="45000" bIns="45000"/>
          <a:p>
            <a:pPr>
              <a:lnSpc>
                <a:spcPct val="120000"/>
              </a:lnSpc>
            </a:pPr>
            <a:r>
              <a:rPr b="1" lang="en-US" sz="2800" spc="-1" strike="noStrike">
                <a:solidFill>
                  <a:srgbClr val="000000"/>
                </a:solidFill>
                <a:uFill>
                  <a:solidFill>
                    <a:srgbClr val="ffffff"/>
                  </a:solidFill>
                </a:uFill>
                <a:latin typeface="Times New Roman"/>
                <a:ea typeface="宋体"/>
              </a:rPr>
              <a:t>上式表明抛体运动可看作是由水平方向的匀速直线运动与竖直方向的匀变速直线运动叠加而成。</a:t>
            </a:r>
            <a:endParaRPr b="0" lang="en-US" sz="1800" spc="-1" strike="noStrike">
              <a:solidFill>
                <a:srgbClr val="000000"/>
              </a:solidFill>
              <a:uFill>
                <a:solidFill>
                  <a:srgbClr val="ffffff"/>
                </a:solidFill>
              </a:uFill>
              <a:latin typeface="Arial"/>
            </a:endParaRPr>
          </a:p>
        </p:txBody>
      </p:sp>
      <p:graphicFrame>
        <p:nvGraphicFramePr>
          <p:cNvPr id="553" name="Object 5"/>
          <p:cNvGraphicFramePr/>
          <p:nvPr/>
        </p:nvGraphicFramePr>
        <p:xfrm>
          <a:off x="517680" y="3979800"/>
          <a:ext cx="3355560" cy="1104480"/>
        </p:xfrm>
        <a:graphic>
          <a:graphicData uri="http://schemas.openxmlformats.org/presentationml/2006/ole">
            <p:oleObj progId="Equation.3" r:id="rId6" spid="">
              <p:embed/>
              <p:pic>
                <p:nvPicPr>
                  <p:cNvPr id="554" name="Object 42" descr=""/>
                  <p:cNvPicPr/>
                  <p:nvPr/>
                </p:nvPicPr>
                <p:blipFill>
                  <a:blip r:embed="rId7"/>
                  <a:stretch/>
                </p:blipFill>
                <p:spPr>
                  <a:xfrm>
                    <a:off x="517680" y="3979800"/>
                    <a:ext cx="3355560" cy="1104480"/>
                  </a:xfrm>
                  <a:prstGeom prst="rect">
                    <a:avLst/>
                  </a:prstGeom>
                  <a:ln>
                    <a:noFill/>
                  </a:ln>
                </p:spPr>
              </p:pic>
            </p:oleObj>
          </a:graphicData>
        </a:graphic>
      </p:graphicFrame>
      <p:sp>
        <p:nvSpPr>
          <p:cNvPr id="555" name="CustomShape 6"/>
          <p:cNvSpPr/>
          <p:nvPr/>
        </p:nvSpPr>
        <p:spPr>
          <a:xfrm>
            <a:off x="324000" y="2924280"/>
            <a:ext cx="5327280" cy="1028880"/>
          </a:xfrm>
          <a:prstGeom prst="rect">
            <a:avLst/>
          </a:prstGeom>
          <a:noFill/>
          <a:ln>
            <a:noFill/>
          </a:ln>
        </p:spPr>
        <p:style>
          <a:lnRef idx="0"/>
          <a:fillRef idx="0"/>
          <a:effectRef idx="0"/>
          <a:fontRef idx="minor"/>
        </p:style>
        <p:txBody>
          <a:bodyPr lIns="90000" rIns="90000" tIns="45000" bIns="45000"/>
          <a:p>
            <a:pPr>
              <a:lnSpc>
                <a:spcPct val="120000"/>
              </a:lnSpc>
            </a:pPr>
            <a:r>
              <a:rPr b="1" lang="en-US" sz="2800" spc="-1" strike="noStrike">
                <a:solidFill>
                  <a:srgbClr val="000000"/>
                </a:solidFill>
                <a:uFill>
                  <a:solidFill>
                    <a:srgbClr val="ffffff"/>
                  </a:solidFill>
                </a:uFill>
                <a:latin typeface="Times New Roman"/>
                <a:ea typeface="宋体"/>
              </a:rPr>
              <a:t>运动的叠加可有多种方法，上述运动学方程又可写为 </a:t>
            </a:r>
            <a:endParaRPr b="0" lang="en-US" sz="1800" spc="-1" strike="noStrike">
              <a:solidFill>
                <a:srgbClr val="000000"/>
              </a:solidFill>
              <a:uFill>
                <a:solidFill>
                  <a:srgbClr val="ffffff"/>
                </a:solidFill>
              </a:uFill>
              <a:latin typeface="Arial"/>
            </a:endParaRPr>
          </a:p>
        </p:txBody>
      </p:sp>
      <p:sp>
        <p:nvSpPr>
          <p:cNvPr id="556" name="CustomShape 7"/>
          <p:cNvSpPr/>
          <p:nvPr/>
        </p:nvSpPr>
        <p:spPr>
          <a:xfrm>
            <a:off x="250920" y="5084640"/>
            <a:ext cx="5256000" cy="1540800"/>
          </a:xfrm>
          <a:prstGeom prst="rect">
            <a:avLst/>
          </a:prstGeom>
          <a:noFill/>
          <a:ln>
            <a:noFill/>
          </a:ln>
        </p:spPr>
        <p:style>
          <a:lnRef idx="0"/>
          <a:fillRef idx="0"/>
          <a:effectRef idx="0"/>
          <a:fontRef idx="minor"/>
        </p:style>
        <p:txBody>
          <a:bodyPr lIns="90000" rIns="90000" tIns="45000" bIns="45000"/>
          <a:p>
            <a:pPr algn="just">
              <a:lnSpc>
                <a:spcPct val="120000"/>
              </a:lnSpc>
            </a:pPr>
            <a:r>
              <a:rPr b="1" lang="en-US" sz="2800" spc="-1" strike="noStrike">
                <a:solidFill>
                  <a:srgbClr val="000000"/>
                </a:solidFill>
                <a:uFill>
                  <a:solidFill>
                    <a:srgbClr val="ffffff"/>
                  </a:solidFill>
                </a:uFill>
                <a:latin typeface="Times New Roman"/>
                <a:ea typeface="宋体"/>
              </a:rPr>
              <a:t>所以抛体运动也看作叠加而成沿抛射方向的匀速直线运动与竖直方向的自由落体运动。</a:t>
            </a:r>
            <a:endParaRPr b="0" lang="en-US" sz="1800" spc="-1" strike="noStrike">
              <a:solidFill>
                <a:srgbClr val="000000"/>
              </a:solidFill>
              <a:uFill>
                <a:solidFill>
                  <a:srgbClr val="ffffff"/>
                </a:solidFill>
              </a:uFill>
              <a:latin typeface="Arial"/>
            </a:endParaRPr>
          </a:p>
        </p:txBody>
      </p:sp>
    </p:spTree>
  </p:cSld>
  <p:timing>
    <p:tnLst>
      <p:par>
        <p:cTn id="1275" dur="indefinite" restart="never" nodeType="tmRoot">
          <p:childTnLst>
            <p:seq>
              <p:cTn id="1276" dur="indefinite" nodeType="mainSeq">
                <p:childTnLst>
                  <p:par>
                    <p:cTn id="1277" fill="hold">
                      <p:stCondLst>
                        <p:cond delay="0"/>
                      </p:stCondLst>
                      <p:childTnLst>
                        <p:par>
                          <p:cTn id="1278" fill="hold">
                            <p:stCondLst>
                              <p:cond delay="0"/>
                            </p:stCondLst>
                            <p:childTnLst>
                              <p:par>
                                <p:cTn id="1279" nodeType="withEffect" fill="hold" presetClass="entr" presetID="22" presetSubtype="8">
                                  <p:stCondLst>
                                    <p:cond delay="0"/>
                                  </p:stCondLst>
                                  <p:childTnLst>
                                    <p:set>
                                      <p:cBhvr>
                                        <p:cTn id="1280" dur="1" fill="hold">
                                          <p:stCondLst>
                                            <p:cond delay="0"/>
                                          </p:stCondLst>
                                        </p:cTn>
                                        <p:tgtEl>
                                          <p:spTgt spid="547"/>
                                        </p:tgtEl>
                                        <p:attrNameLst>
                                          <p:attrName>style.visibility</p:attrName>
                                        </p:attrNameLst>
                                      </p:cBhvr>
                                      <p:to>
                                        <p:strVal val="visible"/>
                                      </p:to>
                                    </p:set>
                                    <p:animEffect filter="wipe(left)" transition="in">
                                      <p:cBhvr additive="repl">
                                        <p:cTn id="1281" dur="500"/>
                                        <p:tgtEl>
                                          <p:spTgt spid="547"/>
                                        </p:tgtEl>
                                      </p:cBhvr>
                                    </p:animEffect>
                                  </p:childTnLst>
                                </p:cTn>
                              </p:par>
                            </p:childTnLst>
                          </p:cTn>
                        </p:par>
                      </p:childTnLst>
                    </p:cTn>
                  </p:par>
                  <p:par>
                    <p:cTn id="1282" fill="hold">
                      <p:stCondLst>
                        <p:cond delay="indefinite"/>
                      </p:stCondLst>
                      <p:childTnLst>
                        <p:par>
                          <p:cTn id="1283" fill="hold">
                            <p:stCondLst>
                              <p:cond delay="0"/>
                            </p:stCondLst>
                            <p:childTnLst>
                              <p:par>
                                <p:cTn id="1284" nodeType="clickEffect" fill="hold" presetClass="entr" presetID="22" presetSubtype="8">
                                  <p:stCondLst>
                                    <p:cond delay="0"/>
                                  </p:stCondLst>
                                  <p:childTnLst>
                                    <p:set>
                                      <p:cBhvr>
                                        <p:cTn id="1285" dur="1" fill="hold">
                                          <p:stCondLst>
                                            <p:cond delay="0"/>
                                          </p:stCondLst>
                                        </p:cTn>
                                        <p:tgtEl>
                                          <p:spTgt spid="549"/>
                                        </p:tgtEl>
                                        <p:attrNameLst>
                                          <p:attrName>style.visibility</p:attrName>
                                        </p:attrNameLst>
                                      </p:cBhvr>
                                      <p:to>
                                        <p:strVal val="visible"/>
                                      </p:to>
                                    </p:set>
                                    <p:animEffect filter="wipe(left)" transition="in">
                                      <p:cBhvr additive="repl">
                                        <p:cTn id="1286" dur="500"/>
                                        <p:tgtEl>
                                          <p:spTgt spid="549"/>
                                        </p:tgtEl>
                                      </p:cBhvr>
                                    </p:animEffect>
                                  </p:childTnLst>
                                </p:cTn>
                              </p:par>
                            </p:childTnLst>
                          </p:cTn>
                        </p:par>
                      </p:childTnLst>
                    </p:cTn>
                  </p:par>
                  <p:par>
                    <p:cTn id="1287" fill="hold">
                      <p:stCondLst>
                        <p:cond delay="indefinite"/>
                      </p:stCondLst>
                      <p:childTnLst>
                        <p:par>
                          <p:cTn id="1288" fill="hold">
                            <p:stCondLst>
                              <p:cond delay="0"/>
                            </p:stCondLst>
                            <p:childTnLst>
                              <p:par>
                                <p:cTn id="1289" nodeType="clickEffect" fill="hold" presetClass="entr" presetID="22" presetSubtype="8">
                                  <p:stCondLst>
                                    <p:cond delay="0"/>
                                  </p:stCondLst>
                                  <p:childTnLst>
                                    <p:set>
                                      <p:cBhvr>
                                        <p:cTn id="1290" dur="1" fill="hold">
                                          <p:stCondLst>
                                            <p:cond delay="0"/>
                                          </p:stCondLst>
                                        </p:cTn>
                                        <p:tgtEl>
                                          <p:spTgt spid="551"/>
                                        </p:tgtEl>
                                        <p:attrNameLst>
                                          <p:attrName>style.visibility</p:attrName>
                                        </p:attrNameLst>
                                      </p:cBhvr>
                                      <p:to>
                                        <p:strVal val="visible"/>
                                      </p:to>
                                    </p:set>
                                    <p:animEffect filter="wipe(left)" transition="in">
                                      <p:cBhvr additive="repl">
                                        <p:cTn id="1291" dur="500"/>
                                        <p:tgtEl>
                                          <p:spTgt spid="551"/>
                                        </p:tgtEl>
                                      </p:cBhvr>
                                    </p:animEffect>
                                  </p:childTnLst>
                                </p:cTn>
                              </p:par>
                            </p:childTnLst>
                          </p:cTn>
                        </p:par>
                      </p:childTnLst>
                    </p:cTn>
                  </p:par>
                  <p:par>
                    <p:cTn id="1292" fill="hold">
                      <p:stCondLst>
                        <p:cond delay="indefinite"/>
                      </p:stCondLst>
                      <p:childTnLst>
                        <p:par>
                          <p:cTn id="1293" fill="hold">
                            <p:stCondLst>
                              <p:cond delay="0"/>
                            </p:stCondLst>
                            <p:childTnLst>
                              <p:par>
                                <p:cTn id="1294" nodeType="clickEffect" fill="hold" presetClass="entr" presetID="22" presetSubtype="8">
                                  <p:stCondLst>
                                    <p:cond delay="0"/>
                                  </p:stCondLst>
                                  <p:childTnLst>
                                    <p:set>
                                      <p:cBhvr>
                                        <p:cTn id="1295" dur="1" fill="hold">
                                          <p:stCondLst>
                                            <p:cond delay="0"/>
                                          </p:stCondLst>
                                        </p:cTn>
                                        <p:tgtEl>
                                          <p:spTgt spid="552"/>
                                        </p:tgtEl>
                                        <p:attrNameLst>
                                          <p:attrName>style.visibility</p:attrName>
                                        </p:attrNameLst>
                                      </p:cBhvr>
                                      <p:to>
                                        <p:strVal val="visible"/>
                                      </p:to>
                                    </p:set>
                                    <p:animEffect filter="wipe(left)" transition="in">
                                      <p:cBhvr additive="repl">
                                        <p:cTn id="1296" dur="500"/>
                                        <p:tgtEl>
                                          <p:spTgt spid="552"/>
                                        </p:tgtEl>
                                      </p:cBhvr>
                                    </p:animEffect>
                                  </p:childTnLst>
                                </p:cTn>
                              </p:par>
                            </p:childTnLst>
                          </p:cTn>
                        </p:par>
                      </p:childTnLst>
                    </p:cTn>
                  </p:par>
                  <p:par>
                    <p:cTn id="1297" fill="hold">
                      <p:stCondLst>
                        <p:cond delay="indefinite"/>
                      </p:stCondLst>
                      <p:childTnLst>
                        <p:par>
                          <p:cTn id="1298" fill="hold">
                            <p:stCondLst>
                              <p:cond delay="0"/>
                            </p:stCondLst>
                            <p:childTnLst>
                              <p:par>
                                <p:cTn id="1299" nodeType="clickEffect" fill="hold" presetClass="entr" presetID="22" presetSubtype="8">
                                  <p:stCondLst>
                                    <p:cond delay="0"/>
                                  </p:stCondLst>
                                  <p:childTnLst>
                                    <p:set>
                                      <p:cBhvr>
                                        <p:cTn id="1300" dur="1" fill="hold">
                                          <p:stCondLst>
                                            <p:cond delay="0"/>
                                          </p:stCondLst>
                                        </p:cTn>
                                        <p:tgtEl>
                                          <p:spTgt spid="555"/>
                                        </p:tgtEl>
                                        <p:attrNameLst>
                                          <p:attrName>style.visibility</p:attrName>
                                        </p:attrNameLst>
                                      </p:cBhvr>
                                      <p:to>
                                        <p:strVal val="visible"/>
                                      </p:to>
                                    </p:set>
                                    <p:animEffect filter="wipe(left)" transition="in">
                                      <p:cBhvr additive="repl">
                                        <p:cTn id="1301" dur="500"/>
                                        <p:tgtEl>
                                          <p:spTgt spid="555"/>
                                        </p:tgtEl>
                                      </p:cBhvr>
                                    </p:animEffect>
                                  </p:childTnLst>
                                </p:cTn>
                              </p:par>
                            </p:childTnLst>
                          </p:cTn>
                        </p:par>
                      </p:childTnLst>
                    </p:cTn>
                  </p:par>
                  <p:par>
                    <p:cTn id="1302" fill="hold">
                      <p:stCondLst>
                        <p:cond delay="indefinite"/>
                      </p:stCondLst>
                      <p:childTnLst>
                        <p:par>
                          <p:cTn id="1303" fill="hold">
                            <p:stCondLst>
                              <p:cond delay="0"/>
                            </p:stCondLst>
                            <p:childTnLst>
                              <p:par>
                                <p:cTn id="1304" nodeType="clickEffect" fill="hold" presetClass="entr" presetID="22" presetSubtype="8">
                                  <p:stCondLst>
                                    <p:cond delay="0"/>
                                  </p:stCondLst>
                                  <p:childTnLst>
                                    <p:set>
                                      <p:cBhvr>
                                        <p:cTn id="1305" dur="1" fill="hold">
                                          <p:stCondLst>
                                            <p:cond delay="0"/>
                                          </p:stCondLst>
                                        </p:cTn>
                                        <p:tgtEl>
                                          <p:spTgt spid="554"/>
                                        </p:tgtEl>
                                        <p:attrNameLst>
                                          <p:attrName>style.visibility</p:attrName>
                                        </p:attrNameLst>
                                      </p:cBhvr>
                                      <p:to>
                                        <p:strVal val="visible"/>
                                      </p:to>
                                    </p:set>
                                    <p:animEffect filter="wipe(left)" transition="in">
                                      <p:cBhvr additive="repl">
                                        <p:cTn id="1306" dur="500"/>
                                        <p:tgtEl>
                                          <p:spTgt spid="554"/>
                                        </p:tgtEl>
                                      </p:cBhvr>
                                    </p:animEffect>
                                  </p:childTnLst>
                                </p:cTn>
                              </p:par>
                            </p:childTnLst>
                          </p:cTn>
                        </p:par>
                      </p:childTnLst>
                    </p:cTn>
                  </p:par>
                  <p:par>
                    <p:cTn id="1307" fill="hold">
                      <p:stCondLst>
                        <p:cond delay="indefinite"/>
                      </p:stCondLst>
                      <p:childTnLst>
                        <p:par>
                          <p:cTn id="1308" fill="hold">
                            <p:stCondLst>
                              <p:cond delay="0"/>
                            </p:stCondLst>
                            <p:childTnLst>
                              <p:par>
                                <p:cTn id="1309" nodeType="clickEffect" fill="hold" presetClass="entr" presetID="22" presetSubtype="8">
                                  <p:stCondLst>
                                    <p:cond delay="0"/>
                                  </p:stCondLst>
                                  <p:childTnLst>
                                    <p:set>
                                      <p:cBhvr>
                                        <p:cTn id="1310" dur="1" fill="hold">
                                          <p:stCondLst>
                                            <p:cond delay="0"/>
                                          </p:stCondLst>
                                        </p:cTn>
                                        <p:tgtEl>
                                          <p:spTgt spid="556"/>
                                        </p:tgtEl>
                                        <p:attrNameLst>
                                          <p:attrName>style.visibility</p:attrName>
                                        </p:attrNameLst>
                                      </p:cBhvr>
                                      <p:to>
                                        <p:strVal val="visible"/>
                                      </p:to>
                                    </p:set>
                                    <p:animEffect filter="wipe(left)" transition="in">
                                      <p:cBhvr additive="repl">
                                        <p:cTn id="1311" dur="500"/>
                                        <p:tgtEl>
                                          <p:spTgt spid="556"/>
                                        </p:tgtEl>
                                      </p:cBhvr>
                                    </p:animEffect>
                                  </p:childTnLst>
                                </p:cTn>
                              </p:par>
                            </p:childTnLst>
                          </p:cTn>
                        </p:par>
                      </p:childTnLst>
                    </p:cTn>
                  </p:par>
                  <p:par>
                    <p:cTn id="1312" fill="hold">
                      <p:stCondLst>
                        <p:cond delay="indefinite"/>
                      </p:stCondLst>
                      <p:childTnLst>
                        <p:par>
                          <p:cTn id="1313" fill="hold">
                            <p:stCondLst>
                              <p:cond delay="0"/>
                            </p:stCondLst>
                            <p:childTnLst>
                              <p:par>
                                <p:cTn id="1314" nodeType="clickEffect" fill="hold" presetClass="entr" presetID="22" presetSubtype="8">
                                  <p:stCondLst>
                                    <p:cond delay="0"/>
                                  </p:stCondLst>
                                  <p:childTnLst>
                                    <p:set>
                                      <p:cBhvr>
                                        <p:cTn id="1315" dur="1" fill="hold">
                                          <p:stCondLst>
                                            <p:cond delay="0"/>
                                          </p:stCondLst>
                                        </p:cTn>
                                        <p:tgtEl>
                                          <p:spTgt spid="546"/>
                                        </p:tgtEl>
                                        <p:attrNameLst>
                                          <p:attrName>style.visibility</p:attrName>
                                        </p:attrNameLst>
                                      </p:cBhvr>
                                      <p:to>
                                        <p:strVal val="visible"/>
                                      </p:to>
                                    </p:set>
                                    <p:animEffect filter="wipe(left)" transition="in">
                                      <p:cBhvr additive="repl">
                                        <p:cTn id="1316" dur="500"/>
                                        <p:tgtEl>
                                          <p:spTgt spid="54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7" name="Picture 42" descr=""/>
          <p:cNvPicPr/>
          <p:nvPr/>
        </p:nvPicPr>
        <p:blipFill>
          <a:blip r:embed="rId1"/>
          <a:stretch/>
        </p:blipFill>
        <p:spPr>
          <a:xfrm>
            <a:off x="4932360" y="404640"/>
            <a:ext cx="4176360" cy="2383920"/>
          </a:xfrm>
          <a:prstGeom prst="rect">
            <a:avLst/>
          </a:prstGeom>
          <a:ln>
            <a:noFill/>
          </a:ln>
        </p:spPr>
      </p:pic>
      <p:sp>
        <p:nvSpPr>
          <p:cNvPr id="558" name="CustomShape 1"/>
          <p:cNvSpPr/>
          <p:nvPr/>
        </p:nvSpPr>
        <p:spPr>
          <a:xfrm>
            <a:off x="250920" y="189000"/>
            <a:ext cx="5184360" cy="51696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800" spc="-1" strike="noStrike">
                <a:solidFill>
                  <a:srgbClr val="000000"/>
                </a:solidFill>
                <a:uFill>
                  <a:solidFill>
                    <a:srgbClr val="ffffff"/>
                  </a:solidFill>
                </a:uFill>
                <a:latin typeface="Times New Roman"/>
                <a:ea typeface="宋体"/>
              </a:rPr>
              <a:t>抛体运动的轨迹方程为 </a:t>
            </a:r>
            <a:endParaRPr b="0" lang="en-US" sz="1800" spc="-1" strike="noStrike">
              <a:solidFill>
                <a:srgbClr val="000000"/>
              </a:solidFill>
              <a:uFill>
                <a:solidFill>
                  <a:srgbClr val="ffffff"/>
                </a:solidFill>
              </a:uFill>
              <a:latin typeface="Arial"/>
            </a:endParaRPr>
          </a:p>
        </p:txBody>
      </p:sp>
      <p:graphicFrame>
        <p:nvGraphicFramePr>
          <p:cNvPr id="559" name="Object 2"/>
          <p:cNvGraphicFramePr/>
          <p:nvPr/>
        </p:nvGraphicFramePr>
        <p:xfrm>
          <a:off x="623520" y="1014480"/>
          <a:ext cx="3765240" cy="1122120"/>
        </p:xfrm>
        <a:graphic>
          <a:graphicData uri="http://schemas.openxmlformats.org/presentationml/2006/ole">
            <p:oleObj progId="Equation.3" r:id="rId2" spid="">
              <p:embed/>
              <p:pic>
                <p:nvPicPr>
                  <p:cNvPr id="560" name="Object 4" descr=""/>
                  <p:cNvPicPr/>
                  <p:nvPr/>
                </p:nvPicPr>
                <p:blipFill>
                  <a:blip r:embed="rId3"/>
                  <a:stretch/>
                </p:blipFill>
                <p:spPr>
                  <a:xfrm>
                    <a:off x="623520" y="1014480"/>
                    <a:ext cx="3765240" cy="1122120"/>
                  </a:xfrm>
                  <a:prstGeom prst="rect">
                    <a:avLst/>
                  </a:prstGeom>
                  <a:ln>
                    <a:noFill/>
                  </a:ln>
                </p:spPr>
              </p:pic>
            </p:oleObj>
          </a:graphicData>
        </a:graphic>
      </p:graphicFrame>
      <p:sp>
        <p:nvSpPr>
          <p:cNvPr id="561" name="CustomShape 3"/>
          <p:cNvSpPr/>
          <p:nvPr/>
        </p:nvSpPr>
        <p:spPr>
          <a:xfrm>
            <a:off x="899640" y="2312640"/>
            <a:ext cx="29523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（抛物线运动）</a:t>
            </a:r>
            <a:endParaRPr b="0" lang="en-US" sz="1800" spc="-1" strike="noStrike">
              <a:solidFill>
                <a:srgbClr val="000000"/>
              </a:solidFill>
              <a:uFill>
                <a:solidFill>
                  <a:srgbClr val="ffffff"/>
                </a:solidFill>
              </a:uFill>
              <a:latin typeface="Arial"/>
            </a:endParaRPr>
          </a:p>
        </p:txBody>
      </p:sp>
      <p:sp>
        <p:nvSpPr>
          <p:cNvPr id="562" name="CustomShape 4"/>
          <p:cNvSpPr/>
          <p:nvPr/>
        </p:nvSpPr>
        <p:spPr>
          <a:xfrm>
            <a:off x="324000" y="3108240"/>
            <a:ext cx="8280000" cy="1540080"/>
          </a:xfrm>
          <a:prstGeom prst="rect">
            <a:avLst/>
          </a:prstGeom>
          <a:noFill/>
          <a:ln>
            <a:noFill/>
          </a:ln>
        </p:spPr>
        <p:style>
          <a:lnRef idx="0"/>
          <a:fillRef idx="0"/>
          <a:effectRef idx="0"/>
          <a:fontRef idx="minor"/>
        </p:style>
        <p:txBody>
          <a:bodyPr lIns="90000" rIns="90000" tIns="45000" bIns="45000"/>
          <a:p>
            <a:pPr>
              <a:lnSpc>
                <a:spcPct val="120000"/>
              </a:lnSpc>
            </a:pPr>
            <a:r>
              <a:rPr b="1" lang="en-US" sz="2800" spc="-1" strike="noStrike">
                <a:solidFill>
                  <a:srgbClr val="000000"/>
                </a:solidFill>
                <a:uFill>
                  <a:solidFill>
                    <a:srgbClr val="ffffff"/>
                  </a:solidFill>
                </a:uFill>
                <a:latin typeface="Times New Roman"/>
                <a:ea typeface="宋体"/>
              </a:rPr>
              <a:t> </a:t>
            </a:r>
            <a:r>
              <a:rPr b="1" lang="en-US" sz="2800" spc="-1" strike="noStrike">
                <a:solidFill>
                  <a:srgbClr val="000000"/>
                </a:solidFill>
                <a:uFill>
                  <a:solidFill>
                    <a:srgbClr val="ffffff"/>
                  </a:solidFill>
                </a:uFill>
                <a:latin typeface="Times New Roman"/>
                <a:ea typeface="宋体"/>
              </a:rPr>
              <a:t>令</a:t>
            </a:r>
            <a:r>
              <a:rPr b="1" i="1" lang="en-US" sz="2800" spc="-1" strike="noStrike">
                <a:solidFill>
                  <a:srgbClr val="000000"/>
                </a:solidFill>
                <a:uFill>
                  <a:solidFill>
                    <a:srgbClr val="ffffff"/>
                  </a:solidFill>
                </a:uFill>
                <a:latin typeface="Times New Roman"/>
                <a:ea typeface="宋体"/>
              </a:rPr>
              <a:t>y</a:t>
            </a:r>
            <a:r>
              <a:rPr b="1" lang="en-US" sz="2800" spc="-1" strike="noStrike">
                <a:solidFill>
                  <a:srgbClr val="000000"/>
                </a:solidFill>
                <a:uFill>
                  <a:solidFill>
                    <a:srgbClr val="ffffff"/>
                  </a:solidFill>
                </a:uFill>
                <a:latin typeface="Times New Roman"/>
                <a:ea typeface="宋体"/>
              </a:rPr>
              <a:t> = 0 </a:t>
            </a:r>
            <a:r>
              <a:rPr b="1" lang="en-US" sz="2800" spc="-1" strike="noStrike">
                <a:solidFill>
                  <a:srgbClr val="000000"/>
                </a:solidFill>
                <a:uFill>
                  <a:solidFill>
                    <a:srgbClr val="ffffff"/>
                  </a:solidFill>
                </a:uFill>
                <a:latin typeface="Times New Roman"/>
                <a:ea typeface="宋体"/>
              </a:rPr>
              <a:t>，得到抛物线与</a:t>
            </a:r>
            <a:r>
              <a:rPr b="1" i="1" lang="en-US" sz="2800" spc="-1" strike="noStrike">
                <a:solidFill>
                  <a:srgbClr val="000000"/>
                </a:solidFill>
                <a:uFill>
                  <a:solidFill>
                    <a:srgbClr val="ffffff"/>
                  </a:solidFill>
                </a:uFill>
                <a:latin typeface="Times New Roman"/>
                <a:ea typeface="宋体"/>
              </a:rPr>
              <a:t>x </a:t>
            </a:r>
            <a:r>
              <a:rPr b="1" lang="en-US" sz="2800" spc="-1" strike="noStrike">
                <a:solidFill>
                  <a:srgbClr val="000000"/>
                </a:solidFill>
                <a:uFill>
                  <a:solidFill>
                    <a:srgbClr val="ffffff"/>
                  </a:solidFill>
                </a:uFill>
                <a:latin typeface="Times New Roman"/>
                <a:ea typeface="宋体"/>
              </a:rPr>
              <a:t>轴的另一个交点坐标</a:t>
            </a:r>
            <a:r>
              <a:rPr b="1" i="1" lang="en-US" sz="2800" spc="-1" strike="noStrike">
                <a:solidFill>
                  <a:srgbClr val="000000"/>
                </a:solidFill>
                <a:uFill>
                  <a:solidFill>
                    <a:srgbClr val="ffffff"/>
                  </a:solidFill>
                </a:uFill>
                <a:latin typeface="Times New Roman"/>
                <a:ea typeface="宋体"/>
              </a:rPr>
              <a:t> </a:t>
            </a:r>
            <a:r>
              <a:rPr b="1" lang="en-US" sz="2800" spc="-1" strike="noStrike">
                <a:solidFill>
                  <a:srgbClr val="000000"/>
                </a:solidFill>
                <a:uFill>
                  <a:solidFill>
                    <a:srgbClr val="ffffff"/>
                  </a:solidFill>
                </a:uFill>
                <a:latin typeface="Times New Roman"/>
                <a:ea typeface="宋体"/>
              </a:rPr>
              <a:t>，</a:t>
            </a:r>
            <a:endParaRPr b="0" lang="en-US" sz="1800" spc="-1" strike="noStrike">
              <a:solidFill>
                <a:srgbClr val="000000"/>
              </a:solidFill>
              <a:uFill>
                <a:solidFill>
                  <a:srgbClr val="ffffff"/>
                </a:solidFill>
              </a:uFill>
              <a:latin typeface="Arial"/>
            </a:endParaRPr>
          </a:p>
          <a:p>
            <a:pPr>
              <a:lnSpc>
                <a:spcPct val="120000"/>
              </a:lnSpc>
            </a:pPr>
            <a:r>
              <a:rPr b="1" lang="en-US" sz="2800" spc="-1" strike="noStrike">
                <a:solidFill>
                  <a:srgbClr val="000000"/>
                </a:solidFill>
                <a:uFill>
                  <a:solidFill>
                    <a:srgbClr val="ffffff"/>
                  </a:solidFill>
                </a:uFill>
                <a:latin typeface="Times New Roman"/>
                <a:ea typeface="宋体"/>
              </a:rPr>
              <a:t>它就是</a:t>
            </a:r>
            <a:r>
              <a:rPr b="1" lang="en-US" sz="2800" spc="-1" strike="noStrike">
                <a:solidFill>
                  <a:srgbClr val="0000ff"/>
                </a:solidFill>
                <a:uFill>
                  <a:solidFill>
                    <a:srgbClr val="ffffff"/>
                  </a:solidFill>
                </a:uFill>
                <a:latin typeface="Times New Roman"/>
                <a:ea typeface="宋体"/>
              </a:rPr>
              <a:t>射程（</a:t>
            </a:r>
            <a:r>
              <a:rPr b="1" lang="en-US" sz="2800" spc="-1" strike="noStrike">
                <a:solidFill>
                  <a:srgbClr val="0000ff"/>
                </a:solidFill>
                <a:uFill>
                  <a:solidFill>
                    <a:srgbClr val="ffffff"/>
                  </a:solidFill>
                </a:uFill>
                <a:latin typeface="Times New Roman"/>
                <a:ea typeface="宋体"/>
              </a:rPr>
              <a:t>range</a:t>
            </a:r>
            <a:r>
              <a:rPr b="1" lang="en-US" sz="2800" spc="-1" strike="noStrike">
                <a:solidFill>
                  <a:srgbClr val="0000ff"/>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a:t>
            </a:r>
            <a:endParaRPr b="0" lang="en-US" sz="1800" spc="-1" strike="noStrike">
              <a:solidFill>
                <a:srgbClr val="000000"/>
              </a:solidFill>
              <a:uFill>
                <a:solidFill>
                  <a:srgbClr val="ffffff"/>
                </a:solidFill>
              </a:uFill>
              <a:latin typeface="Arial"/>
            </a:endParaRPr>
          </a:p>
        </p:txBody>
      </p:sp>
      <p:graphicFrame>
        <p:nvGraphicFramePr>
          <p:cNvPr id="563" name="Object 5"/>
          <p:cNvGraphicFramePr/>
          <p:nvPr/>
        </p:nvGraphicFramePr>
        <p:xfrm>
          <a:off x="4340160" y="3798000"/>
          <a:ext cx="2205000" cy="1051200"/>
        </p:xfrm>
        <a:graphic>
          <a:graphicData uri="http://schemas.openxmlformats.org/presentationml/2006/ole">
            <p:oleObj progId="Equation.3" r:id="rId4" spid="">
              <p:embed/>
              <p:pic>
                <p:nvPicPr>
                  <p:cNvPr id="564" name="Object 7" descr=""/>
                  <p:cNvPicPr/>
                  <p:nvPr/>
                </p:nvPicPr>
                <p:blipFill>
                  <a:blip r:embed="rId5"/>
                  <a:stretch/>
                </p:blipFill>
                <p:spPr>
                  <a:xfrm>
                    <a:off x="4340160" y="3798000"/>
                    <a:ext cx="2205000" cy="1051200"/>
                  </a:xfrm>
                  <a:prstGeom prst="rect">
                    <a:avLst/>
                  </a:prstGeom>
                  <a:ln>
                    <a:noFill/>
                  </a:ln>
                </p:spPr>
              </p:pic>
            </p:oleObj>
          </a:graphicData>
        </a:graphic>
      </p:graphicFrame>
      <p:sp>
        <p:nvSpPr>
          <p:cNvPr id="565" name="CustomShape 6"/>
          <p:cNvSpPr/>
          <p:nvPr/>
        </p:nvSpPr>
        <p:spPr>
          <a:xfrm>
            <a:off x="323280" y="4835880"/>
            <a:ext cx="7704720" cy="516960"/>
          </a:xfrm>
          <a:prstGeom prst="rect">
            <a:avLst/>
          </a:prstGeom>
          <a:noFill/>
          <a:ln>
            <a:noFill/>
          </a:ln>
        </p:spPr>
        <p:style>
          <a:lnRef idx="0"/>
          <a:fillRef idx="0"/>
          <a:effectRef idx="0"/>
          <a:fontRef idx="minor"/>
        </p:style>
        <p:txBody>
          <a:bodyPr lIns="90000" rIns="90000" tIns="45000" bIns="45000"/>
          <a:p>
            <a:pPr>
              <a:lnSpc>
                <a:spcPct val="120000"/>
              </a:lnSpc>
            </a:pPr>
            <a:r>
              <a:rPr b="1" lang="en-US" sz="2800" spc="-1" strike="noStrike">
                <a:solidFill>
                  <a:srgbClr val="000000"/>
                </a:solidFill>
                <a:uFill>
                  <a:solidFill>
                    <a:srgbClr val="ffffff"/>
                  </a:solidFill>
                </a:uFill>
                <a:latin typeface="Times New Roman"/>
                <a:ea typeface="宋体"/>
              </a:rPr>
              <a:t>根据轨迹方程的极值条件，求得最大射高为 </a:t>
            </a:r>
            <a:endParaRPr b="0" lang="en-US" sz="1800" spc="-1" strike="noStrike">
              <a:solidFill>
                <a:srgbClr val="000000"/>
              </a:solidFill>
              <a:uFill>
                <a:solidFill>
                  <a:srgbClr val="ffffff"/>
                </a:solidFill>
              </a:uFill>
              <a:latin typeface="Arial"/>
            </a:endParaRPr>
          </a:p>
        </p:txBody>
      </p:sp>
      <p:graphicFrame>
        <p:nvGraphicFramePr>
          <p:cNvPr id="566" name="Object 7"/>
          <p:cNvGraphicFramePr/>
          <p:nvPr/>
        </p:nvGraphicFramePr>
        <p:xfrm>
          <a:off x="1684800" y="5597640"/>
          <a:ext cx="2126160" cy="1023840"/>
        </p:xfrm>
        <a:graphic>
          <a:graphicData uri="http://schemas.openxmlformats.org/presentationml/2006/ole">
            <p:oleObj progId="Equation.3" r:id="rId6" spid="">
              <p:embed/>
              <p:pic>
                <p:nvPicPr>
                  <p:cNvPr id="567" name="Object 9" descr=""/>
                  <p:cNvPicPr/>
                  <p:nvPr/>
                </p:nvPicPr>
                <p:blipFill>
                  <a:blip r:embed="rId7"/>
                  <a:stretch/>
                </p:blipFill>
                <p:spPr>
                  <a:xfrm>
                    <a:off x="1684800" y="5597640"/>
                    <a:ext cx="2126160" cy="1023840"/>
                  </a:xfrm>
                  <a:prstGeom prst="rect">
                    <a:avLst/>
                  </a:prstGeom>
                  <a:ln>
                    <a:noFill/>
                  </a:ln>
                </p:spPr>
              </p:pic>
            </p:oleObj>
          </a:graphicData>
        </a:graphic>
      </p:graphicFrame>
      <p:sp>
        <p:nvSpPr>
          <p:cNvPr id="568" name="CustomShape 8"/>
          <p:cNvSpPr/>
          <p:nvPr/>
        </p:nvSpPr>
        <p:spPr>
          <a:xfrm>
            <a:off x="4223520" y="5930280"/>
            <a:ext cx="4993920" cy="516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0000ff"/>
                </a:solidFill>
                <a:uFill>
                  <a:solidFill>
                    <a:srgbClr val="ffffff"/>
                  </a:solidFill>
                </a:uFill>
                <a:latin typeface="Times New Roman"/>
                <a:ea typeface="宋体"/>
              </a:rPr>
              <a:t>注意：</a:t>
            </a:r>
            <a:r>
              <a:rPr b="1" lang="en-US" sz="2800" spc="-1" strike="noStrike">
                <a:solidFill>
                  <a:srgbClr val="000000"/>
                </a:solidFill>
                <a:uFill>
                  <a:solidFill>
                    <a:srgbClr val="ffffff"/>
                  </a:solidFill>
                </a:uFill>
                <a:latin typeface="Times New Roman"/>
                <a:ea typeface="宋体"/>
              </a:rPr>
              <a:t>以上结论忽略空气阻力</a:t>
            </a:r>
            <a:endParaRPr b="0" lang="en-US" sz="1800" spc="-1" strike="noStrike">
              <a:solidFill>
                <a:srgbClr val="000000"/>
              </a:solidFill>
              <a:uFill>
                <a:solidFill>
                  <a:srgbClr val="ffffff"/>
                </a:solidFill>
              </a:uFill>
              <a:latin typeface="Arial"/>
            </a:endParaRPr>
          </a:p>
        </p:txBody>
      </p:sp>
    </p:spTree>
  </p:cSld>
  <p:timing>
    <p:tnLst>
      <p:par>
        <p:cTn id="1317" dur="indefinite" restart="never" nodeType="tmRoot">
          <p:childTnLst>
            <p:seq>
              <p:cTn id="1318" dur="indefinite" nodeType="mainSeq">
                <p:childTnLst>
                  <p:par>
                    <p:cTn id="1319" fill="hold">
                      <p:stCondLst>
                        <p:cond delay="0"/>
                      </p:stCondLst>
                      <p:childTnLst>
                        <p:par>
                          <p:cTn id="1320" fill="hold">
                            <p:stCondLst>
                              <p:cond delay="0"/>
                            </p:stCondLst>
                            <p:childTnLst>
                              <p:par>
                                <p:cTn id="1321" nodeType="withEffect" fill="hold" presetClass="entr" presetID="22" presetSubtype="8">
                                  <p:stCondLst>
                                    <p:cond delay="0"/>
                                  </p:stCondLst>
                                  <p:childTnLst>
                                    <p:set>
                                      <p:cBhvr>
                                        <p:cTn id="1322" dur="1" fill="hold">
                                          <p:stCondLst>
                                            <p:cond delay="0"/>
                                          </p:stCondLst>
                                        </p:cTn>
                                        <p:tgtEl>
                                          <p:spTgt spid="557"/>
                                        </p:tgtEl>
                                        <p:attrNameLst>
                                          <p:attrName>style.visibility</p:attrName>
                                        </p:attrNameLst>
                                      </p:cBhvr>
                                      <p:to>
                                        <p:strVal val="visible"/>
                                      </p:to>
                                    </p:set>
                                    <p:animEffect filter="wipe(left)" transition="in">
                                      <p:cBhvr additive="repl">
                                        <p:cTn id="1323" dur="500"/>
                                        <p:tgtEl>
                                          <p:spTgt spid="557"/>
                                        </p:tgtEl>
                                      </p:cBhvr>
                                    </p:animEffect>
                                  </p:childTnLst>
                                </p:cTn>
                              </p:par>
                            </p:childTnLst>
                          </p:cTn>
                        </p:par>
                      </p:childTnLst>
                    </p:cTn>
                  </p:par>
                  <p:par>
                    <p:cTn id="1324" fill="hold">
                      <p:stCondLst>
                        <p:cond delay="indefinite"/>
                      </p:stCondLst>
                      <p:childTnLst>
                        <p:par>
                          <p:cTn id="1325" fill="hold">
                            <p:stCondLst>
                              <p:cond delay="0"/>
                            </p:stCondLst>
                            <p:childTnLst>
                              <p:par>
                                <p:cTn id="1326" nodeType="clickEffect" fill="hold" presetClass="entr" presetID="22" presetSubtype="8">
                                  <p:stCondLst>
                                    <p:cond delay="0"/>
                                  </p:stCondLst>
                                  <p:childTnLst>
                                    <p:set>
                                      <p:cBhvr>
                                        <p:cTn id="1327" dur="1" fill="hold">
                                          <p:stCondLst>
                                            <p:cond delay="0"/>
                                          </p:stCondLst>
                                        </p:cTn>
                                        <p:tgtEl>
                                          <p:spTgt spid="560"/>
                                        </p:tgtEl>
                                        <p:attrNameLst>
                                          <p:attrName>style.visibility</p:attrName>
                                        </p:attrNameLst>
                                      </p:cBhvr>
                                      <p:to>
                                        <p:strVal val="visible"/>
                                      </p:to>
                                    </p:set>
                                    <p:animEffect filter="wipe(left)" transition="in">
                                      <p:cBhvr additive="repl">
                                        <p:cTn id="1328" dur="500"/>
                                        <p:tgtEl>
                                          <p:spTgt spid="560"/>
                                        </p:tgtEl>
                                      </p:cBhvr>
                                    </p:animEffect>
                                  </p:childTnLst>
                                </p:cTn>
                              </p:par>
                            </p:childTnLst>
                          </p:cTn>
                        </p:par>
                      </p:childTnLst>
                    </p:cTn>
                  </p:par>
                  <p:par>
                    <p:cTn id="1329" fill="hold">
                      <p:stCondLst>
                        <p:cond delay="indefinite"/>
                      </p:stCondLst>
                      <p:childTnLst>
                        <p:par>
                          <p:cTn id="1330" fill="hold">
                            <p:stCondLst>
                              <p:cond delay="0"/>
                            </p:stCondLst>
                            <p:childTnLst>
                              <p:par>
                                <p:cTn id="1331" nodeType="clickEffect" fill="hold" presetClass="entr" presetID="22" presetSubtype="8">
                                  <p:stCondLst>
                                    <p:cond delay="0"/>
                                  </p:stCondLst>
                                  <p:childTnLst>
                                    <p:set>
                                      <p:cBhvr>
                                        <p:cTn id="1332" dur="1" fill="hold">
                                          <p:stCondLst>
                                            <p:cond delay="0"/>
                                          </p:stCondLst>
                                        </p:cTn>
                                        <p:tgtEl>
                                          <p:spTgt spid="561">
                                            <p:txEl>
                                              <p:pRg st="0" end="8"/>
                                            </p:txEl>
                                          </p:spTgt>
                                        </p:tgtEl>
                                        <p:attrNameLst>
                                          <p:attrName>style.visibility</p:attrName>
                                        </p:attrNameLst>
                                      </p:cBhvr>
                                      <p:to>
                                        <p:strVal val="visible"/>
                                      </p:to>
                                    </p:set>
                                    <p:animEffect filter="wipe(left)" transition="in">
                                      <p:cBhvr additive="repl">
                                        <p:cTn id="1333" dur="500"/>
                                        <p:tgtEl>
                                          <p:spTgt spid="561">
                                            <p:txEl>
                                              <p:pRg st="0" end="8"/>
                                            </p:txEl>
                                          </p:spTgt>
                                        </p:tgtEl>
                                      </p:cBhvr>
                                    </p:animEffect>
                                  </p:childTnLst>
                                </p:cTn>
                              </p:par>
                            </p:childTnLst>
                          </p:cTn>
                        </p:par>
                      </p:childTnLst>
                    </p:cTn>
                  </p:par>
                  <p:par>
                    <p:cTn id="1334" fill="hold">
                      <p:stCondLst>
                        <p:cond delay="indefinite"/>
                      </p:stCondLst>
                      <p:childTnLst>
                        <p:par>
                          <p:cTn id="1335" fill="hold">
                            <p:stCondLst>
                              <p:cond delay="0"/>
                            </p:stCondLst>
                            <p:childTnLst>
                              <p:par>
                                <p:cTn id="1336" nodeType="clickEffect" fill="hold" presetClass="entr" presetID="22" presetSubtype="8">
                                  <p:stCondLst>
                                    <p:cond delay="0"/>
                                  </p:stCondLst>
                                  <p:childTnLst>
                                    <p:set>
                                      <p:cBhvr>
                                        <p:cTn id="1337" dur="1" fill="hold">
                                          <p:stCondLst>
                                            <p:cond delay="0"/>
                                          </p:stCondLst>
                                        </p:cTn>
                                        <p:tgtEl>
                                          <p:spTgt spid="562">
                                            <p:txEl>
                                              <p:pRg st="0" end="29"/>
                                            </p:txEl>
                                          </p:spTgt>
                                        </p:tgtEl>
                                        <p:attrNameLst>
                                          <p:attrName>style.visibility</p:attrName>
                                        </p:attrNameLst>
                                      </p:cBhvr>
                                      <p:to>
                                        <p:strVal val="visible"/>
                                      </p:to>
                                    </p:set>
                                    <p:animEffect filter="wipe(left)" transition="in">
                                      <p:cBhvr additive="repl">
                                        <p:cTn id="1338" dur="500"/>
                                        <p:tgtEl>
                                          <p:spTgt spid="562">
                                            <p:txEl>
                                              <p:pRg st="0" end="29"/>
                                            </p:txEl>
                                          </p:spTgt>
                                        </p:tgtEl>
                                      </p:cBhvr>
                                    </p:animEffect>
                                  </p:childTnLst>
                                </p:cTn>
                              </p:par>
                            </p:childTnLst>
                          </p:cTn>
                        </p:par>
                      </p:childTnLst>
                    </p:cTn>
                  </p:par>
                  <p:par>
                    <p:cTn id="1339" fill="hold">
                      <p:stCondLst>
                        <p:cond delay="indefinite"/>
                      </p:stCondLst>
                      <p:childTnLst>
                        <p:par>
                          <p:cTn id="1340" fill="hold">
                            <p:stCondLst>
                              <p:cond delay="0"/>
                            </p:stCondLst>
                            <p:childTnLst>
                              <p:par>
                                <p:cTn id="1341" nodeType="clickEffect" fill="hold" presetClass="entr" presetID="22" presetSubtype="8">
                                  <p:stCondLst>
                                    <p:cond delay="0"/>
                                  </p:stCondLst>
                                  <p:childTnLst>
                                    <p:set>
                                      <p:cBhvr>
                                        <p:cTn id="1342" dur="1" fill="hold">
                                          <p:stCondLst>
                                            <p:cond delay="0"/>
                                          </p:stCondLst>
                                        </p:cTn>
                                        <p:tgtEl>
                                          <p:spTgt spid="562">
                                            <p:txEl>
                                              <p:pRg st="29" end="43"/>
                                            </p:txEl>
                                          </p:spTgt>
                                        </p:tgtEl>
                                        <p:attrNameLst>
                                          <p:attrName>style.visibility</p:attrName>
                                        </p:attrNameLst>
                                      </p:cBhvr>
                                      <p:to>
                                        <p:strVal val="visible"/>
                                      </p:to>
                                    </p:set>
                                    <p:animEffect filter="wipe(left)" transition="in">
                                      <p:cBhvr additive="repl">
                                        <p:cTn id="1343" dur="500"/>
                                        <p:tgtEl>
                                          <p:spTgt spid="562">
                                            <p:txEl>
                                              <p:pRg st="29" end="43"/>
                                            </p:txEl>
                                          </p:spTgt>
                                        </p:tgtEl>
                                      </p:cBhvr>
                                    </p:animEffect>
                                  </p:childTnLst>
                                </p:cTn>
                              </p:par>
                            </p:childTnLst>
                          </p:cTn>
                        </p:par>
                      </p:childTnLst>
                    </p:cTn>
                  </p:par>
                  <p:par>
                    <p:cTn id="1344" fill="hold">
                      <p:stCondLst>
                        <p:cond delay="indefinite"/>
                      </p:stCondLst>
                      <p:childTnLst>
                        <p:par>
                          <p:cTn id="1345" fill="hold">
                            <p:stCondLst>
                              <p:cond delay="0"/>
                            </p:stCondLst>
                            <p:childTnLst>
                              <p:par>
                                <p:cTn id="1346" nodeType="clickEffect" fill="hold" presetClass="entr" presetID="22" presetSubtype="8">
                                  <p:stCondLst>
                                    <p:cond delay="0"/>
                                  </p:stCondLst>
                                  <p:childTnLst>
                                    <p:set>
                                      <p:cBhvr>
                                        <p:cTn id="1347" dur="1" fill="hold">
                                          <p:stCondLst>
                                            <p:cond delay="0"/>
                                          </p:stCondLst>
                                        </p:cTn>
                                        <p:tgtEl>
                                          <p:spTgt spid="564"/>
                                        </p:tgtEl>
                                        <p:attrNameLst>
                                          <p:attrName>style.visibility</p:attrName>
                                        </p:attrNameLst>
                                      </p:cBhvr>
                                      <p:to>
                                        <p:strVal val="visible"/>
                                      </p:to>
                                    </p:set>
                                    <p:animEffect filter="wipe(left)" transition="in">
                                      <p:cBhvr additive="repl">
                                        <p:cTn id="1348" dur="500"/>
                                        <p:tgtEl>
                                          <p:spTgt spid="564"/>
                                        </p:tgtEl>
                                      </p:cBhvr>
                                    </p:animEffect>
                                  </p:childTnLst>
                                </p:cTn>
                              </p:par>
                            </p:childTnLst>
                          </p:cTn>
                        </p:par>
                      </p:childTnLst>
                    </p:cTn>
                  </p:par>
                  <p:par>
                    <p:cTn id="1349" fill="hold">
                      <p:stCondLst>
                        <p:cond delay="indefinite"/>
                      </p:stCondLst>
                      <p:childTnLst>
                        <p:par>
                          <p:cTn id="1350" fill="hold">
                            <p:stCondLst>
                              <p:cond delay="0"/>
                            </p:stCondLst>
                            <p:childTnLst>
                              <p:par>
                                <p:cTn id="1351" nodeType="clickEffect" fill="hold" presetClass="entr" presetID="22" presetSubtype="8">
                                  <p:stCondLst>
                                    <p:cond delay="0"/>
                                  </p:stCondLst>
                                  <p:childTnLst>
                                    <p:set>
                                      <p:cBhvr>
                                        <p:cTn id="1352" dur="1" fill="hold">
                                          <p:stCondLst>
                                            <p:cond delay="0"/>
                                          </p:stCondLst>
                                        </p:cTn>
                                        <p:tgtEl>
                                          <p:spTgt spid="565">
                                            <p:txEl>
                                              <p:pRg st="0" end="21"/>
                                            </p:txEl>
                                          </p:spTgt>
                                        </p:tgtEl>
                                        <p:attrNameLst>
                                          <p:attrName>style.visibility</p:attrName>
                                        </p:attrNameLst>
                                      </p:cBhvr>
                                      <p:to>
                                        <p:strVal val="visible"/>
                                      </p:to>
                                    </p:set>
                                    <p:animEffect filter="wipe(left)" transition="in">
                                      <p:cBhvr additive="repl">
                                        <p:cTn id="1353" dur="500"/>
                                        <p:tgtEl>
                                          <p:spTgt spid="565">
                                            <p:txEl>
                                              <p:pRg st="0" end="21"/>
                                            </p:txEl>
                                          </p:spTgt>
                                        </p:tgtEl>
                                      </p:cBhvr>
                                    </p:animEffect>
                                  </p:childTnLst>
                                </p:cTn>
                              </p:par>
                            </p:childTnLst>
                          </p:cTn>
                        </p:par>
                      </p:childTnLst>
                    </p:cTn>
                  </p:par>
                  <p:par>
                    <p:cTn id="1354" fill="hold">
                      <p:stCondLst>
                        <p:cond delay="indefinite"/>
                      </p:stCondLst>
                      <p:childTnLst>
                        <p:par>
                          <p:cTn id="1355" fill="hold">
                            <p:stCondLst>
                              <p:cond delay="0"/>
                            </p:stCondLst>
                            <p:childTnLst>
                              <p:par>
                                <p:cTn id="1356" nodeType="clickEffect" fill="hold" presetClass="entr" presetID="22" presetSubtype="8">
                                  <p:stCondLst>
                                    <p:cond delay="0"/>
                                  </p:stCondLst>
                                  <p:childTnLst>
                                    <p:set>
                                      <p:cBhvr>
                                        <p:cTn id="1357" dur="1" fill="hold">
                                          <p:stCondLst>
                                            <p:cond delay="0"/>
                                          </p:stCondLst>
                                        </p:cTn>
                                        <p:tgtEl>
                                          <p:spTgt spid="567"/>
                                        </p:tgtEl>
                                        <p:attrNameLst>
                                          <p:attrName>style.visibility</p:attrName>
                                        </p:attrNameLst>
                                      </p:cBhvr>
                                      <p:to>
                                        <p:strVal val="visible"/>
                                      </p:to>
                                    </p:set>
                                    <p:animEffect filter="wipe(left)" transition="in">
                                      <p:cBhvr additive="repl">
                                        <p:cTn id="1358" dur="500"/>
                                        <p:tgtEl>
                                          <p:spTgt spid="567"/>
                                        </p:tgtEl>
                                      </p:cBhvr>
                                    </p:animEffect>
                                  </p:childTnLst>
                                </p:cTn>
                              </p:par>
                            </p:childTnLst>
                          </p:cTn>
                        </p:par>
                      </p:childTnLst>
                    </p:cTn>
                  </p:par>
                  <p:par>
                    <p:cTn id="1359" fill="hold">
                      <p:stCondLst>
                        <p:cond delay="indefinite"/>
                      </p:stCondLst>
                      <p:childTnLst>
                        <p:par>
                          <p:cTn id="1360" fill="hold">
                            <p:stCondLst>
                              <p:cond delay="0"/>
                            </p:stCondLst>
                            <p:childTnLst>
                              <p:par>
                                <p:cTn id="1361" nodeType="clickEffect" fill="hold" presetClass="entr" presetID="22" presetSubtype="8">
                                  <p:stCondLst>
                                    <p:cond delay="0"/>
                                  </p:stCondLst>
                                  <p:childTnLst>
                                    <p:set>
                                      <p:cBhvr>
                                        <p:cTn id="1362" dur="1" fill="hold">
                                          <p:stCondLst>
                                            <p:cond delay="0"/>
                                          </p:stCondLst>
                                        </p:cTn>
                                        <p:tgtEl>
                                          <p:spTgt spid="568"/>
                                        </p:tgtEl>
                                        <p:attrNameLst>
                                          <p:attrName>style.visibility</p:attrName>
                                        </p:attrNameLst>
                                      </p:cBhvr>
                                      <p:to>
                                        <p:strVal val="visible"/>
                                      </p:to>
                                    </p:set>
                                    <p:animEffect filter="wipe(left)" transition="in">
                                      <p:cBhvr additive="repl">
                                        <p:cTn id="1363" dur="500"/>
                                        <p:tgtEl>
                                          <p:spTgt spid="56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TextShape 1"/>
          <p:cNvSpPr txBox="1"/>
          <p:nvPr/>
        </p:nvSpPr>
        <p:spPr>
          <a:xfrm>
            <a:off x="395280" y="549360"/>
            <a:ext cx="2231640" cy="1079280"/>
          </a:xfrm>
          <a:prstGeom prst="rect">
            <a:avLst/>
          </a:prstGeom>
          <a:noFill/>
          <a:ln>
            <a:noFill/>
          </a:ln>
        </p:spPr>
        <p:txBody>
          <a:bodyPr lIns="90000" rIns="90000" tIns="45000" bIns="45000"/>
          <a:p>
            <a:pPr>
              <a:lnSpc>
                <a:spcPct val="100000"/>
              </a:lnSpc>
            </a:pPr>
            <a:r>
              <a:rPr b="0" lang="zh-CN" sz="4800" spc="-1" strike="noStrike">
                <a:solidFill>
                  <a:srgbClr val="669900"/>
                </a:solidFill>
                <a:uFill>
                  <a:solidFill>
                    <a:srgbClr val="ffffff"/>
                  </a:solidFill>
                </a:uFill>
                <a:latin typeface="Arial"/>
                <a:ea typeface="宋体"/>
              </a:rPr>
              <a:t>作业：</a:t>
            </a:r>
            <a:endParaRPr b="0" lang="zh-CN" sz="2800" spc="-1" strike="noStrike">
              <a:solidFill>
                <a:srgbClr val="000000"/>
              </a:solidFill>
              <a:uFill>
                <a:solidFill>
                  <a:srgbClr val="ffffff"/>
                </a:solidFill>
              </a:uFill>
              <a:latin typeface="Times New Roman"/>
            </a:endParaRPr>
          </a:p>
        </p:txBody>
      </p:sp>
      <p:sp>
        <p:nvSpPr>
          <p:cNvPr id="570" name="CustomShape 2"/>
          <p:cNvSpPr/>
          <p:nvPr/>
        </p:nvSpPr>
        <p:spPr>
          <a:xfrm>
            <a:off x="1231920" y="1701720"/>
            <a:ext cx="7911720" cy="783000"/>
          </a:xfrm>
          <a:prstGeom prst="rect">
            <a:avLst/>
          </a:prstGeom>
          <a:noFill/>
          <a:ln w="9360">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 </a:t>
            </a:r>
            <a:r>
              <a:rPr b="1" lang="en-US" sz="4000" spc="-1" strike="noStrike">
                <a:solidFill>
                  <a:srgbClr val="cc3300"/>
                </a:solidFill>
                <a:uFill>
                  <a:solidFill>
                    <a:srgbClr val="ffffff"/>
                  </a:solidFill>
                </a:uFill>
                <a:latin typeface="Times New Roman"/>
                <a:ea typeface="宋体"/>
              </a:rPr>
              <a:t>P</a:t>
            </a:r>
            <a:r>
              <a:rPr b="1" lang="en-US" sz="4000" spc="-1" strike="noStrike" baseline="-25000">
                <a:solidFill>
                  <a:srgbClr val="cc3300"/>
                </a:solidFill>
                <a:uFill>
                  <a:solidFill>
                    <a:srgbClr val="ffffff"/>
                  </a:solidFill>
                </a:uFill>
                <a:latin typeface="Times New Roman"/>
                <a:ea typeface="宋体"/>
              </a:rPr>
              <a:t>49</a:t>
            </a:r>
            <a:r>
              <a:rPr b="1" lang="en-US" sz="4000" spc="-1" strike="noStrike">
                <a:solidFill>
                  <a:srgbClr val="cc3300"/>
                </a:solidFill>
                <a:uFill>
                  <a:solidFill>
                    <a:srgbClr val="ffffff"/>
                  </a:solidFill>
                </a:uFill>
                <a:latin typeface="Times New Roman"/>
                <a:ea typeface="宋体"/>
              </a:rPr>
              <a:t>   </a:t>
            </a:r>
            <a:r>
              <a:rPr b="1" lang="en-US" sz="4000" spc="-1" strike="noStrike">
                <a:solidFill>
                  <a:srgbClr val="0033cc"/>
                </a:solidFill>
                <a:uFill>
                  <a:solidFill>
                    <a:srgbClr val="ffffff"/>
                  </a:solidFill>
                </a:uFill>
                <a:latin typeface="Times New Roman"/>
                <a:ea typeface="宋体"/>
              </a:rPr>
              <a:t>1-1</a:t>
            </a:r>
            <a:r>
              <a:rPr b="1" lang="en-US" sz="4000" spc="-1" strike="noStrike">
                <a:solidFill>
                  <a:srgbClr val="0033cc"/>
                </a:solidFill>
                <a:uFill>
                  <a:solidFill>
                    <a:srgbClr val="ffffff"/>
                  </a:solidFill>
                </a:uFill>
                <a:latin typeface="Times New Roman"/>
                <a:ea typeface="宋体"/>
              </a:rPr>
              <a:t>，</a:t>
            </a:r>
            <a:r>
              <a:rPr b="1" lang="en-US" sz="4000" spc="-1" strike="noStrike">
                <a:solidFill>
                  <a:srgbClr val="0033cc"/>
                </a:solidFill>
                <a:uFill>
                  <a:solidFill>
                    <a:srgbClr val="ffffff"/>
                  </a:solidFill>
                </a:uFill>
                <a:latin typeface="Times New Roman"/>
                <a:ea typeface="宋体"/>
              </a:rPr>
              <a:t>1-3</a:t>
            </a:r>
            <a:r>
              <a:rPr b="1" lang="en-US" sz="4000" spc="-1" strike="noStrike">
                <a:solidFill>
                  <a:srgbClr val="0033cc"/>
                </a:solidFill>
                <a:uFill>
                  <a:solidFill>
                    <a:srgbClr val="ffffff"/>
                  </a:solidFill>
                </a:uFill>
                <a:latin typeface="Times New Roman"/>
                <a:ea typeface="宋体"/>
              </a:rPr>
              <a:t>， </a:t>
            </a:r>
            <a:r>
              <a:rPr b="1" lang="en-US" sz="4000" spc="-1" strike="noStrike">
                <a:solidFill>
                  <a:srgbClr val="0033cc"/>
                </a:solidFill>
                <a:uFill>
                  <a:solidFill>
                    <a:srgbClr val="ffffff"/>
                  </a:solidFill>
                </a:uFill>
                <a:latin typeface="Times New Roman"/>
                <a:ea typeface="宋体"/>
              </a:rPr>
              <a:t>1-6</a:t>
            </a:r>
            <a:r>
              <a:rPr b="1" lang="en-US" sz="4000" spc="-1" strike="noStrike">
                <a:solidFill>
                  <a:srgbClr val="cc3300"/>
                </a:solidFill>
                <a:uFill>
                  <a:solidFill>
                    <a:srgbClr val="ffffff"/>
                  </a:solidFill>
                </a:uFill>
                <a:latin typeface="Times New Roman"/>
                <a:ea typeface="宋体"/>
              </a:rPr>
              <a:t> </a:t>
            </a:r>
            <a:endParaRPr b="0" lang="en-US"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324000" y="333360"/>
            <a:ext cx="8353080" cy="1540800"/>
          </a:xfrm>
          <a:prstGeom prst="rect">
            <a:avLst/>
          </a:prstGeom>
          <a:noFill/>
          <a:ln>
            <a:noFill/>
          </a:ln>
        </p:spPr>
        <p:style>
          <a:lnRef idx="0"/>
          <a:fillRef idx="0"/>
          <a:effectRef idx="0"/>
          <a:fontRef idx="minor"/>
        </p:style>
        <p:txBody>
          <a:bodyPr lIns="90000" rIns="90000" tIns="45000" bIns="45000"/>
          <a:p>
            <a:pPr>
              <a:lnSpc>
                <a:spcPct val="120000"/>
              </a:lnSpc>
            </a:pPr>
            <a:r>
              <a:rPr b="1" lang="en-US" sz="2800" spc="-1" strike="noStrike">
                <a:solidFill>
                  <a:srgbClr val="000000"/>
                </a:solidFill>
                <a:uFill>
                  <a:solidFill>
                    <a:srgbClr val="ffffff"/>
                  </a:solidFill>
                </a:uFill>
                <a:latin typeface="Times New Roman"/>
                <a:ea typeface="宋体"/>
              </a:rPr>
              <a:t>能作为质点处理的物体不一定是很小的，而很小的物体未必能看成质点；同一物体在不同的情形下有时可看成质点</a:t>
            </a:r>
            <a:r>
              <a:rPr b="1" lang="en-US" sz="2800" spc="-1" strike="noStrike">
                <a:solidFill>
                  <a:srgbClr val="000000"/>
                </a:solidFill>
                <a:uFill>
                  <a:solidFill>
                    <a:srgbClr val="ffffff"/>
                  </a:solidFill>
                </a:uFill>
                <a:latin typeface="Times New Roman"/>
                <a:ea typeface="宋体"/>
              </a:rPr>
              <a:t>, </a:t>
            </a:r>
            <a:r>
              <a:rPr b="1" lang="en-US" sz="2800" spc="-1" strike="noStrike">
                <a:solidFill>
                  <a:srgbClr val="000000"/>
                </a:solidFill>
                <a:uFill>
                  <a:solidFill>
                    <a:srgbClr val="ffffff"/>
                  </a:solidFill>
                </a:uFill>
                <a:latin typeface="Times New Roman"/>
                <a:ea typeface="宋体"/>
              </a:rPr>
              <a:t>有时却不能看成质点。</a:t>
            </a:r>
            <a:endParaRPr b="0" lang="en-US" sz="1800" spc="-1" strike="noStrike">
              <a:solidFill>
                <a:srgbClr val="000000"/>
              </a:solidFill>
              <a:uFill>
                <a:solidFill>
                  <a:srgbClr val="ffffff"/>
                </a:solidFill>
              </a:uFill>
              <a:latin typeface="Arial"/>
            </a:endParaRPr>
          </a:p>
        </p:txBody>
      </p:sp>
      <p:sp>
        <p:nvSpPr>
          <p:cNvPr id="106" name="CustomShape 2"/>
          <p:cNvSpPr/>
          <p:nvPr/>
        </p:nvSpPr>
        <p:spPr>
          <a:xfrm>
            <a:off x="395280" y="2421000"/>
            <a:ext cx="3962160" cy="51696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800" spc="-1" strike="noStrike">
                <a:solidFill>
                  <a:srgbClr val="0000ff"/>
                </a:solidFill>
                <a:uFill>
                  <a:solidFill>
                    <a:srgbClr val="ffffff"/>
                  </a:solidFill>
                </a:uFill>
                <a:latin typeface="宋体"/>
                <a:ea typeface="宋体"/>
              </a:rPr>
              <a:t>研究地球公转</a:t>
            </a:r>
            <a:endParaRPr b="0" lang="en-US" sz="1800" spc="-1" strike="noStrike">
              <a:solidFill>
                <a:srgbClr val="000000"/>
              </a:solidFill>
              <a:uFill>
                <a:solidFill>
                  <a:srgbClr val="ffffff"/>
                </a:solidFill>
              </a:uFill>
              <a:latin typeface="Arial"/>
            </a:endParaRPr>
          </a:p>
        </p:txBody>
      </p:sp>
      <p:graphicFrame>
        <p:nvGraphicFramePr>
          <p:cNvPr id="107" name="Object 3"/>
          <p:cNvGraphicFramePr/>
          <p:nvPr/>
        </p:nvGraphicFramePr>
        <p:xfrm>
          <a:off x="938160" y="3141720"/>
          <a:ext cx="2585520" cy="1176120"/>
        </p:xfrm>
        <a:graphic>
          <a:graphicData uri="http://schemas.openxmlformats.org/presentationml/2006/ole">
            <p:oleObj progId="Equation.3" r:id="rId1" spid="">
              <p:embed/>
              <p:pic>
                <p:nvPicPr>
                  <p:cNvPr id="108" name="Object 13" descr=""/>
                  <p:cNvPicPr/>
                  <p:nvPr/>
                </p:nvPicPr>
                <p:blipFill>
                  <a:blip r:embed="rId2"/>
                  <a:stretch/>
                </p:blipFill>
                <p:spPr>
                  <a:xfrm>
                    <a:off x="938160" y="3141720"/>
                    <a:ext cx="2585520" cy="1176120"/>
                  </a:xfrm>
                  <a:prstGeom prst="rect">
                    <a:avLst/>
                  </a:prstGeom>
                  <a:ln>
                    <a:noFill/>
                  </a:ln>
                </p:spPr>
              </p:pic>
            </p:oleObj>
          </a:graphicData>
        </a:graphic>
      </p:graphicFrame>
      <p:graphicFrame>
        <p:nvGraphicFramePr>
          <p:cNvPr id="109" name="Object 4"/>
          <p:cNvGraphicFramePr/>
          <p:nvPr/>
        </p:nvGraphicFramePr>
        <p:xfrm>
          <a:off x="3475080" y="3379680"/>
          <a:ext cx="2927160" cy="568080"/>
        </p:xfrm>
        <a:graphic>
          <a:graphicData uri="http://schemas.openxmlformats.org/presentationml/2006/ole">
            <p:oleObj progId="Equation.3" r:id="rId3" spid="">
              <p:embed/>
              <p:pic>
                <p:nvPicPr>
                  <p:cNvPr id="110" name="Object 14" descr=""/>
                  <p:cNvPicPr/>
                  <p:nvPr/>
                </p:nvPicPr>
                <p:blipFill>
                  <a:blip r:embed="rId4"/>
                  <a:stretch/>
                </p:blipFill>
                <p:spPr>
                  <a:xfrm>
                    <a:off x="3475080" y="3379680"/>
                    <a:ext cx="2927160" cy="568080"/>
                  </a:xfrm>
                  <a:prstGeom prst="rect">
                    <a:avLst/>
                  </a:prstGeom>
                  <a:ln>
                    <a:noFill/>
                  </a:ln>
                </p:spPr>
              </p:pic>
            </p:oleObj>
          </a:graphicData>
        </a:graphic>
      </p:graphicFrame>
      <p:sp>
        <p:nvSpPr>
          <p:cNvPr id="111" name="CustomShape 5"/>
          <p:cNvSpPr/>
          <p:nvPr/>
        </p:nvSpPr>
        <p:spPr>
          <a:xfrm>
            <a:off x="324000" y="4581000"/>
            <a:ext cx="8280000" cy="1028880"/>
          </a:xfrm>
          <a:prstGeom prst="rect">
            <a:avLst/>
          </a:prstGeom>
          <a:noFill/>
          <a:ln>
            <a:noFill/>
          </a:ln>
        </p:spPr>
        <p:style>
          <a:lnRef idx="0"/>
          <a:fillRef idx="0"/>
          <a:effectRef idx="0"/>
          <a:fontRef idx="minor"/>
        </p:style>
        <p:txBody>
          <a:bodyPr lIns="90000" rIns="90000" tIns="45000" bIns="45000"/>
          <a:p>
            <a:pPr>
              <a:lnSpc>
                <a:spcPct val="120000"/>
              </a:lnSpc>
            </a:pPr>
            <a:r>
              <a:rPr b="1" lang="en-US" sz="2800" spc="-1" strike="noStrike">
                <a:solidFill>
                  <a:srgbClr val="000000"/>
                </a:solidFill>
                <a:uFill>
                  <a:solidFill>
                    <a:srgbClr val="ffffff"/>
                  </a:solidFill>
                </a:uFill>
                <a:latin typeface="Times New Roman"/>
                <a:ea typeface="宋体"/>
              </a:rPr>
              <a:t>地球上各点的公转速度相差很小，忽略地球自身尺寸的影响，可以作为质点处理。</a:t>
            </a:r>
            <a:endParaRPr b="0" lang="en-US" sz="18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dur="indefinite" nodeType="mainSeq">
                <p:childTnLst>
                  <p:par>
                    <p:cTn id="67" fill="hold">
                      <p:stCondLst>
                        <p:cond delay="indefinite"/>
                      </p:stCondLst>
                      <p:childTnLst>
                        <p:par>
                          <p:cTn id="68" fill="hold">
                            <p:stCondLst>
                              <p:cond delay="0"/>
                            </p:stCondLst>
                            <p:childTnLst>
                              <p:par>
                                <p:cTn id="69" nodeType="clickEffect" fill="hold" presetClass="entr" presetID="22" presetSubtype="8">
                                  <p:stCondLst>
                                    <p:cond delay="0"/>
                                  </p:stCondLst>
                                  <p:childTnLst>
                                    <p:set>
                                      <p:cBhvr>
                                        <p:cTn id="70" dur="1" fill="hold">
                                          <p:stCondLst>
                                            <p:cond delay="0"/>
                                          </p:stCondLst>
                                        </p:cTn>
                                        <p:tgtEl>
                                          <p:spTgt spid="106"/>
                                        </p:tgtEl>
                                        <p:attrNameLst>
                                          <p:attrName>style.visibility</p:attrName>
                                        </p:attrNameLst>
                                      </p:cBhvr>
                                      <p:to>
                                        <p:strVal val="visible"/>
                                      </p:to>
                                    </p:set>
                                    <p:animEffect filter="wipe(left)" transition="in">
                                      <p:cBhvr additive="repl">
                                        <p:cTn id="71" dur="500"/>
                                        <p:tgtEl>
                                          <p:spTgt spid="106"/>
                                        </p:tgtEl>
                                      </p:cBhvr>
                                    </p:animEffect>
                                  </p:childTnLst>
                                </p:cTn>
                              </p:par>
                            </p:childTnLst>
                          </p:cTn>
                        </p:par>
                      </p:childTnLst>
                    </p:cTn>
                  </p:par>
                  <p:par>
                    <p:cTn id="72" fill="hold">
                      <p:stCondLst>
                        <p:cond delay="indefinite"/>
                      </p:stCondLst>
                      <p:childTnLst>
                        <p:par>
                          <p:cTn id="73" fill="hold">
                            <p:stCondLst>
                              <p:cond delay="0"/>
                            </p:stCondLst>
                            <p:childTnLst>
                              <p:par>
                                <p:cTn id="74" nodeType="clickEffect" fill="hold" presetClass="entr" presetID="22" presetSubtype="8">
                                  <p:stCondLst>
                                    <p:cond delay="0"/>
                                  </p:stCondLst>
                                  <p:childTnLst>
                                    <p:set>
                                      <p:cBhvr>
                                        <p:cTn id="75" dur="1" fill="hold">
                                          <p:stCondLst>
                                            <p:cond delay="0"/>
                                          </p:stCondLst>
                                        </p:cTn>
                                        <p:tgtEl>
                                          <p:spTgt spid="108"/>
                                        </p:tgtEl>
                                        <p:attrNameLst>
                                          <p:attrName>style.visibility</p:attrName>
                                        </p:attrNameLst>
                                      </p:cBhvr>
                                      <p:to>
                                        <p:strVal val="visible"/>
                                      </p:to>
                                    </p:set>
                                    <p:animEffect filter="wipe(left)" transition="in">
                                      <p:cBhvr additive="repl">
                                        <p:cTn id="76" dur="500"/>
                                        <p:tgtEl>
                                          <p:spTgt spid="108"/>
                                        </p:tgtEl>
                                      </p:cBhvr>
                                    </p:animEffec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22" presetSubtype="8">
                                  <p:stCondLst>
                                    <p:cond delay="0"/>
                                  </p:stCondLst>
                                  <p:childTnLst>
                                    <p:set>
                                      <p:cBhvr>
                                        <p:cTn id="80" dur="1" fill="hold">
                                          <p:stCondLst>
                                            <p:cond delay="0"/>
                                          </p:stCondLst>
                                        </p:cTn>
                                        <p:tgtEl>
                                          <p:spTgt spid="110"/>
                                        </p:tgtEl>
                                        <p:attrNameLst>
                                          <p:attrName>style.visibility</p:attrName>
                                        </p:attrNameLst>
                                      </p:cBhvr>
                                      <p:to>
                                        <p:strVal val="visible"/>
                                      </p:to>
                                    </p:set>
                                    <p:animEffect filter="wipe(left)" transition="in">
                                      <p:cBhvr additive="repl">
                                        <p:cTn id="81" dur="500"/>
                                        <p:tgtEl>
                                          <p:spTgt spid="110"/>
                                        </p:tgtEl>
                                      </p:cBhvr>
                                    </p:animEffect>
                                  </p:childTnLst>
                                </p:cTn>
                              </p:par>
                            </p:childTnLst>
                          </p:cTn>
                        </p:par>
                      </p:childTnLst>
                    </p:cTn>
                  </p:par>
                  <p:par>
                    <p:cTn id="82" fill="hold">
                      <p:stCondLst>
                        <p:cond delay="indefinite"/>
                      </p:stCondLst>
                      <p:childTnLst>
                        <p:par>
                          <p:cTn id="83" fill="hold">
                            <p:stCondLst>
                              <p:cond delay="0"/>
                            </p:stCondLst>
                            <p:childTnLst>
                              <p:par>
                                <p:cTn id="84" nodeType="clickEffect" fill="hold" presetClass="entr" presetID="22" presetSubtype="8">
                                  <p:stCondLst>
                                    <p:cond delay="0"/>
                                  </p:stCondLst>
                                  <p:childTnLst>
                                    <p:set>
                                      <p:cBhvr>
                                        <p:cTn id="85" dur="1" fill="hold">
                                          <p:stCondLst>
                                            <p:cond delay="0"/>
                                          </p:stCondLst>
                                        </p:cTn>
                                        <p:tgtEl>
                                          <p:spTgt spid="111"/>
                                        </p:tgtEl>
                                        <p:attrNameLst>
                                          <p:attrName>style.visibility</p:attrName>
                                        </p:attrNameLst>
                                      </p:cBhvr>
                                      <p:to>
                                        <p:strVal val="visible"/>
                                      </p:to>
                                    </p:set>
                                    <p:animEffect filter="wipe(left)" transition="in">
                                      <p:cBhvr additive="repl">
                                        <p:cTn id="86" dur="500"/>
                                        <p:tgtEl>
                                          <p:spTgt spid="11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502200" y="5318640"/>
            <a:ext cx="8229240" cy="1540080"/>
          </a:xfrm>
          <a:prstGeom prst="rect">
            <a:avLst/>
          </a:prstGeom>
          <a:noFill/>
          <a:ln>
            <a:noFill/>
          </a:ln>
        </p:spPr>
        <p:style>
          <a:lnRef idx="0"/>
          <a:fillRef idx="0"/>
          <a:effectRef idx="0"/>
          <a:fontRef idx="minor"/>
        </p:style>
        <p:txBody>
          <a:bodyPr lIns="90000" rIns="90000" tIns="45000" bIns="45000"/>
          <a:p>
            <a:pPr algn="just">
              <a:lnSpc>
                <a:spcPct val="120000"/>
              </a:lnSpc>
            </a:pPr>
            <a:r>
              <a:rPr b="1" lang="en-US" sz="2800" spc="-1" strike="noStrike">
                <a:solidFill>
                  <a:srgbClr val="000000"/>
                </a:solidFill>
                <a:uFill>
                  <a:solidFill>
                    <a:srgbClr val="ffffff"/>
                  </a:solidFill>
                </a:uFill>
                <a:latin typeface="Times New Roman"/>
                <a:ea typeface="宋体"/>
              </a:rPr>
              <a:t>          </a:t>
            </a:r>
            <a:r>
              <a:rPr b="1" lang="en-US" sz="2800" spc="-1" strike="noStrike">
                <a:solidFill>
                  <a:srgbClr val="000000"/>
                </a:solidFill>
                <a:uFill>
                  <a:solidFill>
                    <a:srgbClr val="ffffff"/>
                  </a:solidFill>
                </a:uFill>
                <a:latin typeface="Times New Roman"/>
                <a:ea typeface="宋体"/>
              </a:rPr>
              <a:t>常用的坐标系有笛卡儿坐标系</a:t>
            </a:r>
            <a:r>
              <a:rPr b="1" lang="en-US" sz="2800" spc="-1" strike="noStrike">
                <a:solidFill>
                  <a:srgbClr val="000000"/>
                </a:solidFill>
                <a:uFill>
                  <a:solidFill>
                    <a:srgbClr val="ffffff"/>
                  </a:solidFill>
                </a:uFill>
                <a:latin typeface="Times New Roman"/>
                <a:ea typeface="宋体"/>
              </a:rPr>
              <a:t>(</a:t>
            </a:r>
            <a:r>
              <a:rPr b="1" i="1" lang="en-US" sz="2800" spc="-1" strike="noStrike">
                <a:solidFill>
                  <a:srgbClr val="000000"/>
                </a:solidFill>
                <a:uFill>
                  <a:solidFill>
                    <a:srgbClr val="ffffff"/>
                  </a:solidFill>
                </a:uFill>
                <a:latin typeface="Times New Roman"/>
                <a:ea typeface="宋体"/>
              </a:rPr>
              <a:t>x</a:t>
            </a:r>
            <a:r>
              <a:rPr b="1" lang="en-US" sz="2800" spc="-1" strike="noStrike">
                <a:solidFill>
                  <a:srgbClr val="000000"/>
                </a:solidFill>
                <a:uFill>
                  <a:solidFill>
                    <a:srgbClr val="ffffff"/>
                  </a:solidFill>
                </a:uFill>
                <a:latin typeface="Times New Roman"/>
                <a:ea typeface="宋体"/>
              </a:rPr>
              <a:t>, </a:t>
            </a:r>
            <a:r>
              <a:rPr b="1" i="1" lang="en-US" sz="2800" spc="-1" strike="noStrike">
                <a:solidFill>
                  <a:srgbClr val="000000"/>
                </a:solidFill>
                <a:uFill>
                  <a:solidFill>
                    <a:srgbClr val="ffffff"/>
                  </a:solidFill>
                </a:uFill>
                <a:latin typeface="Times New Roman"/>
                <a:ea typeface="宋体"/>
              </a:rPr>
              <a:t>y</a:t>
            </a:r>
            <a:r>
              <a:rPr b="1" lang="en-US" sz="2800" spc="-1" strike="noStrike">
                <a:solidFill>
                  <a:srgbClr val="000000"/>
                </a:solidFill>
                <a:uFill>
                  <a:solidFill>
                    <a:srgbClr val="ffffff"/>
                  </a:solidFill>
                </a:uFill>
                <a:latin typeface="Times New Roman"/>
                <a:ea typeface="宋体"/>
              </a:rPr>
              <a:t>, </a:t>
            </a:r>
            <a:r>
              <a:rPr b="1" i="1" lang="en-US" sz="2800" spc="-1" strike="noStrike">
                <a:solidFill>
                  <a:srgbClr val="000000"/>
                </a:solidFill>
                <a:uFill>
                  <a:solidFill>
                    <a:srgbClr val="ffffff"/>
                  </a:solidFill>
                </a:uFill>
                <a:latin typeface="Times New Roman"/>
                <a:ea typeface="宋体"/>
              </a:rPr>
              <a:t>z</a:t>
            </a:r>
            <a:r>
              <a:rPr b="1" lang="en-US" sz="2800" spc="-1" strike="noStrike">
                <a:solidFill>
                  <a:srgbClr val="000000"/>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、球坐标系</a:t>
            </a:r>
            <a:r>
              <a:rPr b="1" lang="en-US" sz="2800" spc="-1" strike="noStrike">
                <a:solidFill>
                  <a:srgbClr val="000000"/>
                </a:solidFill>
                <a:uFill>
                  <a:solidFill>
                    <a:srgbClr val="ffffff"/>
                  </a:solidFill>
                </a:uFill>
                <a:latin typeface="Times New Roman"/>
                <a:ea typeface="宋体"/>
              </a:rPr>
              <a:t>(</a:t>
            </a:r>
            <a:r>
              <a:rPr b="1" i="1" lang="en-US" sz="2800" spc="-1" strike="noStrike">
                <a:solidFill>
                  <a:srgbClr val="000000"/>
                </a:solidFill>
                <a:uFill>
                  <a:solidFill>
                    <a:srgbClr val="ffffff"/>
                  </a:solidFill>
                </a:uFill>
                <a:latin typeface="Times New Roman"/>
                <a:ea typeface="宋体"/>
              </a:rPr>
              <a:t>r</a:t>
            </a:r>
            <a:r>
              <a:rPr b="1" lang="en-US" sz="2800" spc="-1" strike="noStrike">
                <a:solidFill>
                  <a:srgbClr val="000000"/>
                </a:solidFill>
                <a:uFill>
                  <a:solidFill>
                    <a:srgbClr val="ffffff"/>
                  </a:solidFill>
                </a:uFill>
                <a:latin typeface="Times New Roman"/>
                <a:ea typeface="宋体"/>
              </a:rPr>
              <a:t>,</a:t>
            </a:r>
            <a:r>
              <a:rPr b="1" i="1" lang="en-US" sz="2800" spc="-1" strike="noStrike">
                <a:solidFill>
                  <a:srgbClr val="000000"/>
                </a:solidFill>
                <a:uFill>
                  <a:solidFill>
                    <a:srgbClr val="ffffff"/>
                  </a:solidFill>
                </a:uFill>
                <a:latin typeface="Symbol"/>
                <a:ea typeface="宋体"/>
              </a:rPr>
              <a:t></a:t>
            </a:r>
            <a:r>
              <a:rPr b="1" lang="en-US" sz="2800" spc="-1" strike="noStrike">
                <a:solidFill>
                  <a:srgbClr val="000000"/>
                </a:solidFill>
                <a:uFill>
                  <a:solidFill>
                    <a:srgbClr val="ffffff"/>
                  </a:solidFill>
                </a:uFill>
                <a:latin typeface="Times New Roman"/>
                <a:ea typeface="宋体"/>
              </a:rPr>
              <a:t>, </a:t>
            </a:r>
            <a:r>
              <a:rPr b="1" i="1" lang="en-US" sz="2800" spc="-1" strike="noStrike">
                <a:solidFill>
                  <a:srgbClr val="000000"/>
                </a:solidFill>
                <a:uFill>
                  <a:solidFill>
                    <a:srgbClr val="ffffff"/>
                  </a:solidFill>
                </a:uFill>
                <a:latin typeface="Symbol"/>
                <a:ea typeface="宋体"/>
              </a:rPr>
              <a:t></a:t>
            </a:r>
            <a:r>
              <a:rPr b="1" lang="en-US" sz="2800" spc="-1" strike="noStrike">
                <a:solidFill>
                  <a:srgbClr val="000000"/>
                </a:solidFill>
                <a:uFill>
                  <a:solidFill>
                    <a:srgbClr val="ffffff"/>
                  </a:solidFill>
                </a:uFill>
                <a:latin typeface="Times New Roman"/>
                <a:ea typeface="宋体"/>
              </a:rPr>
              <a:t> )</a:t>
            </a:r>
            <a:r>
              <a:rPr b="1" lang="en-US" sz="2800" spc="-1" strike="noStrike">
                <a:solidFill>
                  <a:srgbClr val="000000"/>
                </a:solidFill>
                <a:uFill>
                  <a:solidFill>
                    <a:srgbClr val="ffffff"/>
                  </a:solidFill>
                </a:uFill>
                <a:latin typeface="Times New Roman"/>
                <a:ea typeface="宋体"/>
              </a:rPr>
              <a:t>、柱坐标系</a:t>
            </a:r>
            <a:r>
              <a:rPr b="1" lang="en-US" sz="2800" spc="-1" strike="noStrike">
                <a:solidFill>
                  <a:srgbClr val="000000"/>
                </a:solidFill>
                <a:uFill>
                  <a:solidFill>
                    <a:srgbClr val="ffffff"/>
                  </a:solidFill>
                </a:uFill>
                <a:latin typeface="Times New Roman"/>
                <a:ea typeface="宋体"/>
              </a:rPr>
              <a:t>(</a:t>
            </a:r>
            <a:r>
              <a:rPr b="1" i="1" lang="en-US" sz="2800" spc="-1" strike="noStrike">
                <a:solidFill>
                  <a:srgbClr val="000000"/>
                </a:solidFill>
                <a:uFill>
                  <a:solidFill>
                    <a:srgbClr val="ffffff"/>
                  </a:solidFill>
                </a:uFill>
                <a:latin typeface="Symbol"/>
                <a:ea typeface="宋体"/>
              </a:rPr>
              <a:t></a:t>
            </a:r>
            <a:r>
              <a:rPr b="1" lang="en-US" sz="2800" spc="-1" strike="noStrike">
                <a:solidFill>
                  <a:srgbClr val="000000"/>
                </a:solidFill>
                <a:uFill>
                  <a:solidFill>
                    <a:srgbClr val="ffffff"/>
                  </a:solidFill>
                </a:uFill>
                <a:latin typeface="Times New Roman"/>
                <a:ea typeface="宋体"/>
              </a:rPr>
              <a:t>, </a:t>
            </a:r>
            <a:r>
              <a:rPr b="1" i="1" lang="en-US" sz="2800" spc="-1" strike="noStrike">
                <a:solidFill>
                  <a:srgbClr val="000000"/>
                </a:solidFill>
                <a:uFill>
                  <a:solidFill>
                    <a:srgbClr val="ffffff"/>
                  </a:solidFill>
                </a:uFill>
                <a:latin typeface="Symbol"/>
                <a:ea typeface="宋体"/>
              </a:rPr>
              <a:t></a:t>
            </a:r>
            <a:r>
              <a:rPr b="1" lang="en-US" sz="2800" spc="-1" strike="noStrike">
                <a:solidFill>
                  <a:srgbClr val="000000"/>
                </a:solidFill>
                <a:uFill>
                  <a:solidFill>
                    <a:srgbClr val="ffffff"/>
                  </a:solidFill>
                </a:uFill>
                <a:latin typeface="Times New Roman"/>
                <a:ea typeface="宋体"/>
              </a:rPr>
              <a:t>, </a:t>
            </a:r>
            <a:r>
              <a:rPr b="1" i="1" lang="en-US" sz="2800" spc="-1" strike="noStrike">
                <a:solidFill>
                  <a:srgbClr val="000000"/>
                </a:solidFill>
                <a:uFill>
                  <a:solidFill>
                    <a:srgbClr val="ffffff"/>
                  </a:solidFill>
                </a:uFill>
                <a:latin typeface="Times New Roman"/>
                <a:ea typeface="宋体"/>
              </a:rPr>
              <a:t>z</a:t>
            </a:r>
            <a:r>
              <a:rPr b="1" lang="en-US" sz="2800" spc="-1" strike="noStrike">
                <a:solidFill>
                  <a:srgbClr val="000000"/>
                </a:solidFill>
                <a:uFill>
                  <a:solidFill>
                    <a:srgbClr val="ffffff"/>
                  </a:solidFill>
                </a:uFill>
                <a:latin typeface="Times New Roman"/>
                <a:ea typeface="宋体"/>
              </a:rPr>
              <a:t> )</a:t>
            </a:r>
            <a:r>
              <a:rPr b="1" lang="en-US" sz="2800" spc="-1" strike="noStrike">
                <a:solidFill>
                  <a:srgbClr val="000000"/>
                </a:solidFill>
                <a:uFill>
                  <a:solidFill>
                    <a:srgbClr val="ffffff"/>
                  </a:solidFill>
                </a:uFill>
                <a:latin typeface="Times New Roman"/>
                <a:ea typeface="宋体"/>
              </a:rPr>
              <a:t>、平面极坐标系</a:t>
            </a:r>
            <a:r>
              <a:rPr b="1" lang="en-US" sz="2800" spc="-1" strike="noStrike">
                <a:solidFill>
                  <a:srgbClr val="000000"/>
                </a:solidFill>
                <a:uFill>
                  <a:solidFill>
                    <a:srgbClr val="ffffff"/>
                  </a:solidFill>
                </a:uFill>
                <a:latin typeface="Times New Roman"/>
                <a:ea typeface="宋体"/>
              </a:rPr>
              <a:t>(</a:t>
            </a:r>
            <a:r>
              <a:rPr b="1" i="1" lang="en-US" sz="2800" spc="-1" strike="noStrike">
                <a:solidFill>
                  <a:srgbClr val="000000"/>
                </a:solidFill>
                <a:uFill>
                  <a:solidFill>
                    <a:srgbClr val="ffffff"/>
                  </a:solidFill>
                </a:uFill>
                <a:latin typeface="Times New Roman"/>
                <a:ea typeface="宋体"/>
              </a:rPr>
              <a:t>r</a:t>
            </a:r>
            <a:r>
              <a:rPr b="1" lang="en-US" sz="2800" spc="-1" strike="noStrike">
                <a:solidFill>
                  <a:srgbClr val="000000"/>
                </a:solidFill>
                <a:uFill>
                  <a:solidFill>
                    <a:srgbClr val="ffffff"/>
                  </a:solidFill>
                </a:uFill>
                <a:latin typeface="Times New Roman"/>
                <a:ea typeface="宋体"/>
              </a:rPr>
              <a:t>,</a:t>
            </a:r>
            <a:r>
              <a:rPr b="1" i="1" lang="en-US" sz="2800" spc="-1" strike="noStrike">
                <a:solidFill>
                  <a:srgbClr val="000000"/>
                </a:solidFill>
                <a:uFill>
                  <a:solidFill>
                    <a:srgbClr val="ffffff"/>
                  </a:solidFill>
                </a:uFill>
                <a:latin typeface="Symbol"/>
                <a:ea typeface="宋体"/>
              </a:rPr>
              <a:t></a:t>
            </a:r>
            <a:r>
              <a:rPr b="1" lang="en-US" sz="2800" spc="-1" strike="noStrike">
                <a:solidFill>
                  <a:srgbClr val="000000"/>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 </a:t>
            </a:r>
            <a:endParaRPr b="0" lang="en-US" sz="1800" spc="-1" strike="noStrike">
              <a:solidFill>
                <a:srgbClr val="000000"/>
              </a:solidFill>
              <a:uFill>
                <a:solidFill>
                  <a:srgbClr val="ffffff"/>
                </a:solidFill>
              </a:uFill>
              <a:latin typeface="Arial"/>
            </a:endParaRPr>
          </a:p>
        </p:txBody>
      </p:sp>
      <p:sp>
        <p:nvSpPr>
          <p:cNvPr id="113" name="CustomShape 2"/>
          <p:cNvSpPr/>
          <p:nvPr/>
        </p:nvSpPr>
        <p:spPr>
          <a:xfrm>
            <a:off x="468360" y="4024440"/>
            <a:ext cx="8064000" cy="1540080"/>
          </a:xfrm>
          <a:prstGeom prst="rect">
            <a:avLst/>
          </a:prstGeom>
          <a:noFill/>
          <a:ln>
            <a:noFill/>
          </a:ln>
        </p:spPr>
        <p:style>
          <a:lnRef idx="0"/>
          <a:fillRef idx="0"/>
          <a:effectRef idx="0"/>
          <a:fontRef idx="minor"/>
        </p:style>
        <p:txBody>
          <a:bodyPr lIns="90000" rIns="90000" tIns="45000" bIns="45000"/>
          <a:p>
            <a:pPr>
              <a:lnSpc>
                <a:spcPct val="120000"/>
              </a:lnSpc>
            </a:pPr>
            <a:r>
              <a:rPr b="1" lang="en-US" sz="2800" spc="-1" strike="noStrike">
                <a:solidFill>
                  <a:srgbClr val="000000"/>
                </a:solidFill>
                <a:uFill>
                  <a:solidFill>
                    <a:srgbClr val="ffffff"/>
                  </a:solidFill>
                </a:uFill>
                <a:latin typeface="Times New Roman"/>
                <a:ea typeface="宋体"/>
              </a:rPr>
              <a:t>         </a:t>
            </a:r>
            <a:r>
              <a:rPr b="1" lang="en-US" sz="2800" spc="-1" strike="noStrike">
                <a:solidFill>
                  <a:srgbClr val="000000"/>
                </a:solidFill>
                <a:uFill>
                  <a:solidFill>
                    <a:srgbClr val="ffffff"/>
                  </a:solidFill>
                </a:uFill>
                <a:latin typeface="Times New Roman"/>
                <a:ea typeface="宋体"/>
              </a:rPr>
              <a:t>要定量描述物体的位置与运动情况，就要在参考系上固定一个</a:t>
            </a:r>
            <a:r>
              <a:rPr b="1" lang="en-US" sz="2800" spc="-1" strike="noStrike">
                <a:solidFill>
                  <a:srgbClr val="0000ff"/>
                </a:solidFill>
                <a:uFill>
                  <a:solidFill>
                    <a:srgbClr val="ffffff"/>
                  </a:solidFill>
                </a:uFill>
                <a:latin typeface="Times New Roman"/>
                <a:ea typeface="宋体"/>
              </a:rPr>
              <a:t>坐标系（</a:t>
            </a:r>
            <a:r>
              <a:rPr b="1" lang="en-US" sz="2800" spc="-1" strike="noStrike">
                <a:solidFill>
                  <a:srgbClr val="0000ff"/>
                </a:solidFill>
                <a:uFill>
                  <a:solidFill>
                    <a:srgbClr val="ffffff"/>
                  </a:solidFill>
                </a:uFill>
                <a:latin typeface="Times New Roman"/>
                <a:ea typeface="宋体"/>
              </a:rPr>
              <a:t>coordinate system</a:t>
            </a:r>
            <a:r>
              <a:rPr b="1" lang="en-US" sz="2800" spc="-1" strike="noStrike">
                <a:solidFill>
                  <a:srgbClr val="0000ff"/>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a:t>
            </a:r>
            <a:endParaRPr b="0" lang="en-US" sz="1800" spc="-1" strike="noStrike">
              <a:solidFill>
                <a:srgbClr val="000000"/>
              </a:solidFill>
              <a:uFill>
                <a:solidFill>
                  <a:srgbClr val="ffffff"/>
                </a:solidFill>
              </a:uFill>
              <a:latin typeface="Arial"/>
            </a:endParaRPr>
          </a:p>
        </p:txBody>
      </p:sp>
      <p:sp>
        <p:nvSpPr>
          <p:cNvPr id="114" name="CustomShape 3"/>
          <p:cNvSpPr/>
          <p:nvPr/>
        </p:nvSpPr>
        <p:spPr>
          <a:xfrm>
            <a:off x="544680" y="2715120"/>
            <a:ext cx="8076960" cy="1028880"/>
          </a:xfrm>
          <a:prstGeom prst="rect">
            <a:avLst/>
          </a:prstGeom>
          <a:noFill/>
          <a:ln>
            <a:noFill/>
          </a:ln>
        </p:spPr>
        <p:style>
          <a:lnRef idx="0"/>
          <a:fillRef idx="0"/>
          <a:effectRef idx="0"/>
          <a:fontRef idx="minor"/>
        </p:style>
        <p:txBody>
          <a:bodyPr lIns="90000" rIns="90000" tIns="45000" bIns="45000"/>
          <a:p>
            <a:pPr algn="just">
              <a:lnSpc>
                <a:spcPct val="120000"/>
              </a:lnSpc>
            </a:pPr>
            <a:r>
              <a:rPr b="1" lang="en-US" sz="2800" spc="-1" strike="noStrike">
                <a:solidFill>
                  <a:srgbClr val="0000ff"/>
                </a:solidFill>
                <a:uFill>
                  <a:solidFill>
                    <a:srgbClr val="ffffff"/>
                  </a:solidFill>
                </a:uFill>
                <a:latin typeface="楷体_GB2312"/>
                <a:ea typeface="宋体"/>
              </a:rPr>
              <a:t>参考系（</a:t>
            </a:r>
            <a:r>
              <a:rPr b="1" lang="en-US" sz="2800" spc="-1" strike="noStrike">
                <a:solidFill>
                  <a:srgbClr val="0000ff"/>
                </a:solidFill>
                <a:uFill>
                  <a:solidFill>
                    <a:srgbClr val="ffffff"/>
                  </a:solidFill>
                </a:uFill>
                <a:latin typeface="Times New Roman"/>
                <a:ea typeface="宋体"/>
              </a:rPr>
              <a:t>reference frame</a:t>
            </a:r>
            <a:r>
              <a:rPr b="1" lang="en-US" sz="2800" spc="-1" strike="noStrike">
                <a:solidFill>
                  <a:srgbClr val="0000ff"/>
                </a:solidFill>
                <a:uFill>
                  <a:solidFill>
                    <a:srgbClr val="ffffff"/>
                  </a:solidFill>
                </a:uFill>
                <a:latin typeface="楷体_GB2312"/>
                <a:ea typeface="宋体"/>
              </a:rPr>
              <a:t>）：</a:t>
            </a:r>
            <a:r>
              <a:rPr b="1" lang="en-US" sz="2800" spc="-1" strike="noStrike">
                <a:solidFill>
                  <a:srgbClr val="000000"/>
                </a:solidFill>
                <a:uFill>
                  <a:solidFill>
                    <a:srgbClr val="ffffff"/>
                  </a:solidFill>
                </a:uFill>
                <a:latin typeface="楷体_GB2312"/>
                <a:ea typeface="宋体"/>
              </a:rPr>
              <a:t>描述物体运动时，被选作参考的物体</a:t>
            </a:r>
            <a:r>
              <a:rPr b="1" lang="en-US" sz="2800" spc="-1" strike="noStrike">
                <a:solidFill>
                  <a:srgbClr val="000000"/>
                </a:solidFill>
                <a:uFill>
                  <a:solidFill>
                    <a:srgbClr val="ffffff"/>
                  </a:solidFill>
                </a:uFill>
                <a:latin typeface="隶书"/>
                <a:ea typeface="宋体"/>
              </a:rPr>
              <a:t>。</a:t>
            </a:r>
            <a:endParaRPr b="0" lang="en-US" sz="1800" spc="-1" strike="noStrike">
              <a:solidFill>
                <a:srgbClr val="000000"/>
              </a:solidFill>
              <a:uFill>
                <a:solidFill>
                  <a:srgbClr val="ffffff"/>
                </a:solidFill>
              </a:uFill>
              <a:latin typeface="Arial"/>
            </a:endParaRPr>
          </a:p>
        </p:txBody>
      </p:sp>
      <p:sp>
        <p:nvSpPr>
          <p:cNvPr id="115" name="CustomShape 4"/>
          <p:cNvSpPr/>
          <p:nvPr/>
        </p:nvSpPr>
        <p:spPr>
          <a:xfrm>
            <a:off x="210960" y="548640"/>
            <a:ext cx="41763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二、参考系和坐标系</a:t>
            </a:r>
            <a:endParaRPr b="0" lang="en-US" sz="1800" spc="-1" strike="noStrike">
              <a:solidFill>
                <a:srgbClr val="000000"/>
              </a:solidFill>
              <a:uFill>
                <a:solidFill>
                  <a:srgbClr val="ffffff"/>
                </a:solidFill>
              </a:uFill>
              <a:latin typeface="Arial"/>
            </a:endParaRPr>
          </a:p>
        </p:txBody>
      </p:sp>
      <p:sp>
        <p:nvSpPr>
          <p:cNvPr id="116" name="CustomShape 5"/>
          <p:cNvSpPr/>
          <p:nvPr/>
        </p:nvSpPr>
        <p:spPr>
          <a:xfrm>
            <a:off x="787320" y="1989000"/>
            <a:ext cx="4419360" cy="94284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Font typeface="Symbol" charset="2"/>
              <a:buChar char=""/>
            </a:pPr>
            <a:r>
              <a:rPr b="1" lang="en-US" sz="2800" spc="-1" strike="noStrike">
                <a:solidFill>
                  <a:srgbClr val="000000"/>
                </a:solidFill>
                <a:uFill>
                  <a:solidFill>
                    <a:srgbClr val="ffffff"/>
                  </a:solidFill>
                </a:uFill>
                <a:latin typeface="Times New Roman"/>
                <a:ea typeface="宋体"/>
              </a:rPr>
              <a:t>描述物质运动具有</a:t>
            </a:r>
            <a:r>
              <a:rPr b="1" lang="en-US" sz="2800" spc="-1" strike="noStrike">
                <a:solidFill>
                  <a:srgbClr val="0000ff"/>
                </a:solidFill>
                <a:uFill>
                  <a:solidFill>
                    <a:srgbClr val="ffffff"/>
                  </a:solidFill>
                </a:uFill>
                <a:latin typeface="Times New Roman"/>
                <a:ea typeface="宋体"/>
              </a:rPr>
              <a:t>相对性</a:t>
            </a:r>
            <a:endParaRPr b="0" lang="en-US" sz="1800" spc="-1" strike="noStrike">
              <a:solidFill>
                <a:srgbClr val="000000"/>
              </a:solidFill>
              <a:uFill>
                <a:solidFill>
                  <a:srgbClr val="ffffff"/>
                </a:solidFill>
              </a:uFill>
              <a:latin typeface="Arial"/>
            </a:endParaRPr>
          </a:p>
        </p:txBody>
      </p:sp>
      <p:sp>
        <p:nvSpPr>
          <p:cNvPr id="117" name="CustomShape 6"/>
          <p:cNvSpPr/>
          <p:nvPr/>
        </p:nvSpPr>
        <p:spPr>
          <a:xfrm>
            <a:off x="787320" y="1284120"/>
            <a:ext cx="4647960" cy="51696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Font typeface="Symbol" charset="2"/>
              <a:buChar char=""/>
            </a:pPr>
            <a:r>
              <a:rPr b="1" lang="en-US" sz="2800" spc="-1" strike="noStrike">
                <a:solidFill>
                  <a:srgbClr val="000000"/>
                </a:solidFill>
                <a:uFill>
                  <a:solidFill>
                    <a:srgbClr val="ffffff"/>
                  </a:solidFill>
                </a:uFill>
                <a:latin typeface="Times New Roman"/>
                <a:ea typeface="宋体"/>
              </a:rPr>
              <a:t>物质运动具有</a:t>
            </a:r>
            <a:r>
              <a:rPr b="1" lang="en-US" sz="2800" spc="-1" strike="noStrike">
                <a:solidFill>
                  <a:srgbClr val="0000ff"/>
                </a:solidFill>
                <a:uFill>
                  <a:solidFill>
                    <a:srgbClr val="ffffff"/>
                  </a:solidFill>
                </a:uFill>
                <a:latin typeface="Times New Roman"/>
                <a:ea typeface="宋体"/>
              </a:rPr>
              <a:t>绝对性</a:t>
            </a:r>
            <a:endParaRPr b="0" lang="en-US" sz="1800" spc="-1" strike="noStrike">
              <a:solidFill>
                <a:srgbClr val="000000"/>
              </a:solidFill>
              <a:uFill>
                <a:solidFill>
                  <a:srgbClr val="ffffff"/>
                </a:solidFill>
              </a:uFill>
              <a:latin typeface="Arial"/>
            </a:endParaRPr>
          </a:p>
        </p:txBody>
      </p:sp>
    </p:spTree>
  </p:cSld>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22" presetSubtype="8">
                                  <p:stCondLst>
                                    <p:cond delay="0"/>
                                  </p:stCondLst>
                                  <p:childTnLst>
                                    <p:set>
                                      <p:cBhvr>
                                        <p:cTn id="92" dur="1" fill="hold">
                                          <p:stCondLst>
                                            <p:cond delay="0"/>
                                          </p:stCondLst>
                                        </p:cTn>
                                        <p:tgtEl>
                                          <p:spTgt spid="117"/>
                                        </p:tgtEl>
                                        <p:attrNameLst>
                                          <p:attrName>style.visibility</p:attrName>
                                        </p:attrNameLst>
                                      </p:cBhvr>
                                      <p:to>
                                        <p:strVal val="visible"/>
                                      </p:to>
                                    </p:set>
                                    <p:animEffect filter="wipe(left)" transition="in">
                                      <p:cBhvr additive="repl">
                                        <p:cTn id="93" dur="500"/>
                                        <p:tgtEl>
                                          <p:spTgt spid="117"/>
                                        </p:tgtEl>
                                      </p:cBhvr>
                                    </p:animEffect>
                                  </p:childTnLst>
                                </p:cTn>
                              </p:par>
                            </p:childTnLst>
                          </p:cTn>
                        </p:par>
                      </p:childTnLst>
                    </p:cTn>
                  </p:par>
                  <p:par>
                    <p:cTn id="94" fill="hold">
                      <p:stCondLst>
                        <p:cond delay="indefinite"/>
                      </p:stCondLst>
                      <p:childTnLst>
                        <p:par>
                          <p:cTn id="95" fill="hold">
                            <p:stCondLst>
                              <p:cond delay="0"/>
                            </p:stCondLst>
                            <p:childTnLst>
                              <p:par>
                                <p:cTn id="96" nodeType="clickEffect" fill="hold" presetClass="entr" presetID="22" presetSubtype="8">
                                  <p:stCondLst>
                                    <p:cond delay="0"/>
                                  </p:stCondLst>
                                  <p:childTnLst>
                                    <p:set>
                                      <p:cBhvr>
                                        <p:cTn id="97" dur="1" fill="hold">
                                          <p:stCondLst>
                                            <p:cond delay="0"/>
                                          </p:stCondLst>
                                        </p:cTn>
                                        <p:tgtEl>
                                          <p:spTgt spid="116"/>
                                        </p:tgtEl>
                                        <p:attrNameLst>
                                          <p:attrName>style.visibility</p:attrName>
                                        </p:attrNameLst>
                                      </p:cBhvr>
                                      <p:to>
                                        <p:strVal val="visible"/>
                                      </p:to>
                                    </p:set>
                                    <p:animEffect filter="wipe(left)" transition="in">
                                      <p:cBhvr additive="repl">
                                        <p:cTn id="98" dur="500"/>
                                        <p:tgtEl>
                                          <p:spTgt spid="116"/>
                                        </p:tgtEl>
                                      </p:cBhvr>
                                    </p:animEffec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22" presetSubtype="8">
                                  <p:stCondLst>
                                    <p:cond delay="0"/>
                                  </p:stCondLst>
                                  <p:childTnLst>
                                    <p:set>
                                      <p:cBhvr>
                                        <p:cTn id="102" dur="1" fill="hold">
                                          <p:stCondLst>
                                            <p:cond delay="0"/>
                                          </p:stCondLst>
                                        </p:cTn>
                                        <p:tgtEl>
                                          <p:spTgt spid="114"/>
                                        </p:tgtEl>
                                        <p:attrNameLst>
                                          <p:attrName>style.visibility</p:attrName>
                                        </p:attrNameLst>
                                      </p:cBhvr>
                                      <p:to>
                                        <p:strVal val="visible"/>
                                      </p:to>
                                    </p:set>
                                    <p:animEffect filter="wipe(left)" transition="in">
                                      <p:cBhvr additive="repl">
                                        <p:cTn id="103" dur="500"/>
                                        <p:tgtEl>
                                          <p:spTgt spid="114"/>
                                        </p:tgtEl>
                                      </p:cBhvr>
                                    </p:animEffect>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22" presetSubtype="8">
                                  <p:stCondLst>
                                    <p:cond delay="0"/>
                                  </p:stCondLst>
                                  <p:childTnLst>
                                    <p:set>
                                      <p:cBhvr>
                                        <p:cTn id="107" dur="1" fill="hold">
                                          <p:stCondLst>
                                            <p:cond delay="0"/>
                                          </p:stCondLst>
                                        </p:cTn>
                                        <p:tgtEl>
                                          <p:spTgt spid="113"/>
                                        </p:tgtEl>
                                        <p:attrNameLst>
                                          <p:attrName>style.visibility</p:attrName>
                                        </p:attrNameLst>
                                      </p:cBhvr>
                                      <p:to>
                                        <p:strVal val="visible"/>
                                      </p:to>
                                    </p:set>
                                    <p:animEffect filter="wipe(left)" transition="in">
                                      <p:cBhvr additive="repl">
                                        <p:cTn id="108" dur="500"/>
                                        <p:tgtEl>
                                          <p:spTgt spid="113"/>
                                        </p:tgtEl>
                                      </p:cBhvr>
                                    </p:animEffec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22" presetSubtype="8">
                                  <p:stCondLst>
                                    <p:cond delay="0"/>
                                  </p:stCondLst>
                                  <p:childTnLst>
                                    <p:set>
                                      <p:cBhvr>
                                        <p:cTn id="112" dur="1" fill="hold">
                                          <p:stCondLst>
                                            <p:cond delay="0"/>
                                          </p:stCondLst>
                                        </p:cTn>
                                        <p:tgtEl>
                                          <p:spTgt spid="112"/>
                                        </p:tgtEl>
                                        <p:attrNameLst>
                                          <p:attrName>style.visibility</p:attrName>
                                        </p:attrNameLst>
                                      </p:cBhvr>
                                      <p:to>
                                        <p:strVal val="visible"/>
                                      </p:to>
                                    </p:set>
                                    <p:animEffect filter="wipe(left)" transition="in">
                                      <p:cBhvr additive="repl">
                                        <p:cTn id="113" dur="500"/>
                                        <p:tgtEl>
                                          <p:spTgt spid="11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468360" y="3542400"/>
            <a:ext cx="8370360" cy="1625760"/>
          </a:xfrm>
          <a:prstGeom prst="rect">
            <a:avLst/>
          </a:prstGeom>
          <a:noFill/>
          <a:ln>
            <a:noFill/>
          </a:ln>
        </p:spPr>
        <p:style>
          <a:lnRef idx="0"/>
          <a:fillRef idx="0"/>
          <a:effectRef idx="0"/>
          <a:fontRef idx="minor"/>
        </p:style>
        <p:txBody>
          <a:bodyPr lIns="90000" rIns="90000" tIns="45000" bIns="45000"/>
          <a:p>
            <a:pPr algn="just">
              <a:lnSpc>
                <a:spcPct val="130000"/>
              </a:lnSpc>
            </a:pPr>
            <a:r>
              <a:rPr b="1" lang="en-US" sz="2800" spc="-1" strike="noStrike">
                <a:solidFill>
                  <a:srgbClr val="000000"/>
                </a:solidFill>
                <a:uFill>
                  <a:solidFill>
                    <a:srgbClr val="ffffff"/>
                  </a:solidFill>
                </a:uFill>
                <a:latin typeface="Times New Roman"/>
                <a:ea typeface="宋体"/>
              </a:rPr>
              <a:t>       </a:t>
            </a:r>
            <a:r>
              <a:rPr b="1" lang="en-US" sz="2800" spc="-1" strike="noStrike">
                <a:solidFill>
                  <a:srgbClr val="000000"/>
                </a:solidFill>
                <a:uFill>
                  <a:solidFill>
                    <a:srgbClr val="ffffff"/>
                  </a:solidFill>
                </a:uFill>
                <a:latin typeface="Times New Roman"/>
                <a:ea typeface="宋体"/>
              </a:rPr>
              <a:t>目前的时空范围：宇宙的尺度</a:t>
            </a:r>
            <a:r>
              <a:rPr b="1" lang="en-US" sz="2800" spc="-1" strike="noStrike">
                <a:solidFill>
                  <a:srgbClr val="000000"/>
                </a:solidFill>
                <a:uFill>
                  <a:solidFill>
                    <a:srgbClr val="ffffff"/>
                  </a:solidFill>
                </a:uFill>
                <a:latin typeface="Times New Roman"/>
                <a:ea typeface="宋体"/>
              </a:rPr>
              <a:t>10</a:t>
            </a:r>
            <a:r>
              <a:rPr b="1" lang="en-US" sz="2800" spc="-1" strike="noStrike" baseline="30000">
                <a:solidFill>
                  <a:srgbClr val="000000"/>
                </a:solidFill>
                <a:uFill>
                  <a:solidFill>
                    <a:srgbClr val="ffffff"/>
                  </a:solidFill>
                </a:uFill>
                <a:latin typeface="Times New Roman"/>
                <a:ea typeface="宋体"/>
              </a:rPr>
              <a:t>26 </a:t>
            </a:r>
            <a:r>
              <a:rPr b="1" lang="en-US" sz="2800" spc="-1" strike="noStrike">
                <a:solidFill>
                  <a:srgbClr val="000000"/>
                </a:solidFill>
                <a:uFill>
                  <a:solidFill>
                    <a:srgbClr val="ffffff"/>
                  </a:solidFill>
                </a:uFill>
                <a:latin typeface="Times New Roman"/>
                <a:ea typeface="宋体"/>
              </a:rPr>
              <a:t>m(~150</a:t>
            </a:r>
            <a:r>
              <a:rPr b="1" lang="en-US" sz="2800" spc="-1" strike="noStrike">
                <a:solidFill>
                  <a:srgbClr val="000000"/>
                </a:solidFill>
                <a:uFill>
                  <a:solidFill>
                    <a:srgbClr val="ffffff"/>
                  </a:solidFill>
                </a:uFill>
                <a:latin typeface="Times New Roman"/>
                <a:ea typeface="宋体"/>
              </a:rPr>
              <a:t>亿光年</a:t>
            </a:r>
            <a:r>
              <a:rPr b="1" lang="en-US" sz="2800" spc="-1" strike="noStrike">
                <a:solidFill>
                  <a:srgbClr val="000000"/>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到微观粒子尺度</a:t>
            </a:r>
            <a:r>
              <a:rPr b="1" lang="en-US" sz="2800" spc="-1" strike="noStrike">
                <a:solidFill>
                  <a:srgbClr val="000000"/>
                </a:solidFill>
                <a:uFill>
                  <a:solidFill>
                    <a:srgbClr val="ffffff"/>
                  </a:solidFill>
                </a:uFill>
                <a:latin typeface="Times New Roman"/>
                <a:ea typeface="宋体"/>
              </a:rPr>
              <a:t>10</a:t>
            </a:r>
            <a:r>
              <a:rPr b="1" lang="en-US" sz="2800" spc="-1" strike="noStrike" baseline="30000">
                <a:solidFill>
                  <a:srgbClr val="000000"/>
                </a:solidFill>
                <a:uFill>
                  <a:solidFill>
                    <a:srgbClr val="ffffff"/>
                  </a:solidFill>
                </a:uFill>
                <a:latin typeface="Times New Roman"/>
                <a:ea typeface="宋体"/>
              </a:rPr>
              <a:t>-15</a:t>
            </a:r>
            <a:r>
              <a:rPr b="1" lang="en-US" sz="2800" spc="-1" strike="noStrike">
                <a:solidFill>
                  <a:srgbClr val="000000"/>
                </a:solidFill>
                <a:uFill>
                  <a:solidFill>
                    <a:srgbClr val="ffffff"/>
                  </a:solidFill>
                </a:uFill>
                <a:latin typeface="Times New Roman"/>
                <a:ea typeface="宋体"/>
              </a:rPr>
              <a:t> m</a:t>
            </a:r>
            <a:r>
              <a:rPr b="1" lang="en-US" sz="2800" spc="-1" strike="noStrike">
                <a:solidFill>
                  <a:srgbClr val="000000"/>
                </a:solidFill>
                <a:uFill>
                  <a:solidFill>
                    <a:srgbClr val="ffffff"/>
                  </a:solidFill>
                </a:uFill>
                <a:latin typeface="Times New Roman"/>
                <a:ea typeface="宋体"/>
              </a:rPr>
              <a:t>，从宇宙的年龄</a:t>
            </a:r>
            <a:r>
              <a:rPr b="1" lang="en-US" sz="2800" spc="-1" strike="noStrike">
                <a:solidFill>
                  <a:srgbClr val="000000"/>
                </a:solidFill>
                <a:uFill>
                  <a:solidFill>
                    <a:srgbClr val="ffffff"/>
                  </a:solidFill>
                </a:uFill>
                <a:latin typeface="Times New Roman"/>
                <a:ea typeface="宋体"/>
              </a:rPr>
              <a:t>10</a:t>
            </a:r>
            <a:r>
              <a:rPr b="1" lang="en-US" sz="2800" spc="-1" strike="noStrike" baseline="30000">
                <a:solidFill>
                  <a:srgbClr val="000000"/>
                </a:solidFill>
                <a:uFill>
                  <a:solidFill>
                    <a:srgbClr val="ffffff"/>
                  </a:solidFill>
                </a:uFill>
                <a:latin typeface="Times New Roman"/>
                <a:ea typeface="宋体"/>
              </a:rPr>
              <a:t>18 </a:t>
            </a:r>
            <a:r>
              <a:rPr b="1" lang="en-US" sz="2800" spc="-1" strike="noStrike">
                <a:solidFill>
                  <a:srgbClr val="000000"/>
                </a:solidFill>
                <a:uFill>
                  <a:solidFill>
                    <a:srgbClr val="ffffff"/>
                  </a:solidFill>
                </a:uFill>
                <a:latin typeface="Times New Roman"/>
                <a:ea typeface="宋体"/>
              </a:rPr>
              <a:t>s(~150</a:t>
            </a:r>
            <a:r>
              <a:rPr b="1" lang="en-US" sz="2800" spc="-1" strike="noStrike">
                <a:solidFill>
                  <a:srgbClr val="000000"/>
                </a:solidFill>
                <a:uFill>
                  <a:solidFill>
                    <a:srgbClr val="ffffff"/>
                  </a:solidFill>
                </a:uFill>
                <a:latin typeface="Times New Roman"/>
                <a:ea typeface="宋体"/>
              </a:rPr>
              <a:t>亿年</a:t>
            </a:r>
            <a:r>
              <a:rPr b="1" lang="en-US" sz="2800" spc="-1" strike="noStrike">
                <a:solidFill>
                  <a:srgbClr val="000000"/>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到微观粒子的最短寿命</a:t>
            </a:r>
            <a:r>
              <a:rPr b="1" lang="en-US" sz="2800" spc="-1" strike="noStrike">
                <a:solidFill>
                  <a:srgbClr val="000000"/>
                </a:solidFill>
                <a:uFill>
                  <a:solidFill>
                    <a:srgbClr val="ffffff"/>
                  </a:solidFill>
                </a:uFill>
                <a:latin typeface="Times New Roman"/>
                <a:ea typeface="宋体"/>
              </a:rPr>
              <a:t>10</a:t>
            </a:r>
            <a:r>
              <a:rPr b="1" lang="en-US" sz="2800" spc="-1" strike="noStrike" baseline="30000">
                <a:solidFill>
                  <a:srgbClr val="000000"/>
                </a:solidFill>
                <a:uFill>
                  <a:solidFill>
                    <a:srgbClr val="ffffff"/>
                  </a:solidFill>
                </a:uFill>
                <a:latin typeface="Times New Roman"/>
                <a:ea typeface="宋体"/>
              </a:rPr>
              <a:t>-24 </a:t>
            </a:r>
            <a:r>
              <a:rPr b="1" lang="en-US" sz="2800" spc="-1" strike="noStrike">
                <a:solidFill>
                  <a:srgbClr val="000000"/>
                </a:solidFill>
                <a:uFill>
                  <a:solidFill>
                    <a:srgbClr val="ffffff"/>
                  </a:solidFill>
                </a:uFill>
                <a:latin typeface="Times New Roman"/>
                <a:ea typeface="宋体"/>
              </a:rPr>
              <a:t>s</a:t>
            </a:r>
            <a:r>
              <a:rPr b="1" lang="en-US" sz="2800" spc="-1" strike="noStrike">
                <a:solidFill>
                  <a:srgbClr val="000000"/>
                </a:solidFill>
                <a:uFill>
                  <a:solidFill>
                    <a:srgbClr val="ffffff"/>
                  </a:solidFill>
                </a:uFill>
                <a:latin typeface="Times New Roman"/>
                <a:ea typeface="宋体"/>
              </a:rPr>
              <a:t>。</a:t>
            </a:r>
            <a:endParaRPr b="0" lang="en-US" sz="1800" spc="-1" strike="noStrike">
              <a:solidFill>
                <a:srgbClr val="000000"/>
              </a:solidFill>
              <a:uFill>
                <a:solidFill>
                  <a:srgbClr val="ffffff"/>
                </a:solidFill>
              </a:uFill>
              <a:latin typeface="Arial"/>
            </a:endParaRPr>
          </a:p>
        </p:txBody>
      </p:sp>
      <p:sp>
        <p:nvSpPr>
          <p:cNvPr id="119" name="CustomShape 2"/>
          <p:cNvSpPr/>
          <p:nvPr/>
        </p:nvSpPr>
        <p:spPr>
          <a:xfrm>
            <a:off x="395640" y="5537880"/>
            <a:ext cx="8152920" cy="1071360"/>
          </a:xfrm>
          <a:prstGeom prst="rect">
            <a:avLst/>
          </a:prstGeom>
          <a:noFill/>
          <a:ln>
            <a:noFill/>
          </a:ln>
        </p:spPr>
        <p:style>
          <a:lnRef idx="0"/>
          <a:fillRef idx="0"/>
          <a:effectRef idx="0"/>
          <a:fontRef idx="minor"/>
        </p:style>
        <p:txBody>
          <a:bodyPr lIns="90000" rIns="90000" tIns="45000" bIns="45000"/>
          <a:p>
            <a:pPr algn="just">
              <a:lnSpc>
                <a:spcPct val="130000"/>
              </a:lnSpc>
            </a:pPr>
            <a:r>
              <a:rPr b="1" lang="en-US" sz="2800" spc="-1" strike="noStrike">
                <a:solidFill>
                  <a:srgbClr val="000000"/>
                </a:solidFill>
                <a:uFill>
                  <a:solidFill>
                    <a:srgbClr val="ffffff"/>
                  </a:solidFill>
                </a:uFill>
                <a:latin typeface="Times New Roman"/>
                <a:ea typeface="宋体"/>
              </a:rPr>
              <a:t>         </a:t>
            </a:r>
            <a:r>
              <a:rPr b="1" lang="en-US" sz="2800" spc="-1" strike="noStrike">
                <a:solidFill>
                  <a:srgbClr val="000000"/>
                </a:solidFill>
                <a:uFill>
                  <a:solidFill>
                    <a:srgbClr val="ffffff"/>
                  </a:solidFill>
                </a:uFill>
                <a:latin typeface="Times New Roman"/>
                <a:ea typeface="宋体"/>
              </a:rPr>
              <a:t>物理理论指出，空间和时间都有下限：分别为普朗克长度</a:t>
            </a:r>
            <a:r>
              <a:rPr b="1" lang="en-US" sz="2800" spc="-1" strike="noStrike">
                <a:solidFill>
                  <a:srgbClr val="000000"/>
                </a:solidFill>
                <a:uFill>
                  <a:solidFill>
                    <a:srgbClr val="ffffff"/>
                  </a:solidFill>
                </a:uFill>
                <a:latin typeface="Times New Roman"/>
                <a:ea typeface="宋体"/>
              </a:rPr>
              <a:t>10</a:t>
            </a:r>
            <a:r>
              <a:rPr b="1" lang="en-US" sz="2800" spc="-1" strike="noStrike" baseline="30000">
                <a:solidFill>
                  <a:srgbClr val="000000"/>
                </a:solidFill>
                <a:uFill>
                  <a:solidFill>
                    <a:srgbClr val="ffffff"/>
                  </a:solidFill>
                </a:uFill>
                <a:latin typeface="Times New Roman"/>
                <a:ea typeface="宋体"/>
              </a:rPr>
              <a:t>-35 </a:t>
            </a:r>
            <a:r>
              <a:rPr b="1" lang="en-US" sz="2800" spc="-1" strike="noStrike">
                <a:solidFill>
                  <a:srgbClr val="000000"/>
                </a:solidFill>
                <a:uFill>
                  <a:solidFill>
                    <a:srgbClr val="ffffff"/>
                  </a:solidFill>
                </a:uFill>
                <a:latin typeface="Times New Roman"/>
                <a:ea typeface="宋体"/>
              </a:rPr>
              <a:t>m</a:t>
            </a:r>
            <a:r>
              <a:rPr b="1" lang="en-US" sz="2800" spc="-1" strike="noStrike">
                <a:solidFill>
                  <a:srgbClr val="000000"/>
                </a:solidFill>
                <a:uFill>
                  <a:solidFill>
                    <a:srgbClr val="ffffff"/>
                  </a:solidFill>
                </a:uFill>
                <a:latin typeface="Times New Roman"/>
                <a:ea typeface="宋体"/>
              </a:rPr>
              <a:t>和普朗克时间</a:t>
            </a:r>
            <a:r>
              <a:rPr b="1" lang="en-US" sz="2800" spc="-1" strike="noStrike">
                <a:solidFill>
                  <a:srgbClr val="000000"/>
                </a:solidFill>
                <a:uFill>
                  <a:solidFill>
                    <a:srgbClr val="ffffff"/>
                  </a:solidFill>
                </a:uFill>
                <a:latin typeface="Times New Roman"/>
                <a:ea typeface="宋体"/>
              </a:rPr>
              <a:t>10</a:t>
            </a:r>
            <a:r>
              <a:rPr b="1" lang="en-US" sz="2800" spc="-1" strike="noStrike" baseline="30000">
                <a:solidFill>
                  <a:srgbClr val="000000"/>
                </a:solidFill>
                <a:uFill>
                  <a:solidFill>
                    <a:srgbClr val="ffffff"/>
                  </a:solidFill>
                </a:uFill>
                <a:latin typeface="Times New Roman"/>
                <a:ea typeface="宋体"/>
              </a:rPr>
              <a:t>-43 </a:t>
            </a:r>
            <a:r>
              <a:rPr b="1" lang="en-US" sz="2800" spc="-1" strike="noStrike">
                <a:solidFill>
                  <a:srgbClr val="000000"/>
                </a:solidFill>
                <a:uFill>
                  <a:solidFill>
                    <a:srgbClr val="ffffff"/>
                  </a:solidFill>
                </a:uFill>
                <a:latin typeface="Times New Roman"/>
                <a:ea typeface="宋体"/>
              </a:rPr>
              <a:t>s </a:t>
            </a:r>
            <a:r>
              <a:rPr b="1" lang="en-US" sz="2800" spc="-1" strike="noStrike">
                <a:solidFill>
                  <a:srgbClr val="000000"/>
                </a:solidFill>
                <a:uFill>
                  <a:solidFill>
                    <a:srgbClr val="ffffff"/>
                  </a:solidFill>
                </a:uFill>
                <a:latin typeface="Times New Roman"/>
                <a:ea typeface="宋体"/>
              </a:rPr>
              <a:t>。</a:t>
            </a:r>
            <a:endParaRPr b="0" lang="en-US" sz="1800" spc="-1" strike="noStrike">
              <a:solidFill>
                <a:srgbClr val="000000"/>
              </a:solidFill>
              <a:uFill>
                <a:solidFill>
                  <a:srgbClr val="ffffff"/>
                </a:solidFill>
              </a:uFill>
              <a:latin typeface="Arial"/>
            </a:endParaRPr>
          </a:p>
        </p:txBody>
      </p:sp>
      <p:sp>
        <p:nvSpPr>
          <p:cNvPr id="120" name="CustomShape 3"/>
          <p:cNvSpPr/>
          <p:nvPr/>
        </p:nvSpPr>
        <p:spPr>
          <a:xfrm>
            <a:off x="235080" y="389520"/>
            <a:ext cx="345564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三、空间和时间</a:t>
            </a:r>
            <a:endParaRPr b="0" lang="en-US" sz="1800" spc="-1" strike="noStrike">
              <a:solidFill>
                <a:srgbClr val="000000"/>
              </a:solidFill>
              <a:uFill>
                <a:solidFill>
                  <a:srgbClr val="ffffff"/>
                </a:solidFill>
              </a:uFill>
              <a:latin typeface="Arial"/>
            </a:endParaRPr>
          </a:p>
        </p:txBody>
      </p:sp>
      <p:sp>
        <p:nvSpPr>
          <p:cNvPr id="121" name="CustomShape 4"/>
          <p:cNvSpPr/>
          <p:nvPr/>
        </p:nvSpPr>
        <p:spPr>
          <a:xfrm>
            <a:off x="450720" y="1196640"/>
            <a:ext cx="8152920" cy="1028880"/>
          </a:xfrm>
          <a:prstGeom prst="rect">
            <a:avLst/>
          </a:prstGeom>
          <a:noFill/>
          <a:ln>
            <a:noFill/>
          </a:ln>
        </p:spPr>
        <p:style>
          <a:lnRef idx="0"/>
          <a:fillRef idx="0"/>
          <a:effectRef idx="0"/>
          <a:fontRef idx="minor"/>
        </p:style>
        <p:txBody>
          <a:bodyPr lIns="90000" rIns="90000" tIns="45000" bIns="45000"/>
          <a:p>
            <a:pPr algn="just">
              <a:lnSpc>
                <a:spcPct val="120000"/>
              </a:lnSpc>
            </a:pPr>
            <a:r>
              <a:rPr b="1" lang="en-US" sz="2800" spc="-1" strike="noStrike">
                <a:solidFill>
                  <a:srgbClr val="000000"/>
                </a:solidFill>
                <a:uFill>
                  <a:solidFill>
                    <a:srgbClr val="ffffff"/>
                  </a:solidFill>
                </a:uFill>
                <a:latin typeface="宋体"/>
                <a:ea typeface="宋体"/>
              </a:rPr>
              <a:t>    </a:t>
            </a:r>
            <a:r>
              <a:rPr b="1" lang="en-US" sz="2800" spc="-1" strike="noStrike">
                <a:solidFill>
                  <a:srgbClr val="0000ff"/>
                </a:solidFill>
                <a:uFill>
                  <a:solidFill>
                    <a:srgbClr val="ffffff"/>
                  </a:solidFill>
                </a:uFill>
                <a:latin typeface="宋体"/>
                <a:ea typeface="宋体"/>
              </a:rPr>
              <a:t>空间（</a:t>
            </a:r>
            <a:r>
              <a:rPr b="1" lang="en-US" sz="2800" spc="-1" strike="noStrike">
                <a:solidFill>
                  <a:srgbClr val="0000ff"/>
                </a:solidFill>
                <a:uFill>
                  <a:solidFill>
                    <a:srgbClr val="ffffff"/>
                  </a:solidFill>
                </a:uFill>
                <a:latin typeface="Times New Roman"/>
                <a:ea typeface="宋体"/>
              </a:rPr>
              <a:t>space</a:t>
            </a:r>
            <a:r>
              <a:rPr b="1" lang="en-US" sz="2800" spc="-1" strike="noStrike">
                <a:solidFill>
                  <a:srgbClr val="0000ff"/>
                </a:solidFill>
                <a:uFill>
                  <a:solidFill>
                    <a:srgbClr val="ffffff"/>
                  </a:solidFill>
                </a:uFill>
                <a:latin typeface="宋体"/>
                <a:ea typeface="宋体"/>
              </a:rPr>
              <a:t>）</a:t>
            </a:r>
            <a:r>
              <a:rPr b="1" lang="en-US" sz="2800" spc="-1" strike="noStrike">
                <a:solidFill>
                  <a:srgbClr val="000000"/>
                </a:solidFill>
                <a:uFill>
                  <a:solidFill>
                    <a:srgbClr val="ffffff"/>
                  </a:solidFill>
                </a:uFill>
                <a:latin typeface="宋体"/>
                <a:ea typeface="宋体"/>
              </a:rPr>
              <a:t>反映了物质的广延性，与物体的体积和位置的变化联系在一起。</a:t>
            </a:r>
            <a:endParaRPr b="0" lang="en-US" sz="1800" spc="-1" strike="noStrike">
              <a:solidFill>
                <a:srgbClr val="000000"/>
              </a:solidFill>
              <a:uFill>
                <a:solidFill>
                  <a:srgbClr val="ffffff"/>
                </a:solidFill>
              </a:uFill>
              <a:latin typeface="Arial"/>
            </a:endParaRPr>
          </a:p>
        </p:txBody>
      </p:sp>
      <p:sp>
        <p:nvSpPr>
          <p:cNvPr id="122" name="CustomShape 5"/>
          <p:cNvSpPr/>
          <p:nvPr/>
        </p:nvSpPr>
        <p:spPr>
          <a:xfrm>
            <a:off x="450720" y="2637000"/>
            <a:ext cx="8388000" cy="1028160"/>
          </a:xfrm>
          <a:prstGeom prst="rect">
            <a:avLst/>
          </a:prstGeom>
          <a:noFill/>
          <a:ln>
            <a:noFill/>
          </a:ln>
        </p:spPr>
        <p:style>
          <a:lnRef idx="0"/>
          <a:fillRef idx="0"/>
          <a:effectRef idx="0"/>
          <a:fontRef idx="minor"/>
        </p:style>
        <p:txBody>
          <a:bodyPr lIns="90000" rIns="90000" tIns="45000" bIns="45000"/>
          <a:p>
            <a:pPr algn="just">
              <a:lnSpc>
                <a:spcPct val="120000"/>
              </a:lnSpc>
            </a:pPr>
            <a:r>
              <a:rPr b="1" lang="en-US" sz="2800" spc="-1" strike="noStrike">
                <a:solidFill>
                  <a:srgbClr val="000000"/>
                </a:solidFill>
                <a:uFill>
                  <a:solidFill>
                    <a:srgbClr val="ffffff"/>
                  </a:solidFill>
                </a:uFill>
                <a:latin typeface="宋体"/>
                <a:ea typeface="宋体"/>
              </a:rPr>
              <a:t>    </a:t>
            </a:r>
            <a:r>
              <a:rPr b="1" lang="en-US" sz="2800" spc="-1" strike="noStrike">
                <a:solidFill>
                  <a:srgbClr val="0000ff"/>
                </a:solidFill>
                <a:uFill>
                  <a:solidFill>
                    <a:srgbClr val="ffffff"/>
                  </a:solidFill>
                </a:uFill>
                <a:latin typeface="宋体"/>
                <a:ea typeface="宋体"/>
              </a:rPr>
              <a:t>时间（</a:t>
            </a:r>
            <a:r>
              <a:rPr b="1" lang="en-US" sz="2800" spc="-1" strike="noStrike">
                <a:solidFill>
                  <a:srgbClr val="0000ff"/>
                </a:solidFill>
                <a:uFill>
                  <a:solidFill>
                    <a:srgbClr val="ffffff"/>
                  </a:solidFill>
                </a:uFill>
                <a:latin typeface="Times New Roman"/>
                <a:ea typeface="宋体"/>
              </a:rPr>
              <a:t>time</a:t>
            </a:r>
            <a:r>
              <a:rPr b="1" lang="en-US" sz="2800" spc="-1" strike="noStrike">
                <a:solidFill>
                  <a:srgbClr val="0000ff"/>
                </a:solidFill>
                <a:uFill>
                  <a:solidFill>
                    <a:srgbClr val="ffffff"/>
                  </a:solidFill>
                </a:uFill>
                <a:latin typeface="宋体"/>
                <a:ea typeface="宋体"/>
              </a:rPr>
              <a:t>）</a:t>
            </a:r>
            <a:r>
              <a:rPr b="1" lang="en-US" sz="2800" spc="-1" strike="noStrike">
                <a:solidFill>
                  <a:srgbClr val="000000"/>
                </a:solidFill>
                <a:uFill>
                  <a:solidFill>
                    <a:srgbClr val="ffffff"/>
                  </a:solidFill>
                </a:uFill>
                <a:latin typeface="宋体"/>
                <a:ea typeface="宋体"/>
              </a:rPr>
              <a:t>反映物理事件的顺序性和持续性。</a:t>
            </a:r>
            <a:endParaRPr b="0" lang="en-US" sz="1800" spc="-1" strike="noStrike">
              <a:solidFill>
                <a:srgbClr val="000000"/>
              </a:solidFill>
              <a:uFill>
                <a:solidFill>
                  <a:srgbClr val="ffffff"/>
                </a:solidFill>
              </a:uFill>
              <a:latin typeface="Arial"/>
            </a:endParaRPr>
          </a:p>
        </p:txBody>
      </p:sp>
    </p:spTree>
  </p:cSld>
  <p:timing>
    <p:tnLst>
      <p:par>
        <p:cTn id="114" dur="indefinite" restart="never" nodeType="tmRoot">
          <p:childTnLst>
            <p:seq>
              <p:cTn id="115" dur="indefinite" nodeType="mainSeq">
                <p:childTnLst>
                  <p:par>
                    <p:cTn id="116" fill="hold">
                      <p:stCondLst>
                        <p:cond delay="indefinite"/>
                      </p:stCondLst>
                      <p:childTnLst>
                        <p:par>
                          <p:cTn id="117" fill="hold">
                            <p:stCondLst>
                              <p:cond delay="0"/>
                            </p:stCondLst>
                            <p:childTnLst>
                              <p:par>
                                <p:cTn id="118" nodeType="clickEffect" fill="hold" presetClass="entr" presetID="22" presetSubtype="8">
                                  <p:stCondLst>
                                    <p:cond delay="0"/>
                                  </p:stCondLst>
                                  <p:childTnLst>
                                    <p:set>
                                      <p:cBhvr>
                                        <p:cTn id="119" dur="1" fill="hold">
                                          <p:stCondLst>
                                            <p:cond delay="0"/>
                                          </p:stCondLst>
                                        </p:cTn>
                                        <p:tgtEl>
                                          <p:spTgt spid="121"/>
                                        </p:tgtEl>
                                        <p:attrNameLst>
                                          <p:attrName>style.visibility</p:attrName>
                                        </p:attrNameLst>
                                      </p:cBhvr>
                                      <p:to>
                                        <p:strVal val="visible"/>
                                      </p:to>
                                    </p:set>
                                    <p:animEffect filter="wipe(left)" transition="in">
                                      <p:cBhvr additive="repl">
                                        <p:cTn id="120" dur="500"/>
                                        <p:tgtEl>
                                          <p:spTgt spid="121"/>
                                        </p:tgtEl>
                                      </p:cBhvr>
                                    </p:animEffec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22" presetSubtype="8">
                                  <p:stCondLst>
                                    <p:cond delay="0"/>
                                  </p:stCondLst>
                                  <p:childTnLst>
                                    <p:set>
                                      <p:cBhvr>
                                        <p:cTn id="124" dur="1" fill="hold">
                                          <p:stCondLst>
                                            <p:cond delay="0"/>
                                          </p:stCondLst>
                                        </p:cTn>
                                        <p:tgtEl>
                                          <p:spTgt spid="122"/>
                                        </p:tgtEl>
                                        <p:attrNameLst>
                                          <p:attrName>style.visibility</p:attrName>
                                        </p:attrNameLst>
                                      </p:cBhvr>
                                      <p:to>
                                        <p:strVal val="visible"/>
                                      </p:to>
                                    </p:set>
                                    <p:animEffect filter="wipe(left)" transition="in">
                                      <p:cBhvr additive="repl">
                                        <p:cTn id="125" dur="500"/>
                                        <p:tgtEl>
                                          <p:spTgt spid="122"/>
                                        </p:tgtEl>
                                      </p:cBhvr>
                                    </p:animEffect>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22" presetSubtype="8">
                                  <p:stCondLst>
                                    <p:cond delay="0"/>
                                  </p:stCondLst>
                                  <p:childTnLst>
                                    <p:set>
                                      <p:cBhvr>
                                        <p:cTn id="129" dur="1" fill="hold">
                                          <p:stCondLst>
                                            <p:cond delay="0"/>
                                          </p:stCondLst>
                                        </p:cTn>
                                        <p:tgtEl>
                                          <p:spTgt spid="118"/>
                                        </p:tgtEl>
                                        <p:attrNameLst>
                                          <p:attrName>style.visibility</p:attrName>
                                        </p:attrNameLst>
                                      </p:cBhvr>
                                      <p:to>
                                        <p:strVal val="visible"/>
                                      </p:to>
                                    </p:set>
                                    <p:animEffect filter="wipe(left)" transition="in">
                                      <p:cBhvr additive="repl">
                                        <p:cTn id="130" dur="500"/>
                                        <p:tgtEl>
                                          <p:spTgt spid="118"/>
                                        </p:tgtEl>
                                      </p:cBhvr>
                                    </p:animEffec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22" presetSubtype="8">
                                  <p:stCondLst>
                                    <p:cond delay="0"/>
                                  </p:stCondLst>
                                  <p:childTnLst>
                                    <p:set>
                                      <p:cBhvr>
                                        <p:cTn id="134" dur="1" fill="hold">
                                          <p:stCondLst>
                                            <p:cond delay="0"/>
                                          </p:stCondLst>
                                        </p:cTn>
                                        <p:tgtEl>
                                          <p:spTgt spid="119"/>
                                        </p:tgtEl>
                                        <p:attrNameLst>
                                          <p:attrName>style.visibility</p:attrName>
                                        </p:attrNameLst>
                                      </p:cBhvr>
                                      <p:to>
                                        <p:strVal val="visible"/>
                                      </p:to>
                                    </p:set>
                                    <p:animEffect filter="wipe(left)" transition="in">
                                      <p:cBhvr additive="repl">
                                        <p:cTn id="135" dur="500"/>
                                        <p:tgtEl>
                                          <p:spTgt spid="11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179280" y="173160"/>
            <a:ext cx="244764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四、位矢</a:t>
            </a:r>
            <a:endParaRPr b="0" lang="en-US" sz="1800" spc="-1" strike="noStrike">
              <a:solidFill>
                <a:srgbClr val="000000"/>
              </a:solidFill>
              <a:uFill>
                <a:solidFill>
                  <a:srgbClr val="ffffff"/>
                </a:solidFill>
              </a:uFill>
              <a:latin typeface="Arial"/>
            </a:endParaRPr>
          </a:p>
        </p:txBody>
      </p:sp>
      <p:sp>
        <p:nvSpPr>
          <p:cNvPr id="124" name="CustomShape 2"/>
          <p:cNvSpPr/>
          <p:nvPr/>
        </p:nvSpPr>
        <p:spPr>
          <a:xfrm>
            <a:off x="322200" y="620640"/>
            <a:ext cx="8497440" cy="2052000"/>
          </a:xfrm>
          <a:prstGeom prst="rect">
            <a:avLst/>
          </a:prstGeom>
          <a:noFill/>
          <a:ln>
            <a:noFill/>
          </a:ln>
        </p:spPr>
        <p:style>
          <a:lnRef idx="0"/>
          <a:fillRef idx="0"/>
          <a:effectRef idx="0"/>
          <a:fontRef idx="minor"/>
        </p:style>
        <p:txBody>
          <a:bodyPr lIns="90000" rIns="90000" tIns="45000" bIns="45000"/>
          <a:p>
            <a:pPr>
              <a:lnSpc>
                <a:spcPct val="120000"/>
              </a:lnSpc>
            </a:pPr>
            <a:r>
              <a:rPr b="1" lang="en-US" sz="2800" spc="-1" strike="noStrike">
                <a:solidFill>
                  <a:srgbClr val="000000"/>
                </a:solidFill>
                <a:uFill>
                  <a:solidFill>
                    <a:srgbClr val="ffffff"/>
                  </a:solidFill>
                </a:uFill>
                <a:latin typeface="Times New Roman"/>
                <a:ea typeface="宋体"/>
              </a:rPr>
              <a:t>        </a:t>
            </a:r>
            <a:r>
              <a:rPr b="1" lang="en-US" sz="2800" spc="-1" strike="noStrike">
                <a:solidFill>
                  <a:srgbClr val="000000"/>
                </a:solidFill>
                <a:uFill>
                  <a:solidFill>
                    <a:srgbClr val="ffffff"/>
                  </a:solidFill>
                </a:uFill>
                <a:latin typeface="Times New Roman"/>
                <a:ea typeface="宋体"/>
              </a:rPr>
              <a:t>在坐标系中，用来确定质点所在位置的矢量，叫做</a:t>
            </a:r>
            <a:r>
              <a:rPr b="1" lang="en-US" sz="2800" spc="-1" strike="noStrike">
                <a:solidFill>
                  <a:srgbClr val="0000ff"/>
                </a:solidFill>
                <a:uFill>
                  <a:solidFill>
                    <a:srgbClr val="ffffff"/>
                  </a:solidFill>
                </a:uFill>
                <a:latin typeface="Times New Roman"/>
                <a:ea typeface="宋体"/>
              </a:rPr>
              <a:t>位置矢量（</a:t>
            </a:r>
            <a:r>
              <a:rPr b="1" lang="en-US" sz="2800" spc="-1" strike="noStrike">
                <a:solidFill>
                  <a:srgbClr val="0000ff"/>
                </a:solidFill>
                <a:uFill>
                  <a:solidFill>
                    <a:srgbClr val="ffffff"/>
                  </a:solidFill>
                </a:uFill>
                <a:latin typeface="Times New Roman"/>
                <a:ea typeface="宋体"/>
              </a:rPr>
              <a:t>position vector</a:t>
            </a:r>
            <a:r>
              <a:rPr b="1" lang="en-US" sz="2800" spc="-1" strike="noStrike">
                <a:solidFill>
                  <a:srgbClr val="0000ff"/>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，简称</a:t>
            </a:r>
            <a:r>
              <a:rPr b="1" lang="en-US" sz="2800" spc="-1" strike="noStrike">
                <a:solidFill>
                  <a:srgbClr val="0000ff"/>
                </a:solidFill>
                <a:uFill>
                  <a:solidFill>
                    <a:srgbClr val="ffffff"/>
                  </a:solidFill>
                </a:uFill>
                <a:latin typeface="Times New Roman"/>
                <a:ea typeface="宋体"/>
              </a:rPr>
              <a:t>位矢</a:t>
            </a:r>
            <a:r>
              <a:rPr b="1" lang="en-US" sz="2800" spc="-1" strike="noStrike">
                <a:solidFill>
                  <a:srgbClr val="000000"/>
                </a:solidFill>
                <a:uFill>
                  <a:solidFill>
                    <a:srgbClr val="ffffff"/>
                  </a:solidFill>
                </a:uFill>
                <a:latin typeface="Times New Roman"/>
                <a:ea typeface="宋体"/>
              </a:rPr>
              <a:t>。位矢是从坐标原点指向质点所在位置的有向线段。</a:t>
            </a:r>
            <a:endParaRPr b="0" lang="en-US" sz="1800" spc="-1" strike="noStrike">
              <a:solidFill>
                <a:srgbClr val="000000"/>
              </a:solidFill>
              <a:uFill>
                <a:solidFill>
                  <a:srgbClr val="ffffff"/>
                </a:solidFill>
              </a:uFill>
              <a:latin typeface="Arial"/>
            </a:endParaRPr>
          </a:p>
        </p:txBody>
      </p:sp>
      <p:graphicFrame>
        <p:nvGraphicFramePr>
          <p:cNvPr id="125" name="Object 3"/>
          <p:cNvGraphicFramePr/>
          <p:nvPr/>
        </p:nvGraphicFramePr>
        <p:xfrm>
          <a:off x="1319040" y="4290840"/>
          <a:ext cx="3792240" cy="793440"/>
        </p:xfrm>
        <a:graphic>
          <a:graphicData uri="http://schemas.openxmlformats.org/presentationml/2006/ole">
            <p:oleObj progId="Equation.3" r:id="rId1" spid="">
              <p:embed/>
              <p:pic>
                <p:nvPicPr>
                  <p:cNvPr id="126" name="Object 5" descr=""/>
                  <p:cNvPicPr/>
                  <p:nvPr/>
                </p:nvPicPr>
                <p:blipFill>
                  <a:blip r:embed="rId2"/>
                  <a:stretch/>
                </p:blipFill>
                <p:spPr>
                  <a:xfrm>
                    <a:off x="1319040" y="4290840"/>
                    <a:ext cx="3792240" cy="793440"/>
                  </a:xfrm>
                  <a:prstGeom prst="rect">
                    <a:avLst/>
                  </a:prstGeom>
                  <a:ln>
                    <a:noFill/>
                  </a:ln>
                </p:spPr>
              </p:pic>
            </p:oleObj>
          </a:graphicData>
        </a:graphic>
      </p:graphicFrame>
      <p:graphicFrame>
        <p:nvGraphicFramePr>
          <p:cNvPr id="127" name="Object 4"/>
          <p:cNvGraphicFramePr/>
          <p:nvPr/>
        </p:nvGraphicFramePr>
        <p:xfrm>
          <a:off x="1444680" y="3017880"/>
          <a:ext cx="2468160" cy="577440"/>
        </p:xfrm>
        <a:graphic>
          <a:graphicData uri="http://schemas.openxmlformats.org/presentationml/2006/ole">
            <p:oleObj progId="Equation.3" r:id="rId3" spid="">
              <p:embed/>
              <p:pic>
                <p:nvPicPr>
                  <p:cNvPr id="128" name="Object 6" descr=""/>
                  <p:cNvPicPr/>
                  <p:nvPr/>
                </p:nvPicPr>
                <p:blipFill>
                  <a:blip r:embed="rId4"/>
                  <a:stretch/>
                </p:blipFill>
                <p:spPr>
                  <a:xfrm>
                    <a:off x="1444680" y="3017880"/>
                    <a:ext cx="2468160" cy="577440"/>
                  </a:xfrm>
                  <a:prstGeom prst="rect">
                    <a:avLst/>
                  </a:prstGeom>
                  <a:ln>
                    <a:noFill/>
                  </a:ln>
                </p:spPr>
              </p:pic>
            </p:oleObj>
          </a:graphicData>
        </a:graphic>
      </p:graphicFrame>
      <p:sp>
        <p:nvSpPr>
          <p:cNvPr id="129" name="CustomShape 5"/>
          <p:cNvSpPr/>
          <p:nvPr/>
        </p:nvSpPr>
        <p:spPr>
          <a:xfrm>
            <a:off x="322200" y="2405160"/>
            <a:ext cx="468108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直角坐标系中表示为</a:t>
            </a:r>
            <a:r>
              <a:rPr b="0" lang="en-US" sz="2800" spc="-1" strike="noStrike">
                <a:solidFill>
                  <a:srgbClr val="000000"/>
                </a:solidFill>
                <a:uFill>
                  <a:solidFill>
                    <a:srgbClr val="ffffff"/>
                  </a:solidFill>
                </a:uFill>
                <a:latin typeface="Times New Roman"/>
                <a:ea typeface="宋体"/>
              </a:rPr>
              <a:t> </a:t>
            </a:r>
            <a:endParaRPr b="0" lang="en-US" sz="1800" spc="-1" strike="noStrike">
              <a:solidFill>
                <a:srgbClr val="000000"/>
              </a:solidFill>
              <a:uFill>
                <a:solidFill>
                  <a:srgbClr val="ffffff"/>
                </a:solidFill>
              </a:uFill>
              <a:latin typeface="Arial"/>
            </a:endParaRPr>
          </a:p>
        </p:txBody>
      </p:sp>
      <p:sp>
        <p:nvSpPr>
          <p:cNvPr id="130" name="CustomShape 6"/>
          <p:cNvSpPr/>
          <p:nvPr/>
        </p:nvSpPr>
        <p:spPr>
          <a:xfrm>
            <a:off x="395280" y="3716280"/>
            <a:ext cx="31683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位矢的大小为 </a:t>
            </a:r>
            <a:endParaRPr b="0" lang="en-US" sz="1800" spc="-1" strike="noStrike">
              <a:solidFill>
                <a:srgbClr val="000000"/>
              </a:solidFill>
              <a:uFill>
                <a:solidFill>
                  <a:srgbClr val="ffffff"/>
                </a:solidFill>
              </a:uFill>
              <a:latin typeface="Arial"/>
            </a:endParaRPr>
          </a:p>
        </p:txBody>
      </p:sp>
      <p:sp>
        <p:nvSpPr>
          <p:cNvPr id="131" name="CustomShape 7"/>
          <p:cNvSpPr/>
          <p:nvPr/>
        </p:nvSpPr>
        <p:spPr>
          <a:xfrm>
            <a:off x="395280" y="5286240"/>
            <a:ext cx="352872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位矢的方向余弦：</a:t>
            </a:r>
            <a:endParaRPr b="0" lang="en-US" sz="1800" spc="-1" strike="noStrike">
              <a:solidFill>
                <a:srgbClr val="000000"/>
              </a:solidFill>
              <a:uFill>
                <a:solidFill>
                  <a:srgbClr val="ffffff"/>
                </a:solidFill>
              </a:uFill>
              <a:latin typeface="Arial"/>
            </a:endParaRPr>
          </a:p>
        </p:txBody>
      </p:sp>
      <p:graphicFrame>
        <p:nvGraphicFramePr>
          <p:cNvPr id="132" name="Object 8"/>
          <p:cNvGraphicFramePr/>
          <p:nvPr/>
        </p:nvGraphicFramePr>
        <p:xfrm>
          <a:off x="450720" y="5805360"/>
          <a:ext cx="5216040" cy="982440"/>
        </p:xfrm>
        <a:graphic>
          <a:graphicData uri="http://schemas.openxmlformats.org/presentationml/2006/ole">
            <p:oleObj progId="Equation.3" r:id="rId5" spid="">
              <p:embed/>
              <p:pic>
                <p:nvPicPr>
                  <p:cNvPr id="133" name="Object 36" descr=""/>
                  <p:cNvPicPr/>
                  <p:nvPr/>
                </p:nvPicPr>
                <p:blipFill>
                  <a:blip r:embed="rId6"/>
                  <a:stretch/>
                </p:blipFill>
                <p:spPr>
                  <a:xfrm>
                    <a:off x="450720" y="5805360"/>
                    <a:ext cx="5216040" cy="982440"/>
                  </a:xfrm>
                  <a:prstGeom prst="rect">
                    <a:avLst/>
                  </a:prstGeom>
                  <a:ln>
                    <a:noFill/>
                  </a:ln>
                </p:spPr>
              </p:pic>
            </p:oleObj>
          </a:graphicData>
        </a:graphic>
      </p:graphicFrame>
      <p:pic>
        <p:nvPicPr>
          <p:cNvPr id="134" name="Picture 39" descr=""/>
          <p:cNvPicPr/>
          <p:nvPr/>
        </p:nvPicPr>
        <p:blipFill>
          <a:blip r:embed="rId7"/>
          <a:stretch/>
        </p:blipFill>
        <p:spPr>
          <a:xfrm>
            <a:off x="5749920" y="2278080"/>
            <a:ext cx="3285720" cy="3742920"/>
          </a:xfrm>
          <a:prstGeom prst="rect">
            <a:avLst/>
          </a:prstGeom>
          <a:ln>
            <a:noFill/>
          </a:ln>
        </p:spPr>
      </p:pic>
    </p:spTree>
  </p:cSld>
  <p:timing>
    <p:tnLst>
      <p:par>
        <p:cTn id="136" dur="indefinite" restart="never" nodeType="tmRoot">
          <p:childTnLst>
            <p:seq>
              <p:cTn id="137" dur="indefinite" nodeType="mainSeq">
                <p:childTnLst>
                  <p:par>
                    <p:cTn id="138" fill="hold">
                      <p:stCondLst>
                        <p:cond delay="0"/>
                      </p:stCondLst>
                      <p:childTnLst>
                        <p:par>
                          <p:cTn id="139" fill="hold">
                            <p:stCondLst>
                              <p:cond delay="0"/>
                            </p:stCondLst>
                            <p:childTnLst>
                              <p:par>
                                <p:cTn id="140" nodeType="afterEffect" fill="hold" presetClass="entr" presetID="22" presetSubtype="8">
                                  <p:stCondLst>
                                    <p:cond delay="0"/>
                                  </p:stCondLst>
                                  <p:childTnLst>
                                    <p:set>
                                      <p:cBhvr>
                                        <p:cTn id="141" dur="1" fill="hold">
                                          <p:stCondLst>
                                            <p:cond delay="0"/>
                                          </p:stCondLst>
                                        </p:cTn>
                                        <p:tgtEl>
                                          <p:spTgt spid="123"/>
                                        </p:tgtEl>
                                        <p:attrNameLst>
                                          <p:attrName>style.visibility</p:attrName>
                                        </p:attrNameLst>
                                      </p:cBhvr>
                                      <p:to>
                                        <p:strVal val="visible"/>
                                      </p:to>
                                    </p:set>
                                    <p:animEffect filter="wipe(left)" transition="in">
                                      <p:cBhvr additive="repl">
                                        <p:cTn id="142" dur="500"/>
                                        <p:tgtEl>
                                          <p:spTgt spid="123"/>
                                        </p:tgtEl>
                                      </p:cBhvr>
                                    </p:animEffec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22" presetSubtype="8">
                                  <p:stCondLst>
                                    <p:cond delay="0"/>
                                  </p:stCondLst>
                                  <p:childTnLst>
                                    <p:set>
                                      <p:cBhvr>
                                        <p:cTn id="146" dur="1" fill="hold">
                                          <p:stCondLst>
                                            <p:cond delay="0"/>
                                          </p:stCondLst>
                                        </p:cTn>
                                        <p:tgtEl>
                                          <p:spTgt spid="124"/>
                                        </p:tgtEl>
                                        <p:attrNameLst>
                                          <p:attrName>style.visibility</p:attrName>
                                        </p:attrNameLst>
                                      </p:cBhvr>
                                      <p:to>
                                        <p:strVal val="visible"/>
                                      </p:to>
                                    </p:set>
                                    <p:animEffect filter="wipe(left)" transition="in">
                                      <p:cBhvr additive="repl">
                                        <p:cTn id="147" dur="500"/>
                                        <p:tgtEl>
                                          <p:spTgt spid="124"/>
                                        </p:tgtEl>
                                      </p:cBhvr>
                                    </p:animEffect>
                                  </p:childTnLst>
                                </p:cTn>
                              </p:par>
                            </p:childTnLst>
                          </p:cTn>
                        </p:par>
                      </p:childTnLst>
                    </p:cTn>
                  </p:par>
                  <p:par>
                    <p:cTn id="148" fill="hold">
                      <p:stCondLst>
                        <p:cond delay="indefinite"/>
                      </p:stCondLst>
                      <p:childTnLst>
                        <p:par>
                          <p:cTn id="149" fill="hold">
                            <p:stCondLst>
                              <p:cond delay="0"/>
                            </p:stCondLst>
                            <p:childTnLst>
                              <p:par>
                                <p:cTn id="150" nodeType="clickEffect" fill="hold" presetClass="entr" presetID="22" presetSubtype="8">
                                  <p:stCondLst>
                                    <p:cond delay="0"/>
                                  </p:stCondLst>
                                  <p:childTnLst>
                                    <p:set>
                                      <p:cBhvr>
                                        <p:cTn id="151" dur="1" fill="hold">
                                          <p:stCondLst>
                                            <p:cond delay="0"/>
                                          </p:stCondLst>
                                        </p:cTn>
                                        <p:tgtEl>
                                          <p:spTgt spid="129"/>
                                        </p:tgtEl>
                                        <p:attrNameLst>
                                          <p:attrName>style.visibility</p:attrName>
                                        </p:attrNameLst>
                                      </p:cBhvr>
                                      <p:to>
                                        <p:strVal val="visible"/>
                                      </p:to>
                                    </p:set>
                                    <p:animEffect filter="wipe(left)" transition="in">
                                      <p:cBhvr additive="repl">
                                        <p:cTn id="152" dur="500"/>
                                        <p:tgtEl>
                                          <p:spTgt spid="129"/>
                                        </p:tgtEl>
                                      </p:cBhvr>
                                    </p:animEffec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134"/>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5" presetSubtype="10">
                                  <p:stCondLst>
                                    <p:cond delay="0"/>
                                  </p:stCondLst>
                                  <p:childTnLst>
                                    <p:set>
                                      <p:cBhvr>
                                        <p:cTn id="160" dur="1" fill="hold">
                                          <p:stCondLst>
                                            <p:cond delay="0"/>
                                          </p:stCondLst>
                                        </p:cTn>
                                        <p:tgtEl>
                                          <p:spTgt spid="128"/>
                                        </p:tgtEl>
                                        <p:attrNameLst>
                                          <p:attrName>style.visibility</p:attrName>
                                        </p:attrNameLst>
                                      </p:cBhvr>
                                      <p:to>
                                        <p:strVal val="visible"/>
                                      </p:to>
                                    </p:set>
                                    <p:animEffect filter="checkerboard(across)" transition="in">
                                      <p:cBhvr additive="repl">
                                        <p:cTn id="161" dur="500"/>
                                        <p:tgtEl>
                                          <p:spTgt spid="128"/>
                                        </p:tgtEl>
                                      </p:cBhvr>
                                    </p:animEffect>
                                  </p:childTnLst>
                                </p:cTn>
                              </p:par>
                            </p:childTnLst>
                          </p:cTn>
                        </p:par>
                      </p:childTnLst>
                    </p:cTn>
                  </p:par>
                  <p:par>
                    <p:cTn id="162" fill="hold">
                      <p:stCondLst>
                        <p:cond delay="indefinite"/>
                      </p:stCondLst>
                      <p:childTnLst>
                        <p:par>
                          <p:cTn id="163" fill="hold">
                            <p:stCondLst>
                              <p:cond delay="0"/>
                            </p:stCondLst>
                            <p:childTnLst>
                              <p:par>
                                <p:cTn id="164" nodeType="clickEffect" fill="hold" presetClass="entr" presetID="22" presetSubtype="8">
                                  <p:stCondLst>
                                    <p:cond delay="0"/>
                                  </p:stCondLst>
                                  <p:childTnLst>
                                    <p:set>
                                      <p:cBhvr>
                                        <p:cTn id="165" dur="1" fill="hold">
                                          <p:stCondLst>
                                            <p:cond delay="0"/>
                                          </p:stCondLst>
                                        </p:cTn>
                                        <p:tgtEl>
                                          <p:spTgt spid="130"/>
                                        </p:tgtEl>
                                        <p:attrNameLst>
                                          <p:attrName>style.visibility</p:attrName>
                                        </p:attrNameLst>
                                      </p:cBhvr>
                                      <p:to>
                                        <p:strVal val="visible"/>
                                      </p:to>
                                    </p:set>
                                    <p:animEffect filter="wipe(left)" transition="in">
                                      <p:cBhvr additive="repl">
                                        <p:cTn id="166" dur="500"/>
                                        <p:tgtEl>
                                          <p:spTgt spid="130"/>
                                        </p:tgtEl>
                                      </p:cBhvr>
                                    </p:animEffec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22" presetSubtype="8">
                                  <p:stCondLst>
                                    <p:cond delay="0"/>
                                  </p:stCondLst>
                                  <p:childTnLst>
                                    <p:set>
                                      <p:cBhvr>
                                        <p:cTn id="170" dur="1" fill="hold">
                                          <p:stCondLst>
                                            <p:cond delay="0"/>
                                          </p:stCondLst>
                                        </p:cTn>
                                        <p:tgtEl>
                                          <p:spTgt spid="126"/>
                                        </p:tgtEl>
                                        <p:attrNameLst>
                                          <p:attrName>style.visibility</p:attrName>
                                        </p:attrNameLst>
                                      </p:cBhvr>
                                      <p:to>
                                        <p:strVal val="visible"/>
                                      </p:to>
                                    </p:set>
                                    <p:animEffect filter="wipe(left)" transition="in">
                                      <p:cBhvr additive="repl">
                                        <p:cTn id="171" dur="500"/>
                                        <p:tgtEl>
                                          <p:spTgt spid="126"/>
                                        </p:tgtEl>
                                      </p:cBhvr>
                                    </p:animEffect>
                                  </p:childTnLst>
                                </p:cTn>
                              </p:par>
                            </p:childTnLst>
                          </p:cTn>
                        </p:par>
                      </p:childTnLst>
                    </p:cTn>
                  </p:par>
                  <p:par>
                    <p:cTn id="172" fill="hold">
                      <p:stCondLst>
                        <p:cond delay="indefinite"/>
                      </p:stCondLst>
                      <p:childTnLst>
                        <p:par>
                          <p:cTn id="173" fill="hold">
                            <p:stCondLst>
                              <p:cond delay="0"/>
                            </p:stCondLst>
                            <p:childTnLst>
                              <p:par>
                                <p:cTn id="174" nodeType="clickEffect" fill="hold" presetClass="entr" presetID="22" presetSubtype="8">
                                  <p:stCondLst>
                                    <p:cond delay="0"/>
                                  </p:stCondLst>
                                  <p:childTnLst>
                                    <p:set>
                                      <p:cBhvr>
                                        <p:cTn id="175" dur="1" fill="hold">
                                          <p:stCondLst>
                                            <p:cond delay="0"/>
                                          </p:stCondLst>
                                        </p:cTn>
                                        <p:tgtEl>
                                          <p:spTgt spid="131"/>
                                        </p:tgtEl>
                                        <p:attrNameLst>
                                          <p:attrName>style.visibility</p:attrName>
                                        </p:attrNameLst>
                                      </p:cBhvr>
                                      <p:to>
                                        <p:strVal val="visible"/>
                                      </p:to>
                                    </p:set>
                                    <p:animEffect filter="wipe(left)" transition="in">
                                      <p:cBhvr additive="repl">
                                        <p:cTn id="176" dur="500"/>
                                        <p:tgtEl>
                                          <p:spTgt spid="131"/>
                                        </p:tgtEl>
                                      </p:cBhvr>
                                    </p:animEffec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22" presetSubtype="8">
                                  <p:stCondLst>
                                    <p:cond delay="0"/>
                                  </p:stCondLst>
                                  <p:childTnLst>
                                    <p:set>
                                      <p:cBhvr>
                                        <p:cTn id="180" dur="1" fill="hold">
                                          <p:stCondLst>
                                            <p:cond delay="0"/>
                                          </p:stCondLst>
                                        </p:cTn>
                                        <p:tgtEl>
                                          <p:spTgt spid="133"/>
                                        </p:tgtEl>
                                        <p:attrNameLst>
                                          <p:attrName>style.visibility</p:attrName>
                                        </p:attrNameLst>
                                      </p:cBhvr>
                                      <p:to>
                                        <p:strVal val="visible"/>
                                      </p:to>
                                    </p:set>
                                    <p:animEffect filter="wipe(left)" transition="in">
                                      <p:cBhvr additive="repl">
                                        <p:cTn id="181" dur="500"/>
                                        <p:tgtEl>
                                          <p:spTgt spid="13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42920" y="115920"/>
            <a:ext cx="370800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五、运动学方程</a:t>
            </a:r>
            <a:endParaRPr b="0" lang="en-US" sz="1800" spc="-1" strike="noStrike">
              <a:solidFill>
                <a:srgbClr val="000000"/>
              </a:solidFill>
              <a:uFill>
                <a:solidFill>
                  <a:srgbClr val="ffffff"/>
                </a:solidFill>
              </a:uFill>
              <a:latin typeface="Arial"/>
            </a:endParaRPr>
          </a:p>
        </p:txBody>
      </p:sp>
      <p:sp>
        <p:nvSpPr>
          <p:cNvPr id="136" name="CustomShape 2"/>
          <p:cNvSpPr/>
          <p:nvPr/>
        </p:nvSpPr>
        <p:spPr>
          <a:xfrm>
            <a:off x="324000" y="727200"/>
            <a:ext cx="8496000" cy="1540080"/>
          </a:xfrm>
          <a:prstGeom prst="rect">
            <a:avLst/>
          </a:prstGeom>
          <a:noFill/>
          <a:ln>
            <a:noFill/>
          </a:ln>
        </p:spPr>
        <p:style>
          <a:lnRef idx="0"/>
          <a:fillRef idx="0"/>
          <a:effectRef idx="0"/>
          <a:fontRef idx="minor"/>
        </p:style>
        <p:txBody>
          <a:bodyPr lIns="90000" rIns="90000" tIns="45000" bIns="45000"/>
          <a:p>
            <a:pPr algn="just">
              <a:lnSpc>
                <a:spcPct val="120000"/>
              </a:lnSpc>
            </a:pPr>
            <a:r>
              <a:rPr b="1" lang="en-US" sz="2800" spc="-1" strike="noStrike">
                <a:solidFill>
                  <a:srgbClr val="000000"/>
                </a:solidFill>
                <a:uFill>
                  <a:solidFill>
                    <a:srgbClr val="ffffff"/>
                  </a:solidFill>
                </a:uFill>
                <a:latin typeface="Times New Roman"/>
                <a:ea typeface="宋体"/>
              </a:rPr>
              <a:t>        </a:t>
            </a:r>
            <a:r>
              <a:rPr b="1" lang="en-US" sz="2800" spc="-1" strike="noStrike">
                <a:solidFill>
                  <a:srgbClr val="000000"/>
                </a:solidFill>
                <a:uFill>
                  <a:solidFill>
                    <a:srgbClr val="ffffff"/>
                  </a:solidFill>
                </a:uFill>
                <a:latin typeface="Times New Roman"/>
                <a:ea typeface="宋体"/>
              </a:rPr>
              <a:t>质点运动时，质点的位置用坐标表示为时间的函数，叫做</a:t>
            </a:r>
            <a:r>
              <a:rPr b="1" lang="en-US" sz="2800" spc="-1" strike="noStrike">
                <a:solidFill>
                  <a:srgbClr val="0000ff"/>
                </a:solidFill>
                <a:uFill>
                  <a:solidFill>
                    <a:srgbClr val="ffffff"/>
                  </a:solidFill>
                </a:uFill>
                <a:latin typeface="Times New Roman"/>
                <a:ea typeface="宋体"/>
              </a:rPr>
              <a:t>运动学方程（</a:t>
            </a:r>
            <a:r>
              <a:rPr b="1" lang="en-US" sz="2800" spc="-1" strike="noStrike">
                <a:solidFill>
                  <a:srgbClr val="0000ff"/>
                </a:solidFill>
                <a:uFill>
                  <a:solidFill>
                    <a:srgbClr val="ffffff"/>
                  </a:solidFill>
                </a:uFill>
                <a:latin typeface="Times New Roman"/>
                <a:ea typeface="宋体"/>
              </a:rPr>
              <a:t>kinematical equation</a:t>
            </a:r>
            <a:r>
              <a:rPr b="1" lang="en-US" sz="2800" spc="-1" strike="noStrike">
                <a:solidFill>
                  <a:srgbClr val="0000ff"/>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a:t>
            </a:r>
            <a:endParaRPr b="0" lang="en-US" sz="1800" spc="-1" strike="noStrike">
              <a:solidFill>
                <a:srgbClr val="000000"/>
              </a:solidFill>
              <a:uFill>
                <a:solidFill>
                  <a:srgbClr val="ffffff"/>
                </a:solidFill>
              </a:uFill>
              <a:latin typeface="Arial"/>
            </a:endParaRPr>
          </a:p>
        </p:txBody>
      </p:sp>
      <p:sp>
        <p:nvSpPr>
          <p:cNvPr id="137" name="CustomShape 3"/>
          <p:cNvSpPr/>
          <p:nvPr/>
        </p:nvSpPr>
        <p:spPr>
          <a:xfrm>
            <a:off x="971640" y="1916280"/>
            <a:ext cx="513216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直角坐标系中表示为 </a:t>
            </a:r>
            <a:endParaRPr b="0" lang="en-US" sz="1800" spc="-1" strike="noStrike">
              <a:solidFill>
                <a:srgbClr val="000000"/>
              </a:solidFill>
              <a:uFill>
                <a:solidFill>
                  <a:srgbClr val="ffffff"/>
                </a:solidFill>
              </a:uFill>
              <a:latin typeface="Arial"/>
            </a:endParaRPr>
          </a:p>
        </p:txBody>
      </p:sp>
      <p:sp>
        <p:nvSpPr>
          <p:cNvPr id="138" name="CustomShape 4"/>
          <p:cNvSpPr/>
          <p:nvPr/>
        </p:nvSpPr>
        <p:spPr>
          <a:xfrm>
            <a:off x="324000" y="5589360"/>
            <a:ext cx="8496000" cy="1028880"/>
          </a:xfrm>
          <a:prstGeom prst="rect">
            <a:avLst/>
          </a:prstGeom>
          <a:noFill/>
          <a:ln>
            <a:noFill/>
          </a:ln>
        </p:spPr>
        <p:style>
          <a:lnRef idx="0"/>
          <a:fillRef idx="0"/>
          <a:effectRef idx="0"/>
          <a:fontRef idx="minor"/>
        </p:style>
        <p:txBody>
          <a:bodyPr lIns="90000" rIns="90000" tIns="45000" bIns="45000"/>
          <a:p>
            <a:pPr>
              <a:lnSpc>
                <a:spcPct val="120000"/>
              </a:lnSpc>
            </a:pPr>
            <a:r>
              <a:rPr b="1" lang="en-US" sz="2800" spc="-1" strike="noStrike">
                <a:solidFill>
                  <a:srgbClr val="000000"/>
                </a:solidFill>
                <a:uFill>
                  <a:solidFill>
                    <a:srgbClr val="ffffff"/>
                  </a:solidFill>
                </a:uFill>
                <a:latin typeface="Times New Roman"/>
                <a:ea typeface="宋体"/>
              </a:rPr>
              <a:t>        </a:t>
            </a:r>
            <a:r>
              <a:rPr b="1" lang="en-US" sz="2800" spc="-1" strike="noStrike">
                <a:solidFill>
                  <a:srgbClr val="000000"/>
                </a:solidFill>
                <a:uFill>
                  <a:solidFill>
                    <a:srgbClr val="ffffff"/>
                  </a:solidFill>
                </a:uFill>
                <a:latin typeface="Times New Roman"/>
                <a:ea typeface="宋体"/>
              </a:rPr>
              <a:t>将运动方程中的时间消去，得到质点运动的轨迹方程。</a:t>
            </a:r>
            <a:endParaRPr b="0" lang="en-US" sz="1800" spc="-1" strike="noStrike">
              <a:solidFill>
                <a:srgbClr val="000000"/>
              </a:solidFill>
              <a:uFill>
                <a:solidFill>
                  <a:srgbClr val="ffffff"/>
                </a:solidFill>
              </a:uFill>
              <a:latin typeface="Arial"/>
            </a:endParaRPr>
          </a:p>
        </p:txBody>
      </p:sp>
      <p:graphicFrame>
        <p:nvGraphicFramePr>
          <p:cNvPr id="139" name="Object 5"/>
          <p:cNvGraphicFramePr/>
          <p:nvPr/>
        </p:nvGraphicFramePr>
        <p:xfrm>
          <a:off x="1832040" y="2436840"/>
          <a:ext cx="4142880" cy="577440"/>
        </p:xfrm>
        <a:graphic>
          <a:graphicData uri="http://schemas.openxmlformats.org/presentationml/2006/ole">
            <p:oleObj progId="Equation.3" r:id="rId1" spid="">
              <p:embed/>
              <p:pic>
                <p:nvPicPr>
                  <p:cNvPr id="140" name="Object 6" descr=""/>
                  <p:cNvPicPr/>
                  <p:nvPr/>
                </p:nvPicPr>
                <p:blipFill>
                  <a:blip r:embed="rId2"/>
                  <a:stretch/>
                </p:blipFill>
                <p:spPr>
                  <a:xfrm>
                    <a:off x="1832040" y="2436840"/>
                    <a:ext cx="4142880" cy="577440"/>
                  </a:xfrm>
                  <a:prstGeom prst="rect">
                    <a:avLst/>
                  </a:prstGeom>
                  <a:ln>
                    <a:noFill/>
                  </a:ln>
                </p:spPr>
              </p:pic>
            </p:oleObj>
          </a:graphicData>
        </a:graphic>
      </p:graphicFrame>
      <p:sp>
        <p:nvSpPr>
          <p:cNvPr id="141" name="CustomShape 6"/>
          <p:cNvSpPr/>
          <p:nvPr/>
        </p:nvSpPr>
        <p:spPr>
          <a:xfrm>
            <a:off x="303840" y="3200400"/>
            <a:ext cx="3142440" cy="516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或可写成分量方程</a:t>
            </a:r>
            <a:endParaRPr b="0" lang="en-US" sz="1800" spc="-1" strike="noStrike">
              <a:solidFill>
                <a:srgbClr val="000000"/>
              </a:solidFill>
              <a:uFill>
                <a:solidFill>
                  <a:srgbClr val="ffffff"/>
                </a:solidFill>
              </a:uFill>
              <a:latin typeface="Arial"/>
            </a:endParaRPr>
          </a:p>
        </p:txBody>
      </p:sp>
      <p:sp>
        <p:nvSpPr>
          <p:cNvPr id="142" name="CustomShape 7"/>
          <p:cNvSpPr/>
          <p:nvPr/>
        </p:nvSpPr>
        <p:spPr>
          <a:xfrm>
            <a:off x="251640" y="4509000"/>
            <a:ext cx="8568360" cy="9435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         </a:t>
            </a:r>
            <a:r>
              <a:rPr b="1" lang="en-US" sz="2800" spc="-1" strike="noStrike">
                <a:solidFill>
                  <a:srgbClr val="000000"/>
                </a:solidFill>
                <a:uFill>
                  <a:solidFill>
                    <a:srgbClr val="ffffff"/>
                  </a:solidFill>
                </a:uFill>
                <a:latin typeface="Times New Roman"/>
                <a:ea typeface="宋体"/>
              </a:rPr>
              <a:t>知道运动方程就能确定任一时刻质点的位置，从而确定质点的运动。</a:t>
            </a:r>
            <a:endParaRPr b="0" lang="en-US" sz="1800" spc="-1" strike="noStrike">
              <a:solidFill>
                <a:srgbClr val="000000"/>
              </a:solidFill>
              <a:uFill>
                <a:solidFill>
                  <a:srgbClr val="ffffff"/>
                </a:solidFill>
              </a:uFill>
              <a:latin typeface="Arial"/>
            </a:endParaRPr>
          </a:p>
        </p:txBody>
      </p:sp>
      <p:graphicFrame>
        <p:nvGraphicFramePr>
          <p:cNvPr id="143" name="Object 8"/>
          <p:cNvGraphicFramePr/>
          <p:nvPr/>
        </p:nvGraphicFramePr>
        <p:xfrm>
          <a:off x="1835640" y="3744000"/>
          <a:ext cx="1390320" cy="517320"/>
        </p:xfrm>
        <a:graphic>
          <a:graphicData uri="http://schemas.openxmlformats.org/presentationml/2006/ole">
            <p:oleObj progId="Equation.3" r:id="rId3" spid="">
              <p:embed/>
              <p:pic>
                <p:nvPicPr>
                  <p:cNvPr id="144" name="Object 10" descr=""/>
                  <p:cNvPicPr/>
                  <p:nvPr/>
                </p:nvPicPr>
                <p:blipFill>
                  <a:blip r:embed="rId4"/>
                  <a:stretch/>
                </p:blipFill>
                <p:spPr>
                  <a:xfrm>
                    <a:off x="1835640" y="3744000"/>
                    <a:ext cx="1390320" cy="517320"/>
                  </a:xfrm>
                  <a:prstGeom prst="rect">
                    <a:avLst/>
                  </a:prstGeom>
                  <a:ln>
                    <a:noFill/>
                  </a:ln>
                </p:spPr>
              </p:pic>
            </p:oleObj>
          </a:graphicData>
        </a:graphic>
      </p:graphicFrame>
      <p:graphicFrame>
        <p:nvGraphicFramePr>
          <p:cNvPr id="145" name="Object 9"/>
          <p:cNvGraphicFramePr/>
          <p:nvPr/>
        </p:nvGraphicFramePr>
        <p:xfrm>
          <a:off x="3553560" y="3723480"/>
          <a:ext cx="1390320" cy="517320"/>
        </p:xfrm>
        <a:graphic>
          <a:graphicData uri="http://schemas.openxmlformats.org/presentationml/2006/ole">
            <p:oleObj progId="Equation.3" r:id="rId5" spid="">
              <p:embed/>
              <p:pic>
                <p:nvPicPr>
                  <p:cNvPr id="146" name="Object 11" descr=""/>
                  <p:cNvPicPr/>
                  <p:nvPr/>
                </p:nvPicPr>
                <p:blipFill>
                  <a:blip r:embed="rId6"/>
                  <a:stretch/>
                </p:blipFill>
                <p:spPr>
                  <a:xfrm>
                    <a:off x="3553560" y="3723480"/>
                    <a:ext cx="1390320" cy="517320"/>
                  </a:xfrm>
                  <a:prstGeom prst="rect">
                    <a:avLst/>
                  </a:prstGeom>
                  <a:ln>
                    <a:noFill/>
                  </a:ln>
                </p:spPr>
              </p:pic>
            </p:oleObj>
          </a:graphicData>
        </a:graphic>
      </p:graphicFrame>
      <p:graphicFrame>
        <p:nvGraphicFramePr>
          <p:cNvPr id="147" name="Object 10"/>
          <p:cNvGraphicFramePr/>
          <p:nvPr/>
        </p:nvGraphicFramePr>
        <p:xfrm>
          <a:off x="5265360" y="3696840"/>
          <a:ext cx="1293120" cy="517320"/>
        </p:xfrm>
        <a:graphic>
          <a:graphicData uri="http://schemas.openxmlformats.org/presentationml/2006/ole">
            <p:oleObj progId="Equation.3" r:id="rId7" spid="">
              <p:embed/>
              <p:pic>
                <p:nvPicPr>
                  <p:cNvPr id="148" name="Object 12" descr=""/>
                  <p:cNvPicPr/>
                  <p:nvPr/>
                </p:nvPicPr>
                <p:blipFill>
                  <a:blip r:embed="rId8"/>
                  <a:stretch/>
                </p:blipFill>
                <p:spPr>
                  <a:xfrm>
                    <a:off x="5265360" y="3696840"/>
                    <a:ext cx="1293120" cy="517320"/>
                  </a:xfrm>
                  <a:prstGeom prst="rect">
                    <a:avLst/>
                  </a:prstGeom>
                  <a:ln>
                    <a:noFill/>
                  </a:ln>
                </p:spPr>
              </p:pic>
            </p:oleObj>
          </a:graphicData>
        </a:graphic>
      </p:graphicFrame>
      <p:sp>
        <p:nvSpPr>
          <p:cNvPr id="149" name="CustomShape 11"/>
          <p:cNvSpPr/>
          <p:nvPr/>
        </p:nvSpPr>
        <p:spPr>
          <a:xfrm>
            <a:off x="2951640" y="3732480"/>
            <a:ext cx="2772000" cy="516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               ；</a:t>
            </a:r>
            <a:endParaRPr b="0" lang="en-US" sz="1800" spc="-1" strike="noStrike">
              <a:solidFill>
                <a:srgbClr val="000000"/>
              </a:solidFill>
              <a:uFill>
                <a:solidFill>
                  <a:srgbClr val="ffffff"/>
                </a:solidFill>
              </a:uFill>
              <a:latin typeface="Arial"/>
            </a:endParaRPr>
          </a:p>
        </p:txBody>
      </p:sp>
    </p:spTree>
  </p:cSld>
  <p:timing>
    <p:tnLst>
      <p:par>
        <p:cTn id="182" dur="indefinite" restart="never" nodeType="tmRoot">
          <p:childTnLst>
            <p:seq>
              <p:cTn id="183" dur="indefinite" nodeType="mainSeq">
                <p:childTnLst>
                  <p:par>
                    <p:cTn id="184" fill="hold">
                      <p:stCondLst>
                        <p:cond delay="0"/>
                      </p:stCondLst>
                      <p:childTnLst>
                        <p:par>
                          <p:cTn id="185" fill="hold">
                            <p:stCondLst>
                              <p:cond delay="0"/>
                            </p:stCondLst>
                            <p:childTnLst>
                              <p:par>
                                <p:cTn id="186" nodeType="afterEffect" fill="hold" presetClass="entr" presetID="22" presetSubtype="8">
                                  <p:stCondLst>
                                    <p:cond delay="0"/>
                                  </p:stCondLst>
                                  <p:childTnLst>
                                    <p:set>
                                      <p:cBhvr>
                                        <p:cTn id="187" dur="1" fill="hold">
                                          <p:stCondLst>
                                            <p:cond delay="0"/>
                                          </p:stCondLst>
                                        </p:cTn>
                                        <p:tgtEl>
                                          <p:spTgt spid="135"/>
                                        </p:tgtEl>
                                        <p:attrNameLst>
                                          <p:attrName>style.visibility</p:attrName>
                                        </p:attrNameLst>
                                      </p:cBhvr>
                                      <p:to>
                                        <p:strVal val="visible"/>
                                      </p:to>
                                    </p:set>
                                    <p:animEffect filter="wipe(left)" transition="in">
                                      <p:cBhvr additive="repl">
                                        <p:cTn id="188" dur="500"/>
                                        <p:tgtEl>
                                          <p:spTgt spid="135"/>
                                        </p:tgtEl>
                                      </p:cBhvr>
                                    </p:animEffec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22" presetSubtype="8">
                                  <p:stCondLst>
                                    <p:cond delay="0"/>
                                  </p:stCondLst>
                                  <p:childTnLst>
                                    <p:set>
                                      <p:cBhvr>
                                        <p:cTn id="192" dur="1" fill="hold">
                                          <p:stCondLst>
                                            <p:cond delay="0"/>
                                          </p:stCondLst>
                                        </p:cTn>
                                        <p:tgtEl>
                                          <p:spTgt spid="136"/>
                                        </p:tgtEl>
                                        <p:attrNameLst>
                                          <p:attrName>style.visibility</p:attrName>
                                        </p:attrNameLst>
                                      </p:cBhvr>
                                      <p:to>
                                        <p:strVal val="visible"/>
                                      </p:to>
                                    </p:set>
                                    <p:animEffect filter="wipe(left)" transition="in">
                                      <p:cBhvr additive="repl">
                                        <p:cTn id="193" dur="500"/>
                                        <p:tgtEl>
                                          <p:spTgt spid="136"/>
                                        </p:tgtEl>
                                      </p:cBhvr>
                                    </p:animEffect>
                                  </p:childTnLst>
                                </p:cTn>
                              </p:par>
                            </p:childTnLst>
                          </p:cTn>
                        </p:par>
                      </p:childTnLst>
                    </p:cTn>
                  </p:par>
                  <p:par>
                    <p:cTn id="194" fill="hold">
                      <p:stCondLst>
                        <p:cond delay="indefinite"/>
                      </p:stCondLst>
                      <p:childTnLst>
                        <p:par>
                          <p:cTn id="195" fill="hold">
                            <p:stCondLst>
                              <p:cond delay="0"/>
                            </p:stCondLst>
                            <p:childTnLst>
                              <p:par>
                                <p:cTn id="196" nodeType="clickEffect" fill="hold" presetClass="entr" presetID="22" presetSubtype="8">
                                  <p:stCondLst>
                                    <p:cond delay="0"/>
                                  </p:stCondLst>
                                  <p:childTnLst>
                                    <p:set>
                                      <p:cBhvr>
                                        <p:cTn id="197" dur="1" fill="hold">
                                          <p:stCondLst>
                                            <p:cond delay="0"/>
                                          </p:stCondLst>
                                        </p:cTn>
                                        <p:tgtEl>
                                          <p:spTgt spid="137"/>
                                        </p:tgtEl>
                                        <p:attrNameLst>
                                          <p:attrName>style.visibility</p:attrName>
                                        </p:attrNameLst>
                                      </p:cBhvr>
                                      <p:to>
                                        <p:strVal val="visible"/>
                                      </p:to>
                                    </p:set>
                                    <p:animEffect filter="wipe(left)" transition="in">
                                      <p:cBhvr additive="repl">
                                        <p:cTn id="198" dur="500"/>
                                        <p:tgtEl>
                                          <p:spTgt spid="137"/>
                                        </p:tgtEl>
                                      </p:cBhvr>
                                    </p:animEffect>
                                  </p:childTnLst>
                                </p:cTn>
                              </p:par>
                            </p:childTnLst>
                          </p:cTn>
                        </p:par>
                      </p:childTnLst>
                    </p:cTn>
                  </p:par>
                  <p:par>
                    <p:cTn id="199" fill="hold">
                      <p:stCondLst>
                        <p:cond delay="indefinite"/>
                      </p:stCondLst>
                      <p:childTnLst>
                        <p:par>
                          <p:cTn id="200" fill="hold">
                            <p:stCondLst>
                              <p:cond delay="0"/>
                            </p:stCondLst>
                            <p:childTnLst>
                              <p:par>
                                <p:cTn id="201" nodeType="clickEffect" fill="hold" presetClass="entr" presetID="5" presetSubtype="10">
                                  <p:stCondLst>
                                    <p:cond delay="0"/>
                                  </p:stCondLst>
                                  <p:childTnLst>
                                    <p:set>
                                      <p:cBhvr>
                                        <p:cTn id="202" dur="1" fill="hold">
                                          <p:stCondLst>
                                            <p:cond delay="0"/>
                                          </p:stCondLst>
                                        </p:cTn>
                                        <p:tgtEl>
                                          <p:spTgt spid="140"/>
                                        </p:tgtEl>
                                        <p:attrNameLst>
                                          <p:attrName>style.visibility</p:attrName>
                                        </p:attrNameLst>
                                      </p:cBhvr>
                                      <p:to>
                                        <p:strVal val="visible"/>
                                      </p:to>
                                    </p:set>
                                    <p:animEffect filter="checkerboard(across)" transition="in">
                                      <p:cBhvr additive="repl">
                                        <p:cTn id="203" dur="500"/>
                                        <p:tgtEl>
                                          <p:spTgt spid="140"/>
                                        </p:tgtEl>
                                      </p:cBhvr>
                                    </p:animEffect>
                                  </p:childTnLst>
                                </p:cTn>
                              </p:par>
                            </p:childTnLst>
                          </p:cTn>
                        </p:par>
                      </p:childTnLst>
                    </p:cTn>
                  </p:par>
                  <p:par>
                    <p:cTn id="204" fill="hold">
                      <p:stCondLst>
                        <p:cond delay="indefinite"/>
                      </p:stCondLst>
                      <p:childTnLst>
                        <p:par>
                          <p:cTn id="205" fill="hold">
                            <p:stCondLst>
                              <p:cond delay="0"/>
                            </p:stCondLst>
                            <p:childTnLst>
                              <p:par>
                                <p:cTn id="206" nodeType="clickEffect" fill="hold" presetClass="entr" presetID="22" presetSubtype="8">
                                  <p:stCondLst>
                                    <p:cond delay="0"/>
                                  </p:stCondLst>
                                  <p:childTnLst>
                                    <p:set>
                                      <p:cBhvr>
                                        <p:cTn id="207" dur="1" fill="hold">
                                          <p:stCondLst>
                                            <p:cond delay="0"/>
                                          </p:stCondLst>
                                        </p:cTn>
                                        <p:tgtEl>
                                          <p:spTgt spid="141"/>
                                        </p:tgtEl>
                                        <p:attrNameLst>
                                          <p:attrName>style.visibility</p:attrName>
                                        </p:attrNameLst>
                                      </p:cBhvr>
                                      <p:to>
                                        <p:strVal val="visible"/>
                                      </p:to>
                                    </p:set>
                                    <p:animEffect filter="wipe(left)" transition="in">
                                      <p:cBhvr additive="repl">
                                        <p:cTn id="208" dur="500"/>
                                        <p:tgtEl>
                                          <p:spTgt spid="141"/>
                                        </p:tgtEl>
                                      </p:cBhvr>
                                    </p:animEffec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5" presetSubtype="10">
                                  <p:stCondLst>
                                    <p:cond delay="0"/>
                                  </p:stCondLst>
                                  <p:childTnLst>
                                    <p:set>
                                      <p:cBhvr>
                                        <p:cTn id="212" dur="1" fill="hold">
                                          <p:stCondLst>
                                            <p:cond delay="0"/>
                                          </p:stCondLst>
                                        </p:cTn>
                                        <p:tgtEl>
                                          <p:spTgt spid="-1"/>
                                        </p:tgtEl>
                                        <p:attrNameLst>
                                          <p:attrName>style.visibility</p:attrName>
                                        </p:attrNameLst>
                                      </p:cBhvr>
                                      <p:to>
                                        <p:strVal val="visible"/>
                                      </p:to>
                                    </p:set>
                                    <p:animEffect filter="checkerboard(across)" transition="in">
                                      <p:cBhvr additive="repl">
                                        <p:cTn id="213" dur="500"/>
                                        <p:tgtEl>
                                          <p:spTgt spid="-1"/>
                                        </p:tgtEl>
                                      </p:cBhvr>
                                    </p:animEffect>
                                  </p:childTnLst>
                                </p:cTn>
                              </p:par>
                            </p:childTnLst>
                          </p:cTn>
                        </p:par>
                      </p:childTnLst>
                    </p:cTn>
                  </p:par>
                  <p:par>
                    <p:cTn id="214" fill="hold">
                      <p:stCondLst>
                        <p:cond delay="indefinite"/>
                      </p:stCondLst>
                      <p:childTnLst>
                        <p:par>
                          <p:cTn id="215" fill="hold">
                            <p:stCondLst>
                              <p:cond delay="0"/>
                            </p:stCondLst>
                            <p:childTnLst>
                              <p:par>
                                <p:cTn id="216" nodeType="clickEffect" fill="hold" presetClass="entr" presetID="22" presetSubtype="8">
                                  <p:stCondLst>
                                    <p:cond delay="0"/>
                                  </p:stCondLst>
                                  <p:childTnLst>
                                    <p:set>
                                      <p:cBhvr>
                                        <p:cTn id="217" dur="1" fill="hold">
                                          <p:stCondLst>
                                            <p:cond delay="0"/>
                                          </p:stCondLst>
                                        </p:cTn>
                                        <p:tgtEl>
                                          <p:spTgt spid="142"/>
                                        </p:tgtEl>
                                        <p:attrNameLst>
                                          <p:attrName>style.visibility</p:attrName>
                                        </p:attrNameLst>
                                      </p:cBhvr>
                                      <p:to>
                                        <p:strVal val="visible"/>
                                      </p:to>
                                    </p:set>
                                    <p:animEffect filter="wipe(left)" transition="in">
                                      <p:cBhvr additive="repl">
                                        <p:cTn id="218" dur="500"/>
                                        <p:tgtEl>
                                          <p:spTgt spid="142"/>
                                        </p:tgtEl>
                                      </p:cBhvr>
                                    </p:animEffec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22" presetSubtype="8">
                                  <p:stCondLst>
                                    <p:cond delay="0"/>
                                  </p:stCondLst>
                                  <p:childTnLst>
                                    <p:set>
                                      <p:cBhvr>
                                        <p:cTn id="222" dur="1" fill="hold">
                                          <p:stCondLst>
                                            <p:cond delay="0"/>
                                          </p:stCondLst>
                                        </p:cTn>
                                        <p:tgtEl>
                                          <p:spTgt spid="138"/>
                                        </p:tgtEl>
                                        <p:attrNameLst>
                                          <p:attrName>style.visibility</p:attrName>
                                        </p:attrNameLst>
                                      </p:cBhvr>
                                      <p:to>
                                        <p:strVal val="visible"/>
                                      </p:to>
                                    </p:set>
                                    <p:animEffect filter="wipe(left)" transition="in">
                                      <p:cBhvr additive="repl">
                                        <p:cTn id="223" dur="500"/>
                                        <p:tgtEl>
                                          <p:spTgt spid="13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52280" y="115920"/>
            <a:ext cx="312372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Times New Roman"/>
                <a:ea typeface="宋体"/>
              </a:rPr>
              <a:t>六、位移</a:t>
            </a:r>
            <a:endParaRPr b="0" lang="en-US" sz="1800" spc="-1" strike="noStrike">
              <a:solidFill>
                <a:srgbClr val="000000"/>
              </a:solidFill>
              <a:uFill>
                <a:solidFill>
                  <a:srgbClr val="ffffff"/>
                </a:solidFill>
              </a:uFill>
              <a:latin typeface="Arial"/>
            </a:endParaRPr>
          </a:p>
        </p:txBody>
      </p:sp>
      <p:sp>
        <p:nvSpPr>
          <p:cNvPr id="151" name="CustomShape 2"/>
          <p:cNvSpPr/>
          <p:nvPr/>
        </p:nvSpPr>
        <p:spPr>
          <a:xfrm>
            <a:off x="322200" y="1806480"/>
            <a:ext cx="8642160" cy="1028880"/>
          </a:xfrm>
          <a:prstGeom prst="rect">
            <a:avLst/>
          </a:prstGeom>
          <a:noFill/>
          <a:ln>
            <a:noFill/>
          </a:ln>
        </p:spPr>
        <p:style>
          <a:lnRef idx="0"/>
          <a:fillRef idx="0"/>
          <a:effectRef idx="0"/>
          <a:fontRef idx="minor"/>
        </p:style>
        <p:txBody>
          <a:bodyPr lIns="90000" rIns="90000" tIns="45000" bIns="45000"/>
          <a:p>
            <a:pPr>
              <a:lnSpc>
                <a:spcPct val="120000"/>
              </a:lnSpc>
            </a:pPr>
            <a:r>
              <a:rPr b="1" lang="en-US" sz="2800" spc="-1" strike="noStrike">
                <a:solidFill>
                  <a:srgbClr val="000000"/>
                </a:solidFill>
                <a:uFill>
                  <a:solidFill>
                    <a:srgbClr val="ffffff"/>
                  </a:solidFill>
                </a:uFill>
                <a:latin typeface="Times New Roman"/>
                <a:ea typeface="宋体"/>
              </a:rPr>
              <a:t>在</a:t>
            </a:r>
            <a:r>
              <a:rPr b="1" lang="en-US" sz="2800" spc="-1" strike="noStrike">
                <a:solidFill>
                  <a:srgbClr val="000000"/>
                </a:solidFill>
                <a:uFill>
                  <a:solidFill>
                    <a:srgbClr val="ffffff"/>
                  </a:solidFill>
                </a:uFill>
                <a:latin typeface="Symbol"/>
                <a:ea typeface="宋体"/>
              </a:rPr>
              <a:t></a:t>
            </a:r>
            <a:r>
              <a:rPr b="1" i="1" lang="en-US" sz="2800" spc="-1" strike="noStrike">
                <a:solidFill>
                  <a:srgbClr val="000000"/>
                </a:solidFill>
                <a:uFill>
                  <a:solidFill>
                    <a:srgbClr val="ffffff"/>
                  </a:solidFill>
                </a:uFill>
                <a:latin typeface="Times New Roman"/>
                <a:ea typeface="宋体"/>
              </a:rPr>
              <a:t>t </a:t>
            </a:r>
            <a:r>
              <a:rPr b="1" lang="en-US" sz="2800" spc="-1" strike="noStrike">
                <a:solidFill>
                  <a:srgbClr val="000000"/>
                </a:solidFill>
                <a:uFill>
                  <a:solidFill>
                    <a:srgbClr val="ffffff"/>
                  </a:solidFill>
                </a:uFill>
                <a:latin typeface="Times New Roman"/>
                <a:ea typeface="宋体"/>
              </a:rPr>
              <a:t>时间内，位矢的变化量（即</a:t>
            </a:r>
            <a:r>
              <a:rPr b="1" i="1" lang="en-US" sz="2800" spc="-1" strike="noStrike">
                <a:solidFill>
                  <a:srgbClr val="000000"/>
                </a:solidFill>
                <a:uFill>
                  <a:solidFill>
                    <a:srgbClr val="ffffff"/>
                  </a:solidFill>
                </a:uFill>
                <a:latin typeface="Times New Roman"/>
                <a:ea typeface="宋体"/>
              </a:rPr>
              <a:t>A </a:t>
            </a:r>
            <a:r>
              <a:rPr b="1" lang="en-US" sz="2800" spc="-1" strike="noStrike">
                <a:solidFill>
                  <a:srgbClr val="000000"/>
                </a:solidFill>
                <a:uFill>
                  <a:solidFill>
                    <a:srgbClr val="ffffff"/>
                  </a:solidFill>
                </a:uFill>
                <a:latin typeface="Times New Roman"/>
                <a:ea typeface="宋体"/>
              </a:rPr>
              <a:t>到</a:t>
            </a:r>
            <a:r>
              <a:rPr b="1" i="1" lang="en-US" sz="2800" spc="-1" strike="noStrike">
                <a:solidFill>
                  <a:srgbClr val="000000"/>
                </a:solidFill>
                <a:uFill>
                  <a:solidFill>
                    <a:srgbClr val="ffffff"/>
                  </a:solidFill>
                </a:uFill>
                <a:latin typeface="Times New Roman"/>
                <a:ea typeface="宋体"/>
              </a:rPr>
              <a:t>B</a:t>
            </a:r>
            <a:r>
              <a:rPr b="1" lang="en-US" sz="2800" spc="-1" strike="noStrike">
                <a:solidFill>
                  <a:srgbClr val="000000"/>
                </a:solidFill>
                <a:uFill>
                  <a:solidFill>
                    <a:srgbClr val="ffffff"/>
                  </a:solidFill>
                </a:uFill>
                <a:latin typeface="Times New Roman"/>
                <a:ea typeface="宋体"/>
              </a:rPr>
              <a:t>的有向线段）称为</a:t>
            </a:r>
            <a:r>
              <a:rPr b="1" lang="en-US" sz="2800" spc="-1" strike="noStrike">
                <a:solidFill>
                  <a:srgbClr val="0000ff"/>
                </a:solidFill>
                <a:uFill>
                  <a:solidFill>
                    <a:srgbClr val="ffffff"/>
                  </a:solidFill>
                </a:uFill>
                <a:latin typeface="Times New Roman"/>
                <a:ea typeface="宋体"/>
              </a:rPr>
              <a:t>位移（</a:t>
            </a:r>
            <a:r>
              <a:rPr b="1" lang="en-US" sz="2800" spc="-1" strike="noStrike">
                <a:solidFill>
                  <a:srgbClr val="0000ff"/>
                </a:solidFill>
                <a:uFill>
                  <a:solidFill>
                    <a:srgbClr val="ffffff"/>
                  </a:solidFill>
                </a:uFill>
                <a:latin typeface="Times New Roman"/>
                <a:ea typeface="宋体"/>
              </a:rPr>
              <a:t>displacement</a:t>
            </a:r>
            <a:r>
              <a:rPr b="1" lang="en-US" sz="2800" spc="-1" strike="noStrike">
                <a:solidFill>
                  <a:srgbClr val="0000ff"/>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Times New Roman"/>
                <a:ea typeface="宋体"/>
              </a:rPr>
              <a:t>。</a:t>
            </a:r>
            <a:endParaRPr b="0" lang="en-US" sz="1800" spc="-1" strike="noStrike">
              <a:solidFill>
                <a:srgbClr val="000000"/>
              </a:solidFill>
              <a:uFill>
                <a:solidFill>
                  <a:srgbClr val="ffffff"/>
                </a:solidFill>
              </a:uFill>
              <a:latin typeface="Arial"/>
            </a:endParaRPr>
          </a:p>
        </p:txBody>
      </p:sp>
      <p:graphicFrame>
        <p:nvGraphicFramePr>
          <p:cNvPr id="152" name="Object 3"/>
          <p:cNvGraphicFramePr/>
          <p:nvPr/>
        </p:nvGraphicFramePr>
        <p:xfrm>
          <a:off x="873000" y="2986200"/>
          <a:ext cx="2577600" cy="563040"/>
        </p:xfrm>
        <a:graphic>
          <a:graphicData uri="http://schemas.openxmlformats.org/presentationml/2006/ole">
            <p:oleObj progId="Equation.3" r:id="rId1" spid="">
              <p:embed/>
              <p:pic>
                <p:nvPicPr>
                  <p:cNvPr id="153" name="Object 10" descr=""/>
                  <p:cNvPicPr/>
                  <p:nvPr/>
                </p:nvPicPr>
                <p:blipFill>
                  <a:blip r:embed="rId2"/>
                  <a:stretch/>
                </p:blipFill>
                <p:spPr>
                  <a:xfrm>
                    <a:off x="873000" y="2986200"/>
                    <a:ext cx="2577600" cy="563040"/>
                  </a:xfrm>
                  <a:prstGeom prst="rect">
                    <a:avLst/>
                  </a:prstGeom>
                  <a:ln>
                    <a:noFill/>
                  </a:ln>
                </p:spPr>
              </p:pic>
            </p:oleObj>
          </a:graphicData>
        </a:graphic>
      </p:graphicFrame>
      <p:sp>
        <p:nvSpPr>
          <p:cNvPr id="154" name="CustomShape 4"/>
          <p:cNvSpPr/>
          <p:nvPr/>
        </p:nvSpPr>
        <p:spPr>
          <a:xfrm>
            <a:off x="395280" y="3716280"/>
            <a:ext cx="331272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宋体"/>
                <a:ea typeface="宋体"/>
              </a:rPr>
              <a:t>在直角坐标系中：</a:t>
            </a:r>
            <a:endParaRPr b="0" lang="en-US" sz="1800" spc="-1" strike="noStrike">
              <a:solidFill>
                <a:srgbClr val="000000"/>
              </a:solidFill>
              <a:uFill>
                <a:solidFill>
                  <a:srgbClr val="ffffff"/>
                </a:solidFill>
              </a:uFill>
              <a:latin typeface="Arial"/>
            </a:endParaRPr>
          </a:p>
        </p:txBody>
      </p:sp>
      <p:graphicFrame>
        <p:nvGraphicFramePr>
          <p:cNvPr id="155" name="Object 5"/>
          <p:cNvGraphicFramePr/>
          <p:nvPr/>
        </p:nvGraphicFramePr>
        <p:xfrm>
          <a:off x="727200" y="5066280"/>
          <a:ext cx="2675160" cy="524520"/>
        </p:xfrm>
        <a:graphic>
          <a:graphicData uri="http://schemas.openxmlformats.org/presentationml/2006/ole">
            <p:oleObj progId="Equation.3" r:id="rId3" spid="">
              <p:embed/>
              <p:pic>
                <p:nvPicPr>
                  <p:cNvPr id="156" name="Object 29" descr=""/>
                  <p:cNvPicPr/>
                  <p:nvPr/>
                </p:nvPicPr>
                <p:blipFill>
                  <a:blip r:embed="rId4"/>
                  <a:stretch/>
                </p:blipFill>
                <p:spPr>
                  <a:xfrm>
                    <a:off x="727200" y="5066280"/>
                    <a:ext cx="2675160" cy="524520"/>
                  </a:xfrm>
                  <a:prstGeom prst="rect">
                    <a:avLst/>
                  </a:prstGeom>
                  <a:ln>
                    <a:noFill/>
                  </a:ln>
                </p:spPr>
              </p:pic>
            </p:oleObj>
          </a:graphicData>
        </a:graphic>
      </p:graphicFrame>
      <p:graphicFrame>
        <p:nvGraphicFramePr>
          <p:cNvPr id="157" name="Object 6"/>
          <p:cNvGraphicFramePr/>
          <p:nvPr/>
        </p:nvGraphicFramePr>
        <p:xfrm>
          <a:off x="739800" y="5877000"/>
          <a:ext cx="3811320" cy="731520"/>
        </p:xfrm>
        <a:graphic>
          <a:graphicData uri="http://schemas.openxmlformats.org/presentationml/2006/ole">
            <p:oleObj progId="Equation.3" r:id="rId5" spid="">
              <p:embed/>
              <p:pic>
                <p:nvPicPr>
                  <p:cNvPr id="158" name="Object 30" descr=""/>
                  <p:cNvPicPr/>
                  <p:nvPr/>
                </p:nvPicPr>
                <p:blipFill>
                  <a:blip r:embed="rId6"/>
                  <a:stretch/>
                </p:blipFill>
                <p:spPr>
                  <a:xfrm>
                    <a:off x="739800" y="5877000"/>
                    <a:ext cx="3811320" cy="731520"/>
                  </a:xfrm>
                  <a:prstGeom prst="rect">
                    <a:avLst/>
                  </a:prstGeom>
                  <a:ln>
                    <a:noFill/>
                  </a:ln>
                </p:spPr>
              </p:pic>
            </p:oleObj>
          </a:graphicData>
        </a:graphic>
      </p:graphicFrame>
      <p:sp>
        <p:nvSpPr>
          <p:cNvPr id="159" name="CustomShape 7"/>
          <p:cNvSpPr/>
          <p:nvPr/>
        </p:nvSpPr>
        <p:spPr>
          <a:xfrm>
            <a:off x="324000" y="654120"/>
            <a:ext cx="8712000" cy="1028880"/>
          </a:xfrm>
          <a:prstGeom prst="rect">
            <a:avLst/>
          </a:prstGeom>
          <a:noFill/>
          <a:ln>
            <a:noFill/>
          </a:ln>
        </p:spPr>
        <p:style>
          <a:lnRef idx="0"/>
          <a:fillRef idx="0"/>
          <a:effectRef idx="0"/>
          <a:fontRef idx="minor"/>
        </p:style>
        <p:txBody>
          <a:bodyPr lIns="90000" rIns="90000" tIns="45000" bIns="45000"/>
          <a:p>
            <a:pPr>
              <a:lnSpc>
                <a:spcPct val="120000"/>
              </a:lnSpc>
            </a:pPr>
            <a:r>
              <a:rPr b="1" lang="en-US" sz="2800" spc="-1" strike="noStrike">
                <a:solidFill>
                  <a:srgbClr val="000000"/>
                </a:solidFill>
                <a:uFill>
                  <a:solidFill>
                    <a:srgbClr val="ffffff"/>
                  </a:solidFill>
                </a:uFill>
                <a:latin typeface="Times New Roman"/>
                <a:ea typeface="宋体"/>
              </a:rPr>
              <a:t>设质点运动轨迹</a:t>
            </a:r>
            <a:r>
              <a:rPr b="1" i="1" lang="en-US" sz="2800" spc="-1" strike="noStrike">
                <a:solidFill>
                  <a:srgbClr val="000000"/>
                </a:solidFill>
                <a:uFill>
                  <a:solidFill>
                    <a:srgbClr val="ffffff"/>
                  </a:solidFill>
                </a:uFill>
                <a:latin typeface="Times New Roman"/>
                <a:ea typeface="宋体"/>
              </a:rPr>
              <a:t>AB</a:t>
            </a:r>
            <a:r>
              <a:rPr b="1" lang="en-US" sz="2800" spc="-1" strike="noStrike">
                <a:solidFill>
                  <a:srgbClr val="000000"/>
                </a:solidFill>
                <a:uFill>
                  <a:solidFill>
                    <a:srgbClr val="ffffff"/>
                  </a:solidFill>
                </a:uFill>
                <a:latin typeface="Times New Roman"/>
                <a:ea typeface="宋体"/>
              </a:rPr>
              <a:t>：</a:t>
            </a:r>
            <a:r>
              <a:rPr b="1" i="1" lang="en-US" sz="2800" spc="-1" strike="noStrike">
                <a:solidFill>
                  <a:srgbClr val="000000"/>
                </a:solidFill>
                <a:uFill>
                  <a:solidFill>
                    <a:srgbClr val="ffffff"/>
                  </a:solidFill>
                </a:uFill>
                <a:latin typeface="Times New Roman"/>
                <a:ea typeface="宋体"/>
              </a:rPr>
              <a:t> </a:t>
            </a:r>
            <a:r>
              <a:rPr b="1" i="1" lang="en-US" sz="2800" spc="-1" strike="noStrike">
                <a:solidFill>
                  <a:srgbClr val="000000"/>
                </a:solidFill>
                <a:uFill>
                  <a:solidFill>
                    <a:srgbClr val="ffffff"/>
                  </a:solidFill>
                </a:uFill>
                <a:latin typeface="Times New Roman"/>
                <a:ea typeface="宋体"/>
              </a:rPr>
              <a:t>t </a:t>
            </a:r>
            <a:r>
              <a:rPr b="1" lang="en-US" sz="2800" spc="-1" strike="noStrike">
                <a:solidFill>
                  <a:srgbClr val="000000"/>
                </a:solidFill>
                <a:uFill>
                  <a:solidFill>
                    <a:srgbClr val="ffffff"/>
                  </a:solidFill>
                </a:uFill>
                <a:latin typeface="Times New Roman"/>
                <a:ea typeface="宋体"/>
              </a:rPr>
              <a:t>时刻位于</a:t>
            </a:r>
            <a:r>
              <a:rPr b="1" i="1" lang="en-US" sz="2800" spc="-1" strike="noStrike">
                <a:solidFill>
                  <a:srgbClr val="000000"/>
                </a:solidFill>
                <a:uFill>
                  <a:solidFill>
                    <a:srgbClr val="ffffff"/>
                  </a:solidFill>
                </a:uFill>
                <a:latin typeface="Times New Roman"/>
                <a:ea typeface="宋体"/>
              </a:rPr>
              <a:t>A</a:t>
            </a:r>
            <a:r>
              <a:rPr b="1" lang="en-US" sz="2800" spc="-1" strike="noStrike">
                <a:solidFill>
                  <a:srgbClr val="000000"/>
                </a:solidFill>
                <a:uFill>
                  <a:solidFill>
                    <a:srgbClr val="ffffff"/>
                  </a:solidFill>
                </a:uFill>
                <a:latin typeface="Times New Roman"/>
                <a:ea typeface="宋体"/>
              </a:rPr>
              <a:t>点，位矢     ；</a:t>
            </a:r>
            <a:r>
              <a:rPr b="1" i="1" lang="en-US" sz="2800" spc="-1" strike="noStrike">
                <a:solidFill>
                  <a:srgbClr val="000000"/>
                </a:solidFill>
                <a:uFill>
                  <a:solidFill>
                    <a:srgbClr val="ffffff"/>
                  </a:solidFill>
                </a:uFill>
                <a:latin typeface="Times New Roman"/>
                <a:ea typeface="宋体"/>
              </a:rPr>
              <a:t>t </a:t>
            </a:r>
            <a:r>
              <a:rPr b="1" lang="en-US" sz="2800" spc="-1" strike="noStrike">
                <a:solidFill>
                  <a:srgbClr val="000000"/>
                </a:solidFill>
                <a:uFill>
                  <a:solidFill>
                    <a:srgbClr val="ffffff"/>
                  </a:solidFill>
                </a:uFill>
                <a:latin typeface="Times New Roman"/>
                <a:ea typeface="宋体"/>
              </a:rPr>
              <a:t>+</a:t>
            </a:r>
            <a:r>
              <a:rPr b="1" lang="en-US" sz="2800" spc="-1" strike="noStrike">
                <a:solidFill>
                  <a:srgbClr val="000000"/>
                </a:solidFill>
                <a:uFill>
                  <a:solidFill>
                    <a:srgbClr val="ffffff"/>
                  </a:solidFill>
                </a:uFill>
                <a:latin typeface="Symbol"/>
                <a:ea typeface="宋体"/>
              </a:rPr>
              <a:t></a:t>
            </a:r>
            <a:r>
              <a:rPr b="1" i="1" lang="en-US" sz="2800" spc="-1" strike="noStrike">
                <a:solidFill>
                  <a:srgbClr val="000000"/>
                </a:solidFill>
                <a:uFill>
                  <a:solidFill>
                    <a:srgbClr val="ffffff"/>
                  </a:solidFill>
                </a:uFill>
                <a:latin typeface="Times New Roman"/>
                <a:ea typeface="宋体"/>
              </a:rPr>
              <a:t>t</a:t>
            </a:r>
            <a:r>
              <a:rPr b="1" lang="en-US" sz="2800" spc="-1" strike="noStrike">
                <a:solidFill>
                  <a:srgbClr val="000000"/>
                </a:solidFill>
                <a:uFill>
                  <a:solidFill>
                    <a:srgbClr val="ffffff"/>
                  </a:solidFill>
                </a:uFill>
                <a:latin typeface="Times New Roman"/>
                <a:ea typeface="宋体"/>
              </a:rPr>
              <a:t>时刻位于</a:t>
            </a:r>
            <a:r>
              <a:rPr b="1" i="1" lang="en-US" sz="2800" spc="-1" strike="noStrike">
                <a:solidFill>
                  <a:srgbClr val="000000"/>
                </a:solidFill>
                <a:uFill>
                  <a:solidFill>
                    <a:srgbClr val="ffffff"/>
                  </a:solidFill>
                </a:uFill>
                <a:latin typeface="Times New Roman"/>
                <a:ea typeface="宋体"/>
              </a:rPr>
              <a:t>B</a:t>
            </a:r>
            <a:r>
              <a:rPr b="1" lang="en-US" sz="2800" spc="-1" strike="noStrike">
                <a:solidFill>
                  <a:srgbClr val="000000"/>
                </a:solidFill>
                <a:uFill>
                  <a:solidFill>
                    <a:srgbClr val="ffffff"/>
                  </a:solidFill>
                </a:uFill>
                <a:latin typeface="Times New Roman"/>
                <a:ea typeface="宋体"/>
              </a:rPr>
              <a:t>点，位矢      。                           </a:t>
            </a:r>
            <a:endParaRPr b="0" lang="en-US" sz="1800" spc="-1" strike="noStrike">
              <a:solidFill>
                <a:srgbClr val="000000"/>
              </a:solidFill>
              <a:uFill>
                <a:solidFill>
                  <a:srgbClr val="ffffff"/>
                </a:solidFill>
              </a:uFill>
              <a:latin typeface="Arial"/>
            </a:endParaRPr>
          </a:p>
        </p:txBody>
      </p:sp>
      <p:graphicFrame>
        <p:nvGraphicFramePr>
          <p:cNvPr id="160" name="Object 8"/>
          <p:cNvGraphicFramePr/>
          <p:nvPr/>
        </p:nvGraphicFramePr>
        <p:xfrm>
          <a:off x="7157880" y="627120"/>
          <a:ext cx="444240" cy="647280"/>
        </p:xfrm>
        <a:graphic>
          <a:graphicData uri="http://schemas.openxmlformats.org/presentationml/2006/ole">
            <p:oleObj progId="Equation.3" r:id="rId7" spid="">
              <p:embed/>
              <p:pic>
                <p:nvPicPr>
                  <p:cNvPr id="161" name="Object 36" descr=""/>
                  <p:cNvPicPr/>
                  <p:nvPr/>
                </p:nvPicPr>
                <p:blipFill>
                  <a:blip r:embed="rId8"/>
                  <a:stretch/>
                </p:blipFill>
                <p:spPr>
                  <a:xfrm>
                    <a:off x="7157880" y="627120"/>
                    <a:ext cx="444240" cy="647280"/>
                  </a:xfrm>
                  <a:prstGeom prst="rect">
                    <a:avLst/>
                  </a:prstGeom>
                  <a:ln>
                    <a:noFill/>
                  </a:ln>
                </p:spPr>
              </p:pic>
            </p:oleObj>
          </a:graphicData>
        </a:graphic>
      </p:graphicFrame>
      <p:graphicFrame>
        <p:nvGraphicFramePr>
          <p:cNvPr id="162" name="Object 9"/>
          <p:cNvGraphicFramePr/>
          <p:nvPr/>
        </p:nvGraphicFramePr>
        <p:xfrm>
          <a:off x="3562200" y="1101600"/>
          <a:ext cx="460080" cy="669600"/>
        </p:xfrm>
        <a:graphic>
          <a:graphicData uri="http://schemas.openxmlformats.org/presentationml/2006/ole">
            <p:oleObj progId="Equation.3" r:id="rId9" spid="">
              <p:embed/>
              <p:pic>
                <p:nvPicPr>
                  <p:cNvPr id="163" name="Object 37" descr=""/>
                  <p:cNvPicPr/>
                  <p:nvPr/>
                </p:nvPicPr>
                <p:blipFill>
                  <a:blip r:embed="rId10"/>
                  <a:stretch/>
                </p:blipFill>
                <p:spPr>
                  <a:xfrm>
                    <a:off x="3562200" y="1101600"/>
                    <a:ext cx="460080" cy="669600"/>
                  </a:xfrm>
                  <a:prstGeom prst="rect">
                    <a:avLst/>
                  </a:prstGeom>
                  <a:ln>
                    <a:noFill/>
                  </a:ln>
                </p:spPr>
              </p:pic>
            </p:oleObj>
          </a:graphicData>
        </a:graphic>
      </p:graphicFrame>
      <p:graphicFrame>
        <p:nvGraphicFramePr>
          <p:cNvPr id="164" name="Object 10"/>
          <p:cNvGraphicFramePr/>
          <p:nvPr/>
        </p:nvGraphicFramePr>
        <p:xfrm>
          <a:off x="180360" y="4379760"/>
          <a:ext cx="5760360" cy="531720"/>
        </p:xfrm>
        <a:graphic>
          <a:graphicData uri="http://schemas.openxmlformats.org/presentationml/2006/ole">
            <p:oleObj progId="Equation.3" r:id="rId11" spid="">
              <p:embed/>
              <p:pic>
                <p:nvPicPr>
                  <p:cNvPr id="165" name="Object 40" descr=""/>
                  <p:cNvPicPr/>
                  <p:nvPr/>
                </p:nvPicPr>
                <p:blipFill>
                  <a:blip r:embed="rId12"/>
                  <a:stretch/>
                </p:blipFill>
                <p:spPr>
                  <a:xfrm>
                    <a:off x="180360" y="4379760"/>
                    <a:ext cx="5760360" cy="531720"/>
                  </a:xfrm>
                  <a:prstGeom prst="rect">
                    <a:avLst/>
                  </a:prstGeom>
                  <a:ln>
                    <a:noFill/>
                  </a:ln>
                </p:spPr>
              </p:pic>
            </p:oleObj>
          </a:graphicData>
        </a:graphic>
      </p:graphicFrame>
      <p:pic>
        <p:nvPicPr>
          <p:cNvPr id="166" name="图片 13" descr=""/>
          <p:cNvPicPr/>
          <p:nvPr/>
        </p:nvPicPr>
        <p:blipFill>
          <a:blip r:embed="rId13"/>
          <a:stretch/>
        </p:blipFill>
        <p:spPr>
          <a:xfrm>
            <a:off x="5891400" y="2637000"/>
            <a:ext cx="3216600" cy="3026160"/>
          </a:xfrm>
          <a:prstGeom prst="rect">
            <a:avLst/>
          </a:prstGeom>
          <a:ln>
            <a:noFill/>
          </a:ln>
        </p:spPr>
      </p:pic>
    </p:spTree>
  </p:cSld>
  <p:timing>
    <p:tnLst>
      <p:par>
        <p:cTn id="224" dur="indefinite" restart="never" nodeType="tmRoot">
          <p:childTnLst>
            <p:seq>
              <p:cTn id="225" dur="indefinite" nodeType="mainSeq">
                <p:childTnLst>
                  <p:par>
                    <p:cTn id="226" fill="hold">
                      <p:stCondLst>
                        <p:cond delay="indefinite"/>
                      </p:stCondLst>
                      <p:childTnLst>
                        <p:par>
                          <p:cTn id="227" fill="hold">
                            <p:stCondLst>
                              <p:cond delay="0"/>
                            </p:stCondLst>
                            <p:childTnLst>
                              <p:par>
                                <p:cTn id="228" nodeType="clickEffect" fill="hold" presetClass="entr" presetID="22" presetSubtype="8">
                                  <p:stCondLst>
                                    <p:cond delay="0"/>
                                  </p:stCondLst>
                                  <p:childTnLst>
                                    <p:set>
                                      <p:cBhvr>
                                        <p:cTn id="229" dur="1" fill="hold">
                                          <p:stCondLst>
                                            <p:cond delay="0"/>
                                          </p:stCondLst>
                                        </p:cTn>
                                        <p:tgtEl>
                                          <p:spTgt spid="-1"/>
                                        </p:tgtEl>
                                        <p:attrNameLst>
                                          <p:attrName>style.visibility</p:attrName>
                                        </p:attrNameLst>
                                      </p:cBhvr>
                                      <p:to>
                                        <p:strVal val="visible"/>
                                      </p:to>
                                    </p:set>
                                    <p:animEffect filter="wipe(left)" transition="in">
                                      <p:cBhvr additive="repl">
                                        <p:cTn id="230" dur="500"/>
                                        <p:tgtEl>
                                          <p:spTgt spid="-1"/>
                                        </p:tgtEl>
                                      </p:cBhvr>
                                    </p:animEffec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22" presetSubtype="8">
                                  <p:stCondLst>
                                    <p:cond delay="0"/>
                                  </p:stCondLst>
                                  <p:childTnLst>
                                    <p:set>
                                      <p:cBhvr>
                                        <p:cTn id="234" dur="1" fill="hold">
                                          <p:stCondLst>
                                            <p:cond delay="0"/>
                                          </p:stCondLst>
                                        </p:cTn>
                                        <p:tgtEl>
                                          <p:spTgt spid="151"/>
                                        </p:tgtEl>
                                        <p:attrNameLst>
                                          <p:attrName>style.visibility</p:attrName>
                                        </p:attrNameLst>
                                      </p:cBhvr>
                                      <p:to>
                                        <p:strVal val="visible"/>
                                      </p:to>
                                    </p:set>
                                    <p:animEffect filter="wipe(left)" transition="in">
                                      <p:cBhvr additive="repl">
                                        <p:cTn id="235" dur="500"/>
                                        <p:tgtEl>
                                          <p:spTgt spid="151"/>
                                        </p:tgtEl>
                                      </p:cBhvr>
                                    </p:animEffect>
                                  </p:childTnLst>
                                </p:cTn>
                              </p:par>
                            </p:childTnLst>
                          </p:cTn>
                        </p:par>
                      </p:childTnLst>
                    </p:cTn>
                  </p:par>
                  <p:par>
                    <p:cTn id="236" fill="hold">
                      <p:stCondLst>
                        <p:cond delay="indefinite"/>
                      </p:stCondLst>
                      <p:childTnLst>
                        <p:par>
                          <p:cTn id="237" fill="hold">
                            <p:stCondLst>
                              <p:cond delay="0"/>
                            </p:stCondLst>
                            <p:childTnLst>
                              <p:par>
                                <p:cTn id="238" nodeType="clickEffect" fill="hold" presetClass="entr" presetID="22" presetSubtype="8">
                                  <p:stCondLst>
                                    <p:cond delay="0"/>
                                  </p:stCondLst>
                                  <p:childTnLst>
                                    <p:set>
                                      <p:cBhvr>
                                        <p:cTn id="239" dur="1" fill="hold">
                                          <p:stCondLst>
                                            <p:cond delay="0"/>
                                          </p:stCondLst>
                                        </p:cTn>
                                        <p:tgtEl>
                                          <p:spTgt spid="153"/>
                                        </p:tgtEl>
                                        <p:attrNameLst>
                                          <p:attrName>style.visibility</p:attrName>
                                        </p:attrNameLst>
                                      </p:cBhvr>
                                      <p:to>
                                        <p:strVal val="visible"/>
                                      </p:to>
                                    </p:set>
                                    <p:animEffect filter="wipe(left)" transition="in">
                                      <p:cBhvr additive="repl">
                                        <p:cTn id="240" dur="500"/>
                                        <p:tgtEl>
                                          <p:spTgt spid="153"/>
                                        </p:tgtEl>
                                      </p:cBhvr>
                                    </p:animEffec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22" presetSubtype="8">
                                  <p:stCondLst>
                                    <p:cond delay="0"/>
                                  </p:stCondLst>
                                  <p:childTnLst>
                                    <p:set>
                                      <p:cBhvr>
                                        <p:cTn id="244" dur="1" fill="hold">
                                          <p:stCondLst>
                                            <p:cond delay="0"/>
                                          </p:stCondLst>
                                        </p:cTn>
                                        <p:tgtEl>
                                          <p:spTgt spid="154"/>
                                        </p:tgtEl>
                                        <p:attrNameLst>
                                          <p:attrName>style.visibility</p:attrName>
                                        </p:attrNameLst>
                                      </p:cBhvr>
                                      <p:to>
                                        <p:strVal val="visible"/>
                                      </p:to>
                                    </p:set>
                                    <p:animEffect filter="wipe(left)" transition="in">
                                      <p:cBhvr additive="repl">
                                        <p:cTn id="245" dur="500"/>
                                        <p:tgtEl>
                                          <p:spTgt spid="154"/>
                                        </p:tgtEl>
                                      </p:cBhvr>
                                    </p:animEffect>
                                  </p:childTnLst>
                                </p:cTn>
                              </p:par>
                            </p:childTnLst>
                          </p:cTn>
                        </p:par>
                      </p:childTnLst>
                    </p:cTn>
                  </p:par>
                  <p:par>
                    <p:cTn id="246" fill="hold">
                      <p:stCondLst>
                        <p:cond delay="indefinite"/>
                      </p:stCondLst>
                      <p:childTnLst>
                        <p:par>
                          <p:cTn id="247" fill="hold">
                            <p:stCondLst>
                              <p:cond delay="0"/>
                            </p:stCondLst>
                            <p:childTnLst>
                              <p:par>
                                <p:cTn id="248" nodeType="clickEffect" fill="hold" presetClass="entr" presetID="22" presetSubtype="8">
                                  <p:stCondLst>
                                    <p:cond delay="0"/>
                                  </p:stCondLst>
                                  <p:childTnLst>
                                    <p:set>
                                      <p:cBhvr>
                                        <p:cTn id="249" dur="1" fill="hold">
                                          <p:stCondLst>
                                            <p:cond delay="0"/>
                                          </p:stCondLst>
                                        </p:cTn>
                                        <p:tgtEl>
                                          <p:spTgt spid="165"/>
                                        </p:tgtEl>
                                        <p:attrNameLst>
                                          <p:attrName>style.visibility</p:attrName>
                                        </p:attrNameLst>
                                      </p:cBhvr>
                                      <p:to>
                                        <p:strVal val="visible"/>
                                      </p:to>
                                    </p:set>
                                    <p:animEffect filter="wipe(left)" transition="in">
                                      <p:cBhvr additive="repl">
                                        <p:cTn id="250" dur="500"/>
                                        <p:tgtEl>
                                          <p:spTgt spid="165"/>
                                        </p:tgtEl>
                                      </p:cBhvr>
                                    </p:animEffect>
                                  </p:childTnLst>
                                </p:cTn>
                              </p:par>
                            </p:childTnLst>
                          </p:cTn>
                        </p:par>
                      </p:childTnLst>
                    </p:cTn>
                  </p:par>
                  <p:par>
                    <p:cTn id="251" fill="hold">
                      <p:stCondLst>
                        <p:cond delay="indefinite"/>
                      </p:stCondLst>
                      <p:childTnLst>
                        <p:par>
                          <p:cTn id="252" fill="hold">
                            <p:stCondLst>
                              <p:cond delay="0"/>
                            </p:stCondLst>
                            <p:childTnLst>
                              <p:par>
                                <p:cTn id="253" nodeType="clickEffect" fill="hold" presetClass="entr" presetID="22" presetSubtype="8">
                                  <p:stCondLst>
                                    <p:cond delay="0"/>
                                  </p:stCondLst>
                                  <p:childTnLst>
                                    <p:set>
                                      <p:cBhvr>
                                        <p:cTn id="254" dur="1" fill="hold">
                                          <p:stCondLst>
                                            <p:cond delay="0"/>
                                          </p:stCondLst>
                                        </p:cTn>
                                        <p:tgtEl>
                                          <p:spTgt spid="156"/>
                                        </p:tgtEl>
                                        <p:attrNameLst>
                                          <p:attrName>style.visibility</p:attrName>
                                        </p:attrNameLst>
                                      </p:cBhvr>
                                      <p:to>
                                        <p:strVal val="visible"/>
                                      </p:to>
                                    </p:set>
                                    <p:animEffect filter="wipe(left)" transition="in">
                                      <p:cBhvr additive="repl">
                                        <p:cTn id="255" dur="500"/>
                                        <p:tgtEl>
                                          <p:spTgt spid="156"/>
                                        </p:tgtEl>
                                      </p:cBhvr>
                                    </p:animEffect>
                                  </p:childTnLst>
                                </p:cTn>
                              </p:par>
                            </p:childTnLst>
                          </p:cTn>
                        </p:par>
                      </p:childTnLst>
                    </p:cTn>
                  </p:par>
                  <p:par>
                    <p:cTn id="256" fill="hold">
                      <p:stCondLst>
                        <p:cond delay="indefinite"/>
                      </p:stCondLst>
                      <p:childTnLst>
                        <p:par>
                          <p:cTn id="257" fill="hold">
                            <p:stCondLst>
                              <p:cond delay="0"/>
                            </p:stCondLst>
                            <p:childTnLst>
                              <p:par>
                                <p:cTn id="258" nodeType="clickEffect" fill="hold" presetClass="entr" presetID="22" presetSubtype="8">
                                  <p:stCondLst>
                                    <p:cond delay="0"/>
                                  </p:stCondLst>
                                  <p:childTnLst>
                                    <p:set>
                                      <p:cBhvr>
                                        <p:cTn id="259" dur="1" fill="hold">
                                          <p:stCondLst>
                                            <p:cond delay="0"/>
                                          </p:stCondLst>
                                        </p:cTn>
                                        <p:tgtEl>
                                          <p:spTgt spid="158"/>
                                        </p:tgtEl>
                                        <p:attrNameLst>
                                          <p:attrName>style.visibility</p:attrName>
                                        </p:attrNameLst>
                                      </p:cBhvr>
                                      <p:to>
                                        <p:strVal val="visible"/>
                                      </p:to>
                                    </p:set>
                                    <p:animEffect filter="wipe(left)" transition="in">
                                      <p:cBhvr additive="repl">
                                        <p:cTn id="260" dur="500"/>
                                        <p:tgtEl>
                                          <p:spTgt spid="15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CDESIGNK</Template>
  <TotalTime>12</TotalTime>
  <Application>LibreOffice/5.1.6.2$Linux_X86_64 LibreOffice_project/10m0$Build-2</Application>
  <Words>1646</Words>
  <Paragraphs>161</Paragraphs>
  <Company>2ndSpAcE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2006-06-04T02:31:00Z</dcterms:created>
  <dc:creator>Image</dc:creator>
  <dc:description/>
  <dc:language>zh-CN</dc:language>
  <cp:lastModifiedBy/>
  <dcterms:modified xsi:type="dcterms:W3CDTF">2020-03-08T15:22:06Z</dcterms:modified>
  <cp:revision>341</cp:revision>
  <dc:subject/>
  <dc:title>幻灯片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2ndSpAcE</vt:lpwstr>
  </property>
  <property fmtid="{D5CDD505-2E9C-101B-9397-08002B2CF9AE}" pid="4" name="HiddenSlides">
    <vt:i4>0</vt:i4>
  </property>
  <property fmtid="{D5CDD505-2E9C-101B-9397-08002B2CF9AE}" pid="5" name="HyperlinksChanged">
    <vt:bool>0</vt:bool>
  </property>
  <property fmtid="{D5CDD505-2E9C-101B-9397-08002B2CF9AE}" pid="6" name="KSOProductBuildVer">
    <vt:lpwstr>2052-10.1.0.6065</vt:lpwstr>
  </property>
  <property fmtid="{D5CDD505-2E9C-101B-9397-08002B2CF9AE}" pid="7" name="LinksUpToDate">
    <vt:bool>0</vt:bool>
  </property>
  <property fmtid="{D5CDD505-2E9C-101B-9397-08002B2CF9AE}" pid="8" name="MMClips">
    <vt:i4>0</vt:i4>
  </property>
  <property fmtid="{D5CDD505-2E9C-101B-9397-08002B2CF9AE}" pid="9" name="Notes">
    <vt:i4>5</vt:i4>
  </property>
  <property fmtid="{D5CDD505-2E9C-101B-9397-08002B2CF9AE}" pid="10" name="PresentationFormat">
    <vt:lpwstr>全屏显示(4:3)</vt:lpwstr>
  </property>
  <property fmtid="{D5CDD505-2E9C-101B-9397-08002B2CF9AE}" pid="11" name="ScaleCrop">
    <vt:bool>0</vt:bool>
  </property>
  <property fmtid="{D5CDD505-2E9C-101B-9397-08002B2CF9AE}" pid="12" name="ShareDoc">
    <vt:bool>0</vt:bool>
  </property>
  <property fmtid="{D5CDD505-2E9C-101B-9397-08002B2CF9AE}" pid="13" name="Slides">
    <vt:i4>33</vt:i4>
  </property>
</Properties>
</file>