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60" r:id="rId5"/>
  </p:sldMasterIdLst>
  <p:notesMasterIdLst>
    <p:notesMasterId r:id="rId23"/>
  </p:notesMasterIdLst>
  <p:sldIdLst>
    <p:sldId id="256" r:id="rId6"/>
    <p:sldId id="283" r:id="rId7"/>
    <p:sldId id="261" r:id="rId8"/>
    <p:sldId id="274" r:id="rId9"/>
    <p:sldId id="257" r:id="rId10"/>
    <p:sldId id="286" r:id="rId11"/>
    <p:sldId id="276" r:id="rId12"/>
    <p:sldId id="258" r:id="rId13"/>
    <p:sldId id="277" r:id="rId14"/>
    <p:sldId id="278" r:id="rId15"/>
    <p:sldId id="264" r:id="rId16"/>
    <p:sldId id="267" r:id="rId17"/>
    <p:sldId id="285" r:id="rId18"/>
    <p:sldId id="279" r:id="rId19"/>
    <p:sldId id="284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C0"/>
    <a:srgbClr val="3399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01863-07FA-452D-B688-11EE1A70EAF5}" v="37" dt="2023-02-09T02:41:09.661"/>
    <p1510:client id="{2DCF12AD-C654-47DE-975E-36588B5C7B83}" v="41" dt="2023-02-09T17:54:20.985"/>
    <p1510:client id="{4011E2BE-A142-421A-A375-88186F732357}" v="2933" dt="2023-02-09T18:41:07.714"/>
    <p1510:client id="{490225DF-6FF2-4C06-813D-2EC07194422C}" v="34" dt="2023-02-09T19:10:08.299"/>
    <p1510:client id="{4CE9D5CE-917C-48D1-9684-68E0742A2B83}" v="6" dt="2023-02-09T00:21:18.586"/>
    <p1510:client id="{65A50838-4F77-42FF-BC7F-AFE315B07CBE}" v="25" dt="2023-02-09T19:14:50.607"/>
    <p1510:client id="{8CBD63C3-A572-45BB-8D37-24F78BACB259}" v="4" dt="2023-02-09T18:11:27.725"/>
    <p1510:client id="{C3B1D0FF-D7EC-4856-9695-A7BFF5599768}" v="26" vWet="27" dt="2023-02-09T18:21:23.695"/>
    <p1510:client id="{D61391C3-BDD3-3540-2970-A3843039D9E7}" v="593" dt="2023-02-09T19:13:57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009BE13-50F7-4299-9C4F-81B3F26B10CC}"/>
    <pc:docChg chg="modSld">
      <pc:chgData name="" userId="" providerId="" clId="Web-{6009BE13-50F7-4299-9C4F-81B3F26B10CC}" dt="2023-02-05T17:53:47.177" v="12" actId="20577"/>
      <pc:docMkLst>
        <pc:docMk/>
      </pc:docMkLst>
      <pc:sldChg chg="modSp">
        <pc:chgData name="" userId="" providerId="" clId="Web-{6009BE13-50F7-4299-9C4F-81B3F26B10CC}" dt="2023-02-05T17:53:47.177" v="12" actId="20577"/>
        <pc:sldMkLst>
          <pc:docMk/>
          <pc:sldMk cId="2709341469" sldId="261"/>
        </pc:sldMkLst>
        <pc:spChg chg="mod">
          <ac:chgData name="" userId="" providerId="" clId="Web-{6009BE13-50F7-4299-9C4F-81B3F26B10CC}" dt="2023-02-05T17:53:47.177" v="12" actId="20577"/>
          <ac:spMkLst>
            <pc:docMk/>
            <pc:sldMk cId="2709341469" sldId="261"/>
            <ac:spMk id="3" creationId="{43437ADE-A425-5ABD-BB7F-4E8BB47CBE01}"/>
          </ac:spMkLst>
        </pc:spChg>
      </pc:sldChg>
    </pc:docChg>
  </pc:docChgLst>
  <pc:docChgLst>
    <pc:chgData name="Brown, Parker W." userId="S::brownp25@my.erau.edu::e689c835-e664-4ca4-8e10-3a5726f1e862" providerId="AD" clId="Web-{27D01863-07FA-452D-B688-11EE1A70EAF5}"/>
    <pc:docChg chg="addSld modSld">
      <pc:chgData name="Brown, Parker W." userId="S::brownp25@my.erau.edu::e689c835-e664-4ca4-8e10-3a5726f1e862" providerId="AD" clId="Web-{27D01863-07FA-452D-B688-11EE1A70EAF5}" dt="2023-02-09T02:41:09.661" v="300" actId="1076"/>
      <pc:docMkLst>
        <pc:docMk/>
      </pc:docMkLst>
      <pc:sldChg chg="modSp">
        <pc:chgData name="Brown, Parker W." userId="S::brownp25@my.erau.edu::e689c835-e664-4ca4-8e10-3a5726f1e862" providerId="AD" clId="Web-{27D01863-07FA-452D-B688-11EE1A70EAF5}" dt="2023-02-09T02:00:54.621" v="273" actId="20577"/>
        <pc:sldMkLst>
          <pc:docMk/>
          <pc:sldMk cId="3691256927" sldId="276"/>
        </pc:sldMkLst>
        <pc:graphicFrameChg chg="modGraphic">
          <ac:chgData name="Brown, Parker W." userId="S::brownp25@my.erau.edu::e689c835-e664-4ca4-8e10-3a5726f1e862" providerId="AD" clId="Web-{27D01863-07FA-452D-B688-11EE1A70EAF5}" dt="2023-02-09T02:00:54.621" v="273" actId="20577"/>
          <ac:graphicFrameMkLst>
            <pc:docMk/>
            <pc:sldMk cId="3691256927" sldId="276"/>
            <ac:graphicFrameMk id="6" creationId="{83E8C2ED-2F1C-35DE-40DF-EFEE72103FE7}"/>
          </ac:graphicFrameMkLst>
        </pc:graphicFrameChg>
      </pc:sldChg>
      <pc:sldChg chg="addSp delSp modSp new">
        <pc:chgData name="Brown, Parker W." userId="S::brownp25@my.erau.edu::e689c835-e664-4ca4-8e10-3a5726f1e862" providerId="AD" clId="Web-{27D01863-07FA-452D-B688-11EE1A70EAF5}" dt="2023-02-09T02:41:09.661" v="300" actId="1076"/>
        <pc:sldMkLst>
          <pc:docMk/>
          <pc:sldMk cId="2546289136" sldId="282"/>
        </pc:sldMkLst>
        <pc:spChg chg="del">
          <ac:chgData name="Brown, Parker W." userId="S::brownp25@my.erau.edu::e689c835-e664-4ca4-8e10-3a5726f1e862" providerId="AD" clId="Web-{27D01863-07FA-452D-B688-11EE1A70EAF5}" dt="2023-02-09T02:04:09.799" v="275"/>
          <ac:spMkLst>
            <pc:docMk/>
            <pc:sldMk cId="2546289136" sldId="282"/>
            <ac:spMk id="2" creationId="{535A1CFD-D9BA-1AC7-F958-764C046ED5C4}"/>
          </ac:spMkLst>
        </pc:spChg>
        <pc:spChg chg="add mod">
          <ac:chgData name="Brown, Parker W." userId="S::brownp25@my.erau.edu::e689c835-e664-4ca4-8e10-3a5726f1e862" providerId="AD" clId="Web-{27D01863-07FA-452D-B688-11EE1A70EAF5}" dt="2023-02-09T02:40:32.113" v="292" actId="20577"/>
          <ac:spMkLst>
            <pc:docMk/>
            <pc:sldMk cId="2546289136" sldId="282"/>
            <ac:spMk id="2" creationId="{92E33734-B317-8E73-54C7-407C2BC5438A}"/>
          </ac:spMkLst>
        </pc:spChg>
        <pc:spChg chg="del">
          <ac:chgData name="Brown, Parker W." userId="S::brownp25@my.erau.edu::e689c835-e664-4ca4-8e10-3a5726f1e862" providerId="AD" clId="Web-{27D01863-07FA-452D-B688-11EE1A70EAF5}" dt="2023-02-09T02:04:10.892" v="276"/>
          <ac:spMkLst>
            <pc:docMk/>
            <pc:sldMk cId="2546289136" sldId="282"/>
            <ac:spMk id="3" creationId="{17D44935-0559-7DA6-C403-F9B1DEAC2068}"/>
          </ac:spMkLst>
        </pc:spChg>
        <pc:spChg chg="add mod">
          <ac:chgData name="Brown, Parker W." userId="S::brownp25@my.erau.edu::e689c835-e664-4ca4-8e10-3a5726f1e862" providerId="AD" clId="Web-{27D01863-07FA-452D-B688-11EE1A70EAF5}" dt="2023-02-09T02:04:27.674" v="285" actId="20577"/>
          <ac:spMkLst>
            <pc:docMk/>
            <pc:sldMk cId="2546289136" sldId="282"/>
            <ac:spMk id="6" creationId="{959C4916-295A-227D-9469-62BE653CE83C}"/>
          </ac:spMkLst>
        </pc:spChg>
        <pc:picChg chg="add mod">
          <ac:chgData name="Brown, Parker W." userId="S::brownp25@my.erau.edu::e689c835-e664-4ca4-8e10-3a5726f1e862" providerId="AD" clId="Web-{27D01863-07FA-452D-B688-11EE1A70EAF5}" dt="2023-02-09T02:40:41.457" v="296" actId="1076"/>
          <ac:picMkLst>
            <pc:docMk/>
            <pc:sldMk cId="2546289136" sldId="282"/>
            <ac:picMk id="3" creationId="{FD49E748-2B2A-97B5-B41D-3466DBD392F7}"/>
          </ac:picMkLst>
        </pc:picChg>
        <pc:picChg chg="add mod">
          <ac:chgData name="Brown, Parker W." userId="S::brownp25@my.erau.edu::e689c835-e664-4ca4-8e10-3a5726f1e862" providerId="AD" clId="Web-{27D01863-07FA-452D-B688-11EE1A70EAF5}" dt="2023-02-09T02:04:30.018" v="286" actId="1076"/>
          <ac:picMkLst>
            <pc:docMk/>
            <pc:sldMk cId="2546289136" sldId="282"/>
            <ac:picMk id="5" creationId="{59130C2E-0682-2179-4D55-C29847B964E6}"/>
          </ac:picMkLst>
        </pc:picChg>
        <pc:picChg chg="add mod">
          <ac:chgData name="Brown, Parker W." userId="S::brownp25@my.erau.edu::e689c835-e664-4ca4-8e10-3a5726f1e862" providerId="AD" clId="Web-{27D01863-07FA-452D-B688-11EE1A70EAF5}" dt="2023-02-09T02:04:54.081" v="289" actId="1076"/>
          <ac:picMkLst>
            <pc:docMk/>
            <pc:sldMk cId="2546289136" sldId="282"/>
            <ac:picMk id="7" creationId="{73483F1B-3A8C-B4A3-EFF7-4E717BAD574F}"/>
          </ac:picMkLst>
        </pc:picChg>
        <pc:picChg chg="add mod">
          <ac:chgData name="Brown, Parker W." userId="S::brownp25@my.erau.edu::e689c835-e664-4ca4-8e10-3a5726f1e862" providerId="AD" clId="Web-{27D01863-07FA-452D-B688-11EE1A70EAF5}" dt="2023-02-09T02:41:09.661" v="300" actId="1076"/>
          <ac:picMkLst>
            <pc:docMk/>
            <pc:sldMk cId="2546289136" sldId="282"/>
            <ac:picMk id="8" creationId="{762F88F9-C65F-6C85-C20F-E90E0B0D941A}"/>
          </ac:picMkLst>
        </pc:picChg>
      </pc:sldChg>
    </pc:docChg>
  </pc:docChgLst>
  <pc:docChgLst>
    <pc:chgData name="Brown, Parker W." userId="S::brownp25@my.erau.edu::e689c835-e664-4ca4-8e10-3a5726f1e862" providerId="AD" clId="Web-{24B3827D-D982-4F09-BD51-278DC3069D1A}"/>
    <pc:docChg chg="modSld">
      <pc:chgData name="Brown, Parker W." userId="S::brownp25@my.erau.edu::e689c835-e664-4ca4-8e10-3a5726f1e862" providerId="AD" clId="Web-{24B3827D-D982-4F09-BD51-278DC3069D1A}" dt="2023-02-07T16:08:58.778" v="56" actId="20577"/>
      <pc:docMkLst>
        <pc:docMk/>
      </pc:docMkLst>
      <pc:sldChg chg="modSp">
        <pc:chgData name="Brown, Parker W." userId="S::brownp25@my.erau.edu::e689c835-e664-4ca4-8e10-3a5726f1e862" providerId="AD" clId="Web-{24B3827D-D982-4F09-BD51-278DC3069D1A}" dt="2023-02-07T16:08:58.778" v="56" actId="20577"/>
        <pc:sldMkLst>
          <pc:docMk/>
          <pc:sldMk cId="2709341469" sldId="261"/>
        </pc:sldMkLst>
        <pc:spChg chg="mod">
          <ac:chgData name="Brown, Parker W." userId="S::brownp25@my.erau.edu::e689c835-e664-4ca4-8e10-3a5726f1e862" providerId="AD" clId="Web-{24B3827D-D982-4F09-BD51-278DC3069D1A}" dt="2023-02-07T16:08:58.778" v="56" actId="20577"/>
          <ac:spMkLst>
            <pc:docMk/>
            <pc:sldMk cId="2709341469" sldId="261"/>
            <ac:spMk id="3" creationId="{43437ADE-A425-5ABD-BB7F-4E8BB47CBE01}"/>
          </ac:spMkLst>
        </pc:spChg>
      </pc:sldChg>
    </pc:docChg>
  </pc:docChgLst>
  <pc:docChgLst>
    <pc:chgData name="Hoke, RoseEllen" userId="S::hoker@my.erau.edu::476355a6-959b-4ae2-916b-0151098e3454" providerId="AD" clId="Web-{12645701-DCB5-49EE-8B2D-07CE4D979130}"/>
    <pc:docChg chg="modSld">
      <pc:chgData name="Hoke, RoseEllen" userId="S::hoker@my.erau.edu::476355a6-959b-4ae2-916b-0151098e3454" providerId="AD" clId="Web-{12645701-DCB5-49EE-8B2D-07CE4D979130}" dt="2023-02-05T18:46:31.219" v="1" actId="1076"/>
      <pc:docMkLst>
        <pc:docMk/>
      </pc:docMkLst>
      <pc:sldChg chg="modSp">
        <pc:chgData name="Hoke, RoseEllen" userId="S::hoker@my.erau.edu::476355a6-959b-4ae2-916b-0151098e3454" providerId="AD" clId="Web-{12645701-DCB5-49EE-8B2D-07CE4D979130}" dt="2023-02-05T18:46:31.219" v="1" actId="1076"/>
        <pc:sldMkLst>
          <pc:docMk/>
          <pc:sldMk cId="109857222" sldId="256"/>
        </pc:sldMkLst>
        <pc:spChg chg="mod">
          <ac:chgData name="Hoke, RoseEllen" userId="S::hoker@my.erau.edu::476355a6-959b-4ae2-916b-0151098e3454" providerId="AD" clId="Web-{12645701-DCB5-49EE-8B2D-07CE4D979130}" dt="2023-02-05T18:46:23.844" v="0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Hoke, RoseEllen" userId="S::hoker@my.erau.edu::476355a6-959b-4ae2-916b-0151098e3454" providerId="AD" clId="Web-{12645701-DCB5-49EE-8B2D-07CE4D979130}" dt="2023-02-05T18:46:31.219" v="1" actId="1076"/>
          <ac:picMkLst>
            <pc:docMk/>
            <pc:sldMk cId="109857222" sldId="256"/>
            <ac:picMk id="4" creationId="{A178F104-8512-FB5A-792D-F46C16A8C17B}"/>
          </ac:picMkLst>
        </pc:picChg>
      </pc:sldChg>
    </pc:docChg>
  </pc:docChgLst>
  <pc:docChgLst>
    <pc:chgData name="Dodson, Laurel C." userId="S::dodsonl1@my.erau.edu::20104317-4f8c-425e-a216-733e399149c9" providerId="AD" clId="Web-{8CBD63C3-A572-45BB-8D37-24F78BACB259}"/>
    <pc:docChg chg="modSld">
      <pc:chgData name="Dodson, Laurel C." userId="S::dodsonl1@my.erau.edu::20104317-4f8c-425e-a216-733e399149c9" providerId="AD" clId="Web-{8CBD63C3-A572-45BB-8D37-24F78BACB259}" dt="2023-02-09T18:11:27.725" v="3"/>
      <pc:docMkLst>
        <pc:docMk/>
      </pc:docMkLst>
      <pc:sldChg chg="addSp delSp modSp">
        <pc:chgData name="Dodson, Laurel C." userId="S::dodsonl1@my.erau.edu::20104317-4f8c-425e-a216-733e399149c9" providerId="AD" clId="Web-{8CBD63C3-A572-45BB-8D37-24F78BACB259}" dt="2023-02-09T18:11:27.725" v="3"/>
        <pc:sldMkLst>
          <pc:docMk/>
          <pc:sldMk cId="2113967473" sldId="285"/>
        </pc:sldMkLst>
        <pc:picChg chg="add del mod">
          <ac:chgData name="Dodson, Laurel C." userId="S::dodsonl1@my.erau.edu::20104317-4f8c-425e-a216-733e399149c9" providerId="AD" clId="Web-{8CBD63C3-A572-45BB-8D37-24F78BACB259}" dt="2023-02-09T18:11:27.725" v="3"/>
          <ac:picMkLst>
            <pc:docMk/>
            <pc:sldMk cId="2113967473" sldId="285"/>
            <ac:picMk id="3" creationId="{63D5075B-09C7-4FDF-E5F9-03F217477B94}"/>
          </ac:picMkLst>
        </pc:picChg>
      </pc:sldChg>
    </pc:docChg>
  </pc:docChgLst>
  <pc:docChgLst>
    <pc:chgData name="Dodson, Laurel C." userId="S::dodsonl1@my.erau.edu::20104317-4f8c-425e-a216-733e399149c9" providerId="AD" clId="Web-{29D8E998-D2C0-4E80-95E6-A3D93E84CE5F}"/>
    <pc:docChg chg="addSld delSld modSld sldOrd addMainMaster delMainMaster">
      <pc:chgData name="Dodson, Laurel C." userId="S::dodsonl1@my.erau.edu::20104317-4f8c-425e-a216-733e399149c9" providerId="AD" clId="Web-{29D8E998-D2C0-4E80-95E6-A3D93E84CE5F}" dt="2023-02-02T20:05:01.375" v="204" actId="20577"/>
      <pc:docMkLst>
        <pc:docMk/>
      </pc:docMkLst>
      <pc:sldChg chg="addSp delSp modSp mod setBg modClrScheme addAnim chgLayout">
        <pc:chgData name="Dodson, Laurel C." userId="S::dodsonl1@my.erau.edu::20104317-4f8c-425e-a216-733e399149c9" providerId="AD" clId="Web-{29D8E998-D2C0-4E80-95E6-A3D93E84CE5F}" dt="2023-02-02T19:51:15.091" v="113" actId="20577"/>
        <pc:sldMkLst>
          <pc:docMk/>
          <pc:sldMk cId="109857222" sldId="256"/>
        </pc:sldMkLst>
        <pc:spChg chg="mod">
          <ac:chgData name="Dodson, Laurel C." userId="S::dodsonl1@my.erau.edu::20104317-4f8c-425e-a216-733e399149c9" providerId="AD" clId="Web-{29D8E998-D2C0-4E80-95E6-A3D93E84CE5F}" dt="2023-02-02T19:51:15.091" v="1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odson, Laurel C." userId="S::dodsonl1@my.erau.edu::20104317-4f8c-425e-a216-733e399149c9" providerId="AD" clId="Web-{29D8E998-D2C0-4E80-95E6-A3D93E84CE5F}" dt="2023-02-02T19:50:41.995" v="10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odson, Laurel C." userId="S::dodsonl1@my.erau.edu::20104317-4f8c-425e-a216-733e399149c9" providerId="AD" clId="Web-{29D8E998-D2C0-4E80-95E6-A3D93E84CE5F}" dt="2023-02-02T19:50:41.995" v="105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Dodson, Laurel C." userId="S::dodsonl1@my.erau.edu::20104317-4f8c-425e-a216-733e399149c9" providerId="AD" clId="Web-{29D8E998-D2C0-4E80-95E6-A3D93E84CE5F}" dt="2023-02-02T19:50:41.995" v="105"/>
          <ac:spMkLst>
            <pc:docMk/>
            <pc:sldMk cId="109857222" sldId="256"/>
            <ac:spMk id="11" creationId="{D30DD7D3-2712-4491-B2C2-5FC23330C7CB}"/>
          </ac:spMkLst>
        </pc:spChg>
        <pc:spChg chg="add">
          <ac:chgData name="Dodson, Laurel C." userId="S::dodsonl1@my.erau.edu::20104317-4f8c-425e-a216-733e399149c9" providerId="AD" clId="Web-{29D8E998-D2C0-4E80-95E6-A3D93E84CE5F}" dt="2023-02-02T19:50:41.995" v="105"/>
          <ac:spMkLst>
            <pc:docMk/>
            <pc:sldMk cId="109857222" sldId="256"/>
            <ac:spMk id="18" creationId="{DE1F4381-ECC1-467E-9196-F560213AF3F6}"/>
          </ac:spMkLst>
        </pc:spChg>
        <pc:spChg chg="add">
          <ac:chgData name="Dodson, Laurel C." userId="S::dodsonl1@my.erau.edu::20104317-4f8c-425e-a216-733e399149c9" providerId="AD" clId="Web-{29D8E998-D2C0-4E80-95E6-A3D93E84CE5F}" dt="2023-02-02T19:50:41.995" v="105"/>
          <ac:spMkLst>
            <pc:docMk/>
            <pc:sldMk cId="109857222" sldId="256"/>
            <ac:spMk id="20" creationId="{19F9BF86-FE94-4517-B97D-026C7515E589}"/>
          </ac:spMkLst>
        </pc:spChg>
        <pc:picChg chg="add mod">
          <ac:chgData name="Dodson, Laurel C." userId="S::dodsonl1@my.erau.edu::20104317-4f8c-425e-a216-733e399149c9" providerId="AD" clId="Web-{29D8E998-D2C0-4E80-95E6-A3D93E84CE5F}" dt="2023-02-02T19:50:41.995" v="105"/>
          <ac:picMkLst>
            <pc:docMk/>
            <pc:sldMk cId="109857222" sldId="256"/>
            <ac:picMk id="4" creationId="{A178F104-8512-FB5A-792D-F46C16A8C17B}"/>
          </ac:picMkLst>
        </pc:picChg>
        <pc:cxnChg chg="add del">
          <ac:chgData name="Dodson, Laurel C." userId="S::dodsonl1@my.erau.edu::20104317-4f8c-425e-a216-733e399149c9" providerId="AD" clId="Web-{29D8E998-D2C0-4E80-95E6-A3D93E84CE5F}" dt="2023-02-02T19:50:41.995" v="105"/>
          <ac:cxnSpMkLst>
            <pc:docMk/>
            <pc:sldMk cId="109857222" sldId="256"/>
            <ac:cxnSpMk id="13" creationId="{FFD0734C-004D-4938-8EA0-2C3867A11A66}"/>
          </ac:cxnSpMkLst>
        </pc:cxnChg>
        <pc:cxnChg chg="add">
          <ac:chgData name="Dodson, Laurel C." userId="S::dodsonl1@my.erau.edu::20104317-4f8c-425e-a216-733e399149c9" providerId="AD" clId="Web-{29D8E998-D2C0-4E80-95E6-A3D93E84CE5F}" dt="2023-02-02T19:50:41.995" v="105"/>
          <ac:cxnSpMkLst>
            <pc:docMk/>
            <pc:sldMk cId="109857222" sldId="256"/>
            <ac:cxnSpMk id="22" creationId="{F0CE0765-E93C-4D37-9D5F-D464EFB10FA7}"/>
          </ac:cxnSpMkLst>
        </pc:cxnChg>
      </pc:sldChg>
      <pc:sldChg chg="new del">
        <pc:chgData name="Dodson, Laurel C." userId="S::dodsonl1@my.erau.edu::20104317-4f8c-425e-a216-733e399149c9" providerId="AD" clId="Web-{29D8E998-D2C0-4E80-95E6-A3D93E84CE5F}" dt="2023-02-02T19:49:03.882" v="80"/>
        <pc:sldMkLst>
          <pc:docMk/>
          <pc:sldMk cId="220543652" sldId="257"/>
        </pc:sldMkLst>
      </pc:sldChg>
      <pc:sldChg chg="new del">
        <pc:chgData name="Dodson, Laurel C." userId="S::dodsonl1@my.erau.edu::20104317-4f8c-425e-a216-733e399149c9" providerId="AD" clId="Web-{29D8E998-D2C0-4E80-95E6-A3D93E84CE5F}" dt="2023-02-02T19:49:09.476" v="82"/>
        <pc:sldMkLst>
          <pc:docMk/>
          <pc:sldMk cId="1207291742" sldId="257"/>
        </pc:sldMkLst>
      </pc:sldChg>
      <pc:sldChg chg="modSp new ord">
        <pc:chgData name="Dodson, Laurel C." userId="S::dodsonl1@my.erau.edu::20104317-4f8c-425e-a216-733e399149c9" providerId="AD" clId="Web-{29D8E998-D2C0-4E80-95E6-A3D93E84CE5F}" dt="2023-02-02T20:02:28.088" v="139" actId="20577"/>
        <pc:sldMkLst>
          <pc:docMk/>
          <pc:sldMk cId="3870729639" sldId="257"/>
        </pc:sldMkLst>
        <pc:spChg chg="mod">
          <ac:chgData name="Dodson, Laurel C." userId="S::dodsonl1@my.erau.edu::20104317-4f8c-425e-a216-733e399149c9" providerId="AD" clId="Web-{29D8E998-D2C0-4E80-95E6-A3D93E84CE5F}" dt="2023-02-02T20:02:28.088" v="139" actId="20577"/>
          <ac:spMkLst>
            <pc:docMk/>
            <pc:sldMk cId="3870729639" sldId="257"/>
            <ac:spMk id="2" creationId="{0D33934E-26AF-F711-DBF8-23386718B3F8}"/>
          </ac:spMkLst>
        </pc:spChg>
        <pc:spChg chg="mod">
          <ac:chgData name="Dodson, Laurel C." userId="S::dodsonl1@my.erau.edu::20104317-4f8c-425e-a216-733e399149c9" providerId="AD" clId="Web-{29D8E998-D2C0-4E80-95E6-A3D93E84CE5F}" dt="2023-02-02T19:49:27.727" v="89" actId="20577"/>
          <ac:spMkLst>
            <pc:docMk/>
            <pc:sldMk cId="3870729639" sldId="257"/>
            <ac:spMk id="3" creationId="{C789CC24-FCC8-BC11-D04A-7EAC908FE39E}"/>
          </ac:spMkLst>
        </pc:spChg>
      </pc:sldChg>
      <pc:sldChg chg="modSp new">
        <pc:chgData name="Dodson, Laurel C." userId="S::dodsonl1@my.erau.edu::20104317-4f8c-425e-a216-733e399149c9" providerId="AD" clId="Web-{29D8E998-D2C0-4E80-95E6-A3D93E84CE5F}" dt="2023-02-02T20:04:20.311" v="193" actId="20577"/>
        <pc:sldMkLst>
          <pc:docMk/>
          <pc:sldMk cId="4178804541" sldId="258"/>
        </pc:sldMkLst>
        <pc:spChg chg="mod">
          <ac:chgData name="Dodson, Laurel C." userId="S::dodsonl1@my.erau.edu::20104317-4f8c-425e-a216-733e399149c9" providerId="AD" clId="Web-{29D8E998-D2C0-4E80-95E6-A3D93E84CE5F}" dt="2023-02-02T20:04:20.311" v="193" actId="20577"/>
          <ac:spMkLst>
            <pc:docMk/>
            <pc:sldMk cId="4178804541" sldId="258"/>
            <ac:spMk id="2" creationId="{A0A130E2-A6B5-8C37-411B-6EC193B65F3F}"/>
          </ac:spMkLst>
        </pc:spChg>
      </pc:sldChg>
      <pc:sldChg chg="modSp add ord">
        <pc:chgData name="Dodson, Laurel C." userId="S::dodsonl1@my.erau.edu::20104317-4f8c-425e-a216-733e399149c9" providerId="AD" clId="Web-{29D8E998-D2C0-4E80-95E6-A3D93E84CE5F}" dt="2023-02-02T20:05:01.375" v="204" actId="20577"/>
        <pc:sldMkLst>
          <pc:docMk/>
          <pc:sldMk cId="4086392958" sldId="259"/>
        </pc:sldMkLst>
        <pc:spChg chg="mod">
          <ac:chgData name="Dodson, Laurel C." userId="S::dodsonl1@my.erau.edu::20104317-4f8c-425e-a216-733e399149c9" providerId="AD" clId="Web-{29D8E998-D2C0-4E80-95E6-A3D93E84CE5F}" dt="2023-02-02T20:05:01.375" v="204" actId="20577"/>
          <ac:spMkLst>
            <pc:docMk/>
            <pc:sldMk cId="4086392958" sldId="259"/>
            <ac:spMk id="2" creationId="{AA0D45DB-4B80-44F1-C40C-F2F9BEF5A222}"/>
          </ac:spMkLst>
        </pc:spChg>
      </pc:sldChg>
      <pc:sldChg chg="modSp new ord">
        <pc:chgData name="Dodson, Laurel C." userId="S::dodsonl1@my.erau.edu::20104317-4f8c-425e-a216-733e399149c9" providerId="AD" clId="Web-{29D8E998-D2C0-4E80-95E6-A3D93E84CE5F}" dt="2023-02-02T20:03:56.373" v="183"/>
        <pc:sldMkLst>
          <pc:docMk/>
          <pc:sldMk cId="2113085699" sldId="260"/>
        </pc:sldMkLst>
        <pc:spChg chg="mod">
          <ac:chgData name="Dodson, Laurel C." userId="S::dodsonl1@my.erau.edu::20104317-4f8c-425e-a216-733e399149c9" providerId="AD" clId="Web-{29D8E998-D2C0-4E80-95E6-A3D93E84CE5F}" dt="2023-02-02T20:03:51.872" v="182" actId="20577"/>
          <ac:spMkLst>
            <pc:docMk/>
            <pc:sldMk cId="2113085699" sldId="260"/>
            <ac:spMk id="2" creationId="{8B7ADD3D-4F72-4E60-C9B9-2B18FFFD19BB}"/>
          </ac:spMkLst>
        </pc:spChg>
        <pc:spChg chg="mod">
          <ac:chgData name="Dodson, Laurel C." userId="S::dodsonl1@my.erau.edu::20104317-4f8c-425e-a216-733e399149c9" providerId="AD" clId="Web-{29D8E998-D2C0-4E80-95E6-A3D93E84CE5F}" dt="2023-02-02T20:03:20.340" v="159" actId="20577"/>
          <ac:spMkLst>
            <pc:docMk/>
            <pc:sldMk cId="2113085699" sldId="260"/>
            <ac:spMk id="3" creationId="{06C337E0-59A6-F0A2-3225-18FB8EFDCA3E}"/>
          </ac:spMkLst>
        </pc:spChg>
        <pc:spChg chg="mod">
          <ac:chgData name="Dodson, Laurel C." userId="S::dodsonl1@my.erau.edu::20104317-4f8c-425e-a216-733e399149c9" providerId="AD" clId="Web-{29D8E998-D2C0-4E80-95E6-A3D93E84CE5F}" dt="2023-02-02T20:03:28.153" v="168" actId="20577"/>
          <ac:spMkLst>
            <pc:docMk/>
            <pc:sldMk cId="2113085699" sldId="260"/>
            <ac:spMk id="5" creationId="{D26B734C-55F9-5DA9-C1E6-8BFA92BE891E}"/>
          </ac:spMkLst>
        </pc:spChg>
      </pc:sldChg>
      <pc:sldChg chg="new del">
        <pc:chgData name="Dodson, Laurel C." userId="S::dodsonl1@my.erau.edu::20104317-4f8c-425e-a216-733e399149c9" providerId="AD" clId="Web-{29D8E998-D2C0-4E80-95E6-A3D93E84CE5F}" dt="2023-02-02T20:03:07.949" v="153"/>
        <pc:sldMkLst>
          <pc:docMk/>
          <pc:sldMk cId="2557607422" sldId="260"/>
        </pc:sldMkLst>
      </pc:sldChg>
      <pc:sldChg chg="modSp new">
        <pc:chgData name="Dodson, Laurel C." userId="S::dodsonl1@my.erau.edu::20104317-4f8c-425e-a216-733e399149c9" providerId="AD" clId="Web-{29D8E998-D2C0-4E80-95E6-A3D93E84CE5F}" dt="2023-02-02T20:04:53.594" v="203" actId="20577"/>
        <pc:sldMkLst>
          <pc:docMk/>
          <pc:sldMk cId="2709341469" sldId="261"/>
        </pc:sldMkLst>
        <pc:spChg chg="mod">
          <ac:chgData name="Dodson, Laurel C." userId="S::dodsonl1@my.erau.edu::20104317-4f8c-425e-a216-733e399149c9" providerId="AD" clId="Web-{29D8E998-D2C0-4E80-95E6-A3D93E84CE5F}" dt="2023-02-02T20:04:53.594" v="203" actId="20577"/>
          <ac:spMkLst>
            <pc:docMk/>
            <pc:sldMk cId="2709341469" sldId="261"/>
            <ac:spMk id="2" creationId="{2FF89A0D-1933-37A5-DC24-28EE1EB25239}"/>
          </ac:spMkLst>
        </pc:spChg>
      </pc:sldChg>
      <pc:sldMasterChg chg="add del addSldLayout delSldLayout">
        <pc:chgData name="Dodson, Laurel C." userId="S::dodsonl1@my.erau.edu::20104317-4f8c-425e-a216-733e399149c9" providerId="AD" clId="Web-{29D8E998-D2C0-4E80-95E6-A3D93E84CE5F}" dt="2023-02-02T19:52:16.812" v="115"/>
        <pc:sldMasterMkLst>
          <pc:docMk/>
          <pc:sldMasterMk cId="2460954070" sldId="2147483660"/>
        </pc:sldMasterMkLst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odson, Laurel C." userId="S::dodsonl1@my.erau.edu::20104317-4f8c-425e-a216-733e399149c9" providerId="AD" clId="Web-{29D8E998-D2C0-4E80-95E6-A3D93E84CE5F}" dt="2023-02-02T19:52:16.812" v="1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Dodson, Laurel C." userId="S::dodsonl1@my.erau.edu::20104317-4f8c-425e-a216-733e399149c9" providerId="AD" clId="Web-{29D8E998-D2C0-4E80-95E6-A3D93E84CE5F}" dt="2023-02-02T19:44:31.620" v="0"/>
        <pc:sldMasterMkLst>
          <pc:docMk/>
          <pc:sldMasterMk cId="836586672" sldId="2147483672"/>
        </pc:sldMasterMkLst>
        <pc:sldLayoutChg chg="ad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3520831436" sldId="2147483673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4059365141" sldId="2147483674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3378768891" sldId="2147483675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2762555529" sldId="2147483676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1387486242" sldId="2147483677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118491843" sldId="2147483678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3801126458" sldId="2147483679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3255634983" sldId="2147483680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1069285481" sldId="2147483681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955735838" sldId="2147483682"/>
          </pc:sldLayoutMkLst>
        </pc:sldLayoutChg>
        <pc:sldLayoutChg chg="add replId">
          <pc:chgData name="Dodson, Laurel C." userId="S::dodsonl1@my.erau.edu::20104317-4f8c-425e-a216-733e399149c9" providerId="AD" clId="Web-{29D8E998-D2C0-4E80-95E6-A3D93E84CE5F}" dt="2023-02-02T19:44:31.620" v="0"/>
          <pc:sldLayoutMkLst>
            <pc:docMk/>
            <pc:sldMasterMk cId="836586672" sldId="2147483672"/>
            <pc:sldLayoutMk cId="1919488725" sldId="2147483683"/>
          </pc:sldLayoutMkLst>
        </pc:sldLayoutChg>
      </pc:sldMasterChg>
    </pc:docChg>
  </pc:docChgLst>
  <pc:docChgLst>
    <pc:chgData name="Hoke, RoseEllen" userId="S::hoker@my.erau.edu::476355a6-959b-4ae2-916b-0151098e3454" providerId="AD" clId="Web-{490225DF-6FF2-4C06-813D-2EC07194422C}"/>
    <pc:docChg chg="addSld modSld">
      <pc:chgData name="Hoke, RoseEllen" userId="S::hoker@my.erau.edu::476355a6-959b-4ae2-916b-0151098e3454" providerId="AD" clId="Web-{490225DF-6FF2-4C06-813D-2EC07194422C}" dt="2023-02-09T19:10:13.908" v="32"/>
      <pc:docMkLst>
        <pc:docMk/>
      </pc:docMkLst>
      <pc:sldChg chg="addSp delSp modSp new mod setBg">
        <pc:chgData name="Hoke, RoseEllen" userId="S::hoker@my.erau.edu::476355a6-959b-4ae2-916b-0151098e3454" providerId="AD" clId="Web-{490225DF-6FF2-4C06-813D-2EC07194422C}" dt="2023-02-09T19:10:13.908" v="32"/>
        <pc:sldMkLst>
          <pc:docMk/>
          <pc:sldMk cId="1480453499" sldId="286"/>
        </pc:sldMkLst>
        <pc:spChg chg="mod">
          <ac:chgData name="Hoke, RoseEllen" userId="S::hoker@my.erau.edu::476355a6-959b-4ae2-916b-0151098e3454" providerId="AD" clId="Web-{490225DF-6FF2-4C06-813D-2EC07194422C}" dt="2023-02-09T19:10:13.908" v="32"/>
          <ac:spMkLst>
            <pc:docMk/>
            <pc:sldMk cId="1480453499" sldId="286"/>
            <ac:spMk id="2" creationId="{EB358D94-D76E-283D-1365-577418046F50}"/>
          </ac:spMkLst>
        </pc:spChg>
        <pc:spChg chg="del mod">
          <ac:chgData name="Hoke, RoseEllen" userId="S::hoker@my.erau.edu::476355a6-959b-4ae2-916b-0151098e3454" providerId="AD" clId="Web-{490225DF-6FF2-4C06-813D-2EC07194422C}" dt="2023-02-09T19:10:07.783" v="31"/>
          <ac:spMkLst>
            <pc:docMk/>
            <pc:sldMk cId="1480453499" sldId="286"/>
            <ac:spMk id="3" creationId="{6E4418D5-AB30-9D7D-2C0E-8A828005FF7A}"/>
          </ac:spMkLst>
        </pc:spChg>
        <pc:spChg chg="mod">
          <ac:chgData name="Hoke, RoseEllen" userId="S::hoker@my.erau.edu::476355a6-959b-4ae2-916b-0151098e3454" providerId="AD" clId="Web-{490225DF-6FF2-4C06-813D-2EC07194422C}" dt="2023-02-09T19:10:13.908" v="32"/>
          <ac:spMkLst>
            <pc:docMk/>
            <pc:sldMk cId="1480453499" sldId="286"/>
            <ac:spMk id="4" creationId="{C7CF15C8-6DE8-0A3F-B11E-8B5E0268F86F}"/>
          </ac:spMkLst>
        </pc:spChg>
        <pc:spChg chg="add">
          <ac:chgData name="Hoke, RoseEllen" userId="S::hoker@my.erau.edu::476355a6-959b-4ae2-916b-0151098e3454" providerId="AD" clId="Web-{490225DF-6FF2-4C06-813D-2EC07194422C}" dt="2023-02-09T19:10:13.908" v="32"/>
          <ac:spMkLst>
            <pc:docMk/>
            <pc:sldMk cId="1480453499" sldId="286"/>
            <ac:spMk id="12" creationId="{19F9BF86-FE94-4517-B97D-026C7515E589}"/>
          </ac:spMkLst>
        </pc:spChg>
        <pc:picChg chg="add mod ord">
          <ac:chgData name="Hoke, RoseEllen" userId="S::hoker@my.erau.edu::476355a6-959b-4ae2-916b-0151098e3454" providerId="AD" clId="Web-{490225DF-6FF2-4C06-813D-2EC07194422C}" dt="2023-02-09T19:10:13.908" v="32"/>
          <ac:picMkLst>
            <pc:docMk/>
            <pc:sldMk cId="1480453499" sldId="286"/>
            <ac:picMk id="5" creationId="{A059C202-D3DD-4D39-5586-C57B9FEDFE8A}"/>
          </ac:picMkLst>
        </pc:picChg>
        <pc:cxnChg chg="add">
          <ac:chgData name="Hoke, RoseEllen" userId="S::hoker@my.erau.edu::476355a6-959b-4ae2-916b-0151098e3454" providerId="AD" clId="Web-{490225DF-6FF2-4C06-813D-2EC07194422C}" dt="2023-02-09T19:10:13.908" v="32"/>
          <ac:cxnSpMkLst>
            <pc:docMk/>
            <pc:sldMk cId="1480453499" sldId="286"/>
            <ac:cxnSpMk id="10" creationId="{F209B62C-3402-4623-9A7C-AA048B56F8C3}"/>
          </ac:cxnSpMkLst>
        </pc:cxnChg>
        <pc:cxnChg chg="add">
          <ac:chgData name="Hoke, RoseEllen" userId="S::hoker@my.erau.edu::476355a6-959b-4ae2-916b-0151098e3454" providerId="AD" clId="Web-{490225DF-6FF2-4C06-813D-2EC07194422C}" dt="2023-02-09T19:10:13.908" v="32"/>
          <ac:cxnSpMkLst>
            <pc:docMk/>
            <pc:sldMk cId="1480453499" sldId="286"/>
            <ac:cxnSpMk id="14" creationId="{8CED01B4-40F2-4CAE-8062-1D4CE8454C35}"/>
          </ac:cxnSpMkLst>
        </pc:cxnChg>
      </pc:sldChg>
    </pc:docChg>
  </pc:docChgLst>
  <pc:docChgLst>
    <pc:chgData name="Dodson, Laurel C." userId="S::dodsonl1@my.erau.edu::20104317-4f8c-425e-a216-733e399149c9" providerId="AD" clId="Web-{6009BE13-50F7-4299-9C4F-81B3F26B10CC}"/>
    <pc:docChg chg="addSld delSld modSld">
      <pc:chgData name="Dodson, Laurel C." userId="S::dodsonl1@my.erau.edu::20104317-4f8c-425e-a216-733e399149c9" providerId="AD" clId="Web-{6009BE13-50F7-4299-9C4F-81B3F26B10CC}" dt="2023-02-05T18:42:19.789" v="1110" actId="20577"/>
      <pc:docMkLst>
        <pc:docMk/>
      </pc:docMkLst>
      <pc:sldChg chg="modSp">
        <pc:chgData name="Dodson, Laurel C." userId="S::dodsonl1@my.erau.edu::20104317-4f8c-425e-a216-733e399149c9" providerId="AD" clId="Web-{6009BE13-50F7-4299-9C4F-81B3F26B10CC}" dt="2023-02-05T17:55:41.258" v="92" actId="20577"/>
        <pc:sldMkLst>
          <pc:docMk/>
          <pc:sldMk cId="3870729639" sldId="257"/>
        </pc:sldMkLst>
        <pc:spChg chg="mod">
          <ac:chgData name="Dodson, Laurel C." userId="S::dodsonl1@my.erau.edu::20104317-4f8c-425e-a216-733e399149c9" providerId="AD" clId="Web-{6009BE13-50F7-4299-9C4F-81B3F26B10CC}" dt="2023-02-05T17:55:41.258" v="92" actId="20577"/>
          <ac:spMkLst>
            <pc:docMk/>
            <pc:sldMk cId="3870729639" sldId="257"/>
            <ac:spMk id="3" creationId="{C789CC24-FCC8-BC11-D04A-7EAC908FE39E}"/>
          </ac:spMkLst>
        </pc:spChg>
      </pc:sldChg>
      <pc:sldChg chg="modSp">
        <pc:chgData name="Dodson, Laurel C." userId="S::dodsonl1@my.erau.edu::20104317-4f8c-425e-a216-733e399149c9" providerId="AD" clId="Web-{6009BE13-50F7-4299-9C4F-81B3F26B10CC}" dt="2023-02-05T18:42:19.789" v="1110" actId="20577"/>
        <pc:sldMkLst>
          <pc:docMk/>
          <pc:sldMk cId="4178804541" sldId="258"/>
        </pc:sldMkLst>
        <pc:spChg chg="mod">
          <ac:chgData name="Dodson, Laurel C." userId="S::dodsonl1@my.erau.edu::20104317-4f8c-425e-a216-733e399149c9" providerId="AD" clId="Web-{6009BE13-50F7-4299-9C4F-81B3F26B10CC}" dt="2023-02-05T18:42:19.789" v="1110" actId="20577"/>
          <ac:spMkLst>
            <pc:docMk/>
            <pc:sldMk cId="4178804541" sldId="258"/>
            <ac:spMk id="3" creationId="{EF2EE026-DADB-B598-951D-BAD84F20CA56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42:14.289" v="1105" actId="20577"/>
          <ac:spMkLst>
            <pc:docMk/>
            <pc:sldMk cId="4178804541" sldId="258"/>
            <ac:spMk id="4" creationId="{A0751D88-DB24-5FEC-405E-65B9B9445699}"/>
          </ac:spMkLst>
        </pc:spChg>
      </pc:sldChg>
      <pc:sldChg chg="modSp">
        <pc:chgData name="Dodson, Laurel C." userId="S::dodsonl1@my.erau.edu::20104317-4f8c-425e-a216-733e399149c9" providerId="AD" clId="Web-{6009BE13-50F7-4299-9C4F-81B3F26B10CC}" dt="2023-02-05T18:08:51.556" v="500" actId="20577"/>
        <pc:sldMkLst>
          <pc:docMk/>
          <pc:sldMk cId="4086392958" sldId="259"/>
        </pc:sldMkLst>
        <pc:spChg chg="mod">
          <ac:chgData name="Dodson, Laurel C." userId="S::dodsonl1@my.erau.edu::20104317-4f8c-425e-a216-733e399149c9" providerId="AD" clId="Web-{6009BE13-50F7-4299-9C4F-81B3F26B10CC}" dt="2023-02-05T18:08:37.697" v="494" actId="20577"/>
          <ac:spMkLst>
            <pc:docMk/>
            <pc:sldMk cId="4086392958" sldId="259"/>
            <ac:spMk id="5" creationId="{A61CDCDB-8A7D-4DDB-3933-DB6ABD528BF8}"/>
          </ac:spMkLst>
        </pc:spChg>
        <pc:spChg chg="mod">
          <ac:chgData name="Dodson, Laurel C." userId="S::dodsonl1@my.erau.edu::20104317-4f8c-425e-a216-733e399149c9" providerId="AD" clId="Web-{6009BE13-50F7-4299-9C4F-81B3F26B10CC}" dt="2023-02-05T17:58:41.324" v="152" actId="20577"/>
          <ac:spMkLst>
            <pc:docMk/>
            <pc:sldMk cId="4086392958" sldId="259"/>
            <ac:spMk id="6" creationId="{4C3C8C2D-289A-1E6D-6A87-07F73F45DCE1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08:44.416" v="498" actId="20577"/>
          <ac:spMkLst>
            <pc:docMk/>
            <pc:sldMk cId="4086392958" sldId="259"/>
            <ac:spMk id="12" creationId="{7B5F08F1-DBE7-B589-BB79-2BC0F6E63E87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08:51.556" v="500" actId="20577"/>
          <ac:spMkLst>
            <pc:docMk/>
            <pc:sldMk cId="4086392958" sldId="259"/>
            <ac:spMk id="13" creationId="{668AF9BC-80D7-76A8-646F-CBDE3C67E5AD}"/>
          </ac:spMkLst>
        </pc:spChg>
      </pc:sldChg>
      <pc:sldChg chg="modSp">
        <pc:chgData name="Dodson, Laurel C." userId="S::dodsonl1@my.erau.edu::20104317-4f8c-425e-a216-733e399149c9" providerId="AD" clId="Web-{6009BE13-50F7-4299-9C4F-81B3F26B10CC}" dt="2023-02-05T18:07:27.805" v="457" actId="20577"/>
        <pc:sldMkLst>
          <pc:docMk/>
          <pc:sldMk cId="2113085699" sldId="260"/>
        </pc:sldMkLst>
        <pc:spChg chg="mod">
          <ac:chgData name="Dodson, Laurel C." userId="S::dodsonl1@my.erau.edu::20104317-4f8c-425e-a216-733e399149c9" providerId="AD" clId="Web-{6009BE13-50F7-4299-9C4F-81B3F26B10CC}" dt="2023-02-05T17:57:07.385" v="93" actId="20577"/>
          <ac:spMkLst>
            <pc:docMk/>
            <pc:sldMk cId="2113085699" sldId="260"/>
            <ac:spMk id="3" creationId="{06C337E0-59A6-F0A2-3225-18FB8EFDCA3E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07:27.805" v="457" actId="20577"/>
          <ac:spMkLst>
            <pc:docMk/>
            <pc:sldMk cId="2113085699" sldId="260"/>
            <ac:spMk id="4" creationId="{ED94DAB4-4800-0CC0-4A91-4621C007AB07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06:24.444" v="403" actId="20577"/>
          <ac:spMkLst>
            <pc:docMk/>
            <pc:sldMk cId="2113085699" sldId="260"/>
            <ac:spMk id="6" creationId="{57DD4E6B-4EE5-4122-1FBB-152267194F0D}"/>
          </ac:spMkLst>
        </pc:spChg>
      </pc:sldChg>
      <pc:sldChg chg="modSp">
        <pc:chgData name="Dodson, Laurel C." userId="S::dodsonl1@my.erau.edu::20104317-4f8c-425e-a216-733e399149c9" providerId="AD" clId="Web-{6009BE13-50F7-4299-9C4F-81B3F26B10CC}" dt="2023-02-05T17:54:23.693" v="30" actId="20577"/>
        <pc:sldMkLst>
          <pc:docMk/>
          <pc:sldMk cId="2709341469" sldId="261"/>
        </pc:sldMkLst>
        <pc:spChg chg="mod">
          <ac:chgData name="Dodson, Laurel C." userId="S::dodsonl1@my.erau.edu::20104317-4f8c-425e-a216-733e399149c9" providerId="AD" clId="Web-{6009BE13-50F7-4299-9C4F-81B3F26B10CC}" dt="2023-02-05T17:54:23.693" v="30" actId="20577"/>
          <ac:spMkLst>
            <pc:docMk/>
            <pc:sldMk cId="2709341469" sldId="261"/>
            <ac:spMk id="3" creationId="{43437ADE-A425-5ABD-BB7F-4E8BB47CBE01}"/>
          </ac:spMkLst>
        </pc:spChg>
      </pc:sldChg>
      <pc:sldChg chg="modSp new">
        <pc:chgData name="Dodson, Laurel C." userId="S::dodsonl1@my.erau.edu::20104317-4f8c-425e-a216-733e399149c9" providerId="AD" clId="Web-{6009BE13-50F7-4299-9C4F-81B3F26B10CC}" dt="2023-02-05T18:16:42.567" v="678" actId="20577"/>
        <pc:sldMkLst>
          <pc:docMk/>
          <pc:sldMk cId="3051391725" sldId="262"/>
        </pc:sldMkLst>
        <pc:spChg chg="mod">
          <ac:chgData name="Dodson, Laurel C." userId="S::dodsonl1@my.erau.edu::20104317-4f8c-425e-a216-733e399149c9" providerId="AD" clId="Web-{6009BE13-50F7-4299-9C4F-81B3F26B10CC}" dt="2023-02-05T18:01:41.062" v="219" actId="20577"/>
          <ac:spMkLst>
            <pc:docMk/>
            <pc:sldMk cId="3051391725" sldId="262"/>
            <ac:spMk id="2" creationId="{30350CD6-D783-1E3C-27C1-0B7FCDD49370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02:22.235" v="230" actId="20577"/>
          <ac:spMkLst>
            <pc:docMk/>
            <pc:sldMk cId="3051391725" sldId="262"/>
            <ac:spMk id="3" creationId="{72ED8255-56EE-D1DC-FC66-1E2DB4CA7774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13:37.610" v="595" actId="20577"/>
          <ac:spMkLst>
            <pc:docMk/>
            <pc:sldMk cId="3051391725" sldId="262"/>
            <ac:spMk id="4" creationId="{7058EF5D-E78C-AEEE-724A-D0C5DC9A61BA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04:09.175" v="271" actId="20577"/>
          <ac:spMkLst>
            <pc:docMk/>
            <pc:sldMk cId="3051391725" sldId="262"/>
            <ac:spMk id="5" creationId="{7BB81BBB-7BBD-9B51-5430-AE3954D8E15C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16:42.567" v="678" actId="20577"/>
          <ac:spMkLst>
            <pc:docMk/>
            <pc:sldMk cId="3051391725" sldId="262"/>
            <ac:spMk id="6" creationId="{C29CC4A8-06F1-7371-6E0A-D6D2B90A5D2C}"/>
          </ac:spMkLst>
        </pc:spChg>
      </pc:sldChg>
      <pc:sldChg chg="new del">
        <pc:chgData name="Dodson, Laurel C." userId="S::dodsonl1@my.erau.edu::20104317-4f8c-425e-a216-733e399149c9" providerId="AD" clId="Web-{6009BE13-50F7-4299-9C4F-81B3F26B10CC}" dt="2023-02-05T18:09:59.808" v="502"/>
        <pc:sldMkLst>
          <pc:docMk/>
          <pc:sldMk cId="3225820090" sldId="263"/>
        </pc:sldMkLst>
      </pc:sldChg>
      <pc:sldChg chg="modSp new">
        <pc:chgData name="Dodson, Laurel C." userId="S::dodsonl1@my.erau.edu::20104317-4f8c-425e-a216-733e399149c9" providerId="AD" clId="Web-{6009BE13-50F7-4299-9C4F-81B3F26B10CC}" dt="2023-02-05T18:11:14.903" v="541" actId="20577"/>
        <pc:sldMkLst>
          <pc:docMk/>
          <pc:sldMk cId="3331709213" sldId="263"/>
        </pc:sldMkLst>
        <pc:spChg chg="mod">
          <ac:chgData name="Dodson, Laurel C." userId="S::dodsonl1@my.erau.edu::20104317-4f8c-425e-a216-733e399149c9" providerId="AD" clId="Web-{6009BE13-50F7-4299-9C4F-81B3F26B10CC}" dt="2023-02-05T18:10:37.059" v="528" actId="20577"/>
          <ac:spMkLst>
            <pc:docMk/>
            <pc:sldMk cId="3331709213" sldId="263"/>
            <ac:spMk id="2" creationId="{BD3D08F3-318F-9711-E14A-F4E4853191CB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11:14.903" v="541" actId="20577"/>
          <ac:spMkLst>
            <pc:docMk/>
            <pc:sldMk cId="3331709213" sldId="263"/>
            <ac:spMk id="3" creationId="{EDA33511-BF08-EC1F-35B3-640CECFC59B2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10:58.247" v="530" actId="20577"/>
          <ac:spMkLst>
            <pc:docMk/>
            <pc:sldMk cId="3331709213" sldId="263"/>
            <ac:spMk id="4" creationId="{26C44878-334C-0BD6-9C2C-CC632B4E2659}"/>
          </ac:spMkLst>
        </pc:spChg>
      </pc:sldChg>
      <pc:sldChg chg="modSp new">
        <pc:chgData name="Dodson, Laurel C." userId="S::dodsonl1@my.erau.edu::20104317-4f8c-425e-a216-733e399149c9" providerId="AD" clId="Web-{6009BE13-50F7-4299-9C4F-81B3F26B10CC}" dt="2023-02-05T18:15:17.753" v="650" actId="20577"/>
        <pc:sldMkLst>
          <pc:docMk/>
          <pc:sldMk cId="3211310483" sldId="264"/>
        </pc:sldMkLst>
        <pc:spChg chg="mod">
          <ac:chgData name="Dodson, Laurel C." userId="S::dodsonl1@my.erau.edu::20104317-4f8c-425e-a216-733e399149c9" providerId="AD" clId="Web-{6009BE13-50F7-4299-9C4F-81B3F26B10CC}" dt="2023-02-05T18:14:56.799" v="634" actId="20577"/>
          <ac:spMkLst>
            <pc:docMk/>
            <pc:sldMk cId="3211310483" sldId="264"/>
            <ac:spMk id="2" creationId="{3E26B855-088E-797D-C4AC-D062A02C3CF1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15:17.753" v="650" actId="20577"/>
          <ac:spMkLst>
            <pc:docMk/>
            <pc:sldMk cId="3211310483" sldId="264"/>
            <ac:spMk id="3" creationId="{A1C14B45-1DAF-CA01-9592-2E7E5C4F7D80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14:22.329" v="609"/>
          <ac:spMkLst>
            <pc:docMk/>
            <pc:sldMk cId="3211310483" sldId="264"/>
            <ac:spMk id="4" creationId="{0E4071A5-A5AD-EBA2-64E1-660281D3A7A1}"/>
          </ac:spMkLst>
        </pc:spChg>
      </pc:sldChg>
      <pc:sldChg chg="addSp modSp new del mod modClrScheme chgLayout">
        <pc:chgData name="Dodson, Laurel C." userId="S::dodsonl1@my.erau.edu::20104317-4f8c-425e-a216-733e399149c9" providerId="AD" clId="Web-{6009BE13-50F7-4299-9C4F-81B3F26B10CC}" dt="2023-02-05T18:18:04.819" v="697"/>
        <pc:sldMkLst>
          <pc:docMk/>
          <pc:sldMk cId="132254356" sldId="265"/>
        </pc:sldMkLst>
        <pc:spChg chg="mod ord">
          <ac:chgData name="Dodson, Laurel C." userId="S::dodsonl1@my.erau.edu::20104317-4f8c-425e-a216-733e399149c9" providerId="AD" clId="Web-{6009BE13-50F7-4299-9C4F-81B3F26B10CC}" dt="2023-02-05T18:17:37.209" v="693" actId="20577"/>
          <ac:spMkLst>
            <pc:docMk/>
            <pc:sldMk cId="132254356" sldId="265"/>
            <ac:spMk id="2" creationId="{90DED60F-B032-9EFC-7693-687AD122BD51}"/>
          </ac:spMkLst>
        </pc:spChg>
        <pc:spChg chg="mod ord">
          <ac:chgData name="Dodson, Laurel C." userId="S::dodsonl1@my.erau.edu::20104317-4f8c-425e-a216-733e399149c9" providerId="AD" clId="Web-{6009BE13-50F7-4299-9C4F-81B3F26B10CC}" dt="2023-02-05T18:17:41.287" v="695" actId="20577"/>
          <ac:spMkLst>
            <pc:docMk/>
            <pc:sldMk cId="132254356" sldId="265"/>
            <ac:spMk id="3" creationId="{1DFF06A7-10F3-A65B-98F6-27E825829CDE}"/>
          </ac:spMkLst>
        </pc:spChg>
        <pc:spChg chg="mod ord">
          <ac:chgData name="Dodson, Laurel C." userId="S::dodsonl1@my.erau.edu::20104317-4f8c-425e-a216-733e399149c9" providerId="AD" clId="Web-{6009BE13-50F7-4299-9C4F-81B3F26B10CC}" dt="2023-02-05T18:17:29.974" v="684"/>
          <ac:spMkLst>
            <pc:docMk/>
            <pc:sldMk cId="132254356" sldId="265"/>
            <ac:spMk id="4" creationId="{E288C913-2A09-1C56-ECBF-AC8585A22379}"/>
          </ac:spMkLst>
        </pc:spChg>
        <pc:spChg chg="add mod ord">
          <ac:chgData name="Dodson, Laurel C." userId="S::dodsonl1@my.erau.edu::20104317-4f8c-425e-a216-733e399149c9" providerId="AD" clId="Web-{6009BE13-50F7-4299-9C4F-81B3F26B10CC}" dt="2023-02-05T18:17:29.974" v="684"/>
          <ac:spMkLst>
            <pc:docMk/>
            <pc:sldMk cId="132254356" sldId="265"/>
            <ac:spMk id="5" creationId="{7DAC0A09-77C6-D239-8A88-2AD443E3BAE6}"/>
          </ac:spMkLst>
        </pc:spChg>
        <pc:spChg chg="add mod ord">
          <ac:chgData name="Dodson, Laurel C." userId="S::dodsonl1@my.erau.edu::20104317-4f8c-425e-a216-733e399149c9" providerId="AD" clId="Web-{6009BE13-50F7-4299-9C4F-81B3F26B10CC}" dt="2023-02-05T18:17:29.974" v="684"/>
          <ac:spMkLst>
            <pc:docMk/>
            <pc:sldMk cId="132254356" sldId="265"/>
            <ac:spMk id="6" creationId="{AC63AF1A-BB70-96AC-B5B1-98A78CAC0B5F}"/>
          </ac:spMkLst>
        </pc:spChg>
        <pc:spChg chg="add mod ord">
          <ac:chgData name="Dodson, Laurel C." userId="S::dodsonl1@my.erau.edu::20104317-4f8c-425e-a216-733e399149c9" providerId="AD" clId="Web-{6009BE13-50F7-4299-9C4F-81B3F26B10CC}" dt="2023-02-05T18:17:29.974" v="684"/>
          <ac:spMkLst>
            <pc:docMk/>
            <pc:sldMk cId="132254356" sldId="265"/>
            <ac:spMk id="7" creationId="{EC976731-361E-7EAB-DFEE-8DBBDD461424}"/>
          </ac:spMkLst>
        </pc:spChg>
      </pc:sldChg>
      <pc:sldChg chg="addSp delSp modSp add">
        <pc:chgData name="Dodson, Laurel C." userId="S::dodsonl1@my.erau.edu::20104317-4f8c-425e-a216-733e399149c9" providerId="AD" clId="Web-{6009BE13-50F7-4299-9C4F-81B3F26B10CC}" dt="2023-02-05T18:34:03.841" v="895" actId="1076"/>
        <pc:sldMkLst>
          <pc:docMk/>
          <pc:sldMk cId="3935918576" sldId="266"/>
        </pc:sldMkLst>
        <pc:spChg chg="mod">
          <ac:chgData name="Dodson, Laurel C." userId="S::dodsonl1@my.erau.edu::20104317-4f8c-425e-a216-733e399149c9" providerId="AD" clId="Web-{6009BE13-50F7-4299-9C4F-81B3F26B10CC}" dt="2023-02-05T18:19:13.820" v="768" actId="20577"/>
          <ac:spMkLst>
            <pc:docMk/>
            <pc:sldMk cId="3935918576" sldId="266"/>
            <ac:spMk id="3" creationId="{877004B2-08E3-3C3B-75F9-0F35F2CF4726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21:25.496" v="873" actId="20577"/>
          <ac:spMkLst>
            <pc:docMk/>
            <pc:sldMk cId="3935918576" sldId="266"/>
            <ac:spMk id="5" creationId="{879CFED9-2BBD-26DE-4510-A1AE752C3CC0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21:09.120" v="860" actId="20577"/>
          <ac:spMkLst>
            <pc:docMk/>
            <pc:sldMk cId="3935918576" sldId="266"/>
            <ac:spMk id="9" creationId="{E03E8AAA-B00E-2379-E892-51BE6105F939}"/>
          </ac:spMkLst>
        </pc:spChg>
        <pc:picChg chg="mod">
          <ac:chgData name="Dodson, Laurel C." userId="S::dodsonl1@my.erau.edu::20104317-4f8c-425e-a216-733e399149c9" providerId="AD" clId="Web-{6009BE13-50F7-4299-9C4F-81B3F26B10CC}" dt="2023-02-05T18:29:24.116" v="884"/>
          <ac:picMkLst>
            <pc:docMk/>
            <pc:sldMk cId="3935918576" sldId="266"/>
            <ac:picMk id="4" creationId="{C7448BF9-0073-FC11-5C53-F9AD1FD0638D}"/>
          </ac:picMkLst>
        </pc:picChg>
        <pc:picChg chg="mod">
          <ac:chgData name="Dodson, Laurel C." userId="S::dodsonl1@my.erau.edu::20104317-4f8c-425e-a216-733e399149c9" providerId="AD" clId="Web-{6009BE13-50F7-4299-9C4F-81B3F26B10CC}" dt="2023-02-05T18:25:19.767" v="881" actId="1076"/>
          <ac:picMkLst>
            <pc:docMk/>
            <pc:sldMk cId="3935918576" sldId="266"/>
            <ac:picMk id="6" creationId="{E00164F7-382C-F754-519D-9E67BA345C90}"/>
          </ac:picMkLst>
        </pc:picChg>
        <pc:picChg chg="del mod">
          <ac:chgData name="Dodson, Laurel C." userId="S::dodsonl1@my.erau.edu::20104317-4f8c-425e-a216-733e399149c9" providerId="AD" clId="Web-{6009BE13-50F7-4299-9C4F-81B3F26B10CC}" dt="2023-02-05T18:33:46.903" v="890"/>
          <ac:picMkLst>
            <pc:docMk/>
            <pc:sldMk cId="3935918576" sldId="266"/>
            <ac:picMk id="8" creationId="{8ADA9580-DF0F-307B-DA31-5185A2852EE3}"/>
          </ac:picMkLst>
        </pc:picChg>
        <pc:picChg chg="add mod">
          <ac:chgData name="Dodson, Laurel C." userId="S::dodsonl1@my.erau.edu::20104317-4f8c-425e-a216-733e399149c9" providerId="AD" clId="Web-{6009BE13-50F7-4299-9C4F-81B3F26B10CC}" dt="2023-02-05T18:34:03.841" v="895" actId="1076"/>
          <ac:picMkLst>
            <pc:docMk/>
            <pc:sldMk cId="3935918576" sldId="266"/>
            <ac:picMk id="10" creationId="{E4D65012-344A-5A80-7423-025C40A883AC}"/>
          </ac:picMkLst>
        </pc:picChg>
      </pc:sldChg>
      <pc:sldChg chg="modSp new">
        <pc:chgData name="Dodson, Laurel C." userId="S::dodsonl1@my.erau.edu::20104317-4f8c-425e-a216-733e399149c9" providerId="AD" clId="Web-{6009BE13-50F7-4299-9C4F-81B3F26B10CC}" dt="2023-02-05T18:36:46.204" v="990" actId="20577"/>
        <pc:sldMkLst>
          <pc:docMk/>
          <pc:sldMk cId="2672739946" sldId="267"/>
        </pc:sldMkLst>
        <pc:spChg chg="mod">
          <ac:chgData name="Dodson, Laurel C." userId="S::dodsonl1@my.erau.edu::20104317-4f8c-425e-a216-733e399149c9" providerId="AD" clId="Web-{6009BE13-50F7-4299-9C4F-81B3F26B10CC}" dt="2023-02-05T18:35:12.452" v="907" actId="20577"/>
          <ac:spMkLst>
            <pc:docMk/>
            <pc:sldMk cId="2672739946" sldId="267"/>
            <ac:spMk id="2" creationId="{35D32E40-5DFD-1DDF-FF78-A09280CAFBF2}"/>
          </ac:spMkLst>
        </pc:spChg>
        <pc:spChg chg="mod">
          <ac:chgData name="Dodson, Laurel C." userId="S::dodsonl1@my.erau.edu::20104317-4f8c-425e-a216-733e399149c9" providerId="AD" clId="Web-{6009BE13-50F7-4299-9C4F-81B3F26B10CC}" dt="2023-02-05T18:36:46.204" v="990" actId="20577"/>
          <ac:spMkLst>
            <pc:docMk/>
            <pc:sldMk cId="2672739946" sldId="267"/>
            <ac:spMk id="3" creationId="{6EF016D6-8E7B-927A-0FA5-03477F7E97BF}"/>
          </ac:spMkLst>
        </pc:spChg>
      </pc:sldChg>
      <pc:sldChg chg="modSp new mod modClrScheme chgLayout">
        <pc:chgData name="Dodson, Laurel C." userId="S::dodsonl1@my.erau.edu::20104317-4f8c-425e-a216-733e399149c9" providerId="AD" clId="Web-{6009BE13-50F7-4299-9C4F-81B3F26B10CC}" dt="2023-02-05T18:40:03.333" v="1083" actId="20577"/>
        <pc:sldMkLst>
          <pc:docMk/>
          <pc:sldMk cId="64102348" sldId="268"/>
        </pc:sldMkLst>
        <pc:spChg chg="mod ord">
          <ac:chgData name="Dodson, Laurel C." userId="S::dodsonl1@my.erau.edu::20104317-4f8c-425e-a216-733e399149c9" providerId="AD" clId="Web-{6009BE13-50F7-4299-9C4F-81B3F26B10CC}" dt="2023-02-05T18:39:20.723" v="1065" actId="1076"/>
          <ac:spMkLst>
            <pc:docMk/>
            <pc:sldMk cId="64102348" sldId="268"/>
            <ac:spMk id="2" creationId="{BEC9BF3D-56BD-1A90-922E-2C17B6CC0736}"/>
          </ac:spMkLst>
        </pc:spChg>
        <pc:spChg chg="mod ord">
          <ac:chgData name="Dodson, Laurel C." userId="S::dodsonl1@my.erau.edu::20104317-4f8c-425e-a216-733e399149c9" providerId="AD" clId="Web-{6009BE13-50F7-4299-9C4F-81B3F26B10CC}" dt="2023-02-05T18:40:03.333" v="1083" actId="20577"/>
          <ac:spMkLst>
            <pc:docMk/>
            <pc:sldMk cId="64102348" sldId="268"/>
            <ac:spMk id="3" creationId="{464143DB-E21D-C92F-9B7A-29E8F4692D2E}"/>
          </ac:spMkLst>
        </pc:spChg>
        <pc:spChg chg="mod ord">
          <ac:chgData name="Dodson, Laurel C." userId="S::dodsonl1@my.erau.edu::20104317-4f8c-425e-a216-733e399149c9" providerId="AD" clId="Web-{6009BE13-50F7-4299-9C4F-81B3F26B10CC}" dt="2023-02-05T18:39:20.738" v="1066" actId="1076"/>
          <ac:spMkLst>
            <pc:docMk/>
            <pc:sldMk cId="64102348" sldId="268"/>
            <ac:spMk id="4" creationId="{404D472F-B127-D131-A826-D936A5C3B0B0}"/>
          </ac:spMkLst>
        </pc:spChg>
        <pc:spChg chg="mod ord">
          <ac:chgData name="Dodson, Laurel C." userId="S::dodsonl1@my.erau.edu::20104317-4f8c-425e-a216-733e399149c9" providerId="AD" clId="Web-{6009BE13-50F7-4299-9C4F-81B3F26B10CC}" dt="2023-02-05T18:39:10.238" v="1062"/>
          <ac:spMkLst>
            <pc:docMk/>
            <pc:sldMk cId="64102348" sldId="268"/>
            <ac:spMk id="5" creationId="{05CDB422-5D17-5958-F5F7-AA942C8C98B9}"/>
          </ac:spMkLst>
        </pc:spChg>
      </pc:sldChg>
      <pc:sldChg chg="new del">
        <pc:chgData name="Dodson, Laurel C." userId="S::dodsonl1@my.erau.edu::20104317-4f8c-425e-a216-733e399149c9" providerId="AD" clId="Web-{6009BE13-50F7-4299-9C4F-81B3F26B10CC}" dt="2023-02-05T18:37:00.532" v="992"/>
        <pc:sldMkLst>
          <pc:docMk/>
          <pc:sldMk cId="2165564329" sldId="268"/>
        </pc:sldMkLst>
      </pc:sldChg>
      <pc:sldChg chg="modSp add">
        <pc:chgData name="Dodson, Laurel C." userId="S::dodsonl1@my.erau.edu::20104317-4f8c-425e-a216-733e399149c9" providerId="AD" clId="Web-{6009BE13-50F7-4299-9C4F-81B3F26B10CC}" dt="2023-02-05T18:41:40.695" v="1087"/>
        <pc:sldMkLst>
          <pc:docMk/>
          <pc:sldMk cId="960773188" sldId="269"/>
        </pc:sldMkLst>
        <pc:picChg chg="mod">
          <ac:chgData name="Dodson, Laurel C." userId="S::dodsonl1@my.erau.edu::20104317-4f8c-425e-a216-733e399149c9" providerId="AD" clId="Web-{6009BE13-50F7-4299-9C4F-81B3F26B10CC}" dt="2023-02-05T18:41:40.695" v="1087"/>
          <ac:picMkLst>
            <pc:docMk/>
            <pc:sldMk cId="960773188" sldId="269"/>
            <ac:picMk id="6" creationId="{4BEA112F-F318-5FF0-3B3E-E91008D4DA34}"/>
          </ac:picMkLst>
        </pc:picChg>
      </pc:sldChg>
    </pc:docChg>
  </pc:docChgLst>
  <pc:docChgLst>
    <pc:chgData name="Hoke, RoseEllen" userId="S::hoker@my.erau.edu::476355a6-959b-4ae2-916b-0151098e3454" providerId="AD" clId="Web-{65A50838-4F77-42FF-BC7F-AFE315B07CBE}"/>
    <pc:docChg chg="modSld">
      <pc:chgData name="Hoke, RoseEllen" userId="S::hoker@my.erau.edu::476355a6-959b-4ae2-916b-0151098e3454" providerId="AD" clId="Web-{65A50838-4F77-42FF-BC7F-AFE315B07CBE}" dt="2023-02-09T19:14:50.607" v="22" actId="1076"/>
      <pc:docMkLst>
        <pc:docMk/>
      </pc:docMkLst>
      <pc:sldChg chg="addSp delSp modSp">
        <pc:chgData name="Hoke, RoseEllen" userId="S::hoker@my.erau.edu::476355a6-959b-4ae2-916b-0151098e3454" providerId="AD" clId="Web-{65A50838-4F77-42FF-BC7F-AFE315B07CBE}" dt="2023-02-09T19:14:50.607" v="22" actId="1076"/>
        <pc:sldMkLst>
          <pc:docMk/>
          <pc:sldMk cId="1480453499" sldId="286"/>
        </pc:sldMkLst>
        <pc:spChg chg="mod">
          <ac:chgData name="Hoke, RoseEllen" userId="S::hoker@my.erau.edu::476355a6-959b-4ae2-916b-0151098e3454" providerId="AD" clId="Web-{65A50838-4F77-42FF-BC7F-AFE315B07CBE}" dt="2023-02-09T19:14:37.450" v="20" actId="20577"/>
          <ac:spMkLst>
            <pc:docMk/>
            <pc:sldMk cId="1480453499" sldId="286"/>
            <ac:spMk id="2" creationId="{EB358D94-D76E-283D-1365-577418046F50}"/>
          </ac:spMkLst>
        </pc:spChg>
        <pc:picChg chg="add del mod">
          <ac:chgData name="Hoke, RoseEllen" userId="S::hoker@my.erau.edu::476355a6-959b-4ae2-916b-0151098e3454" providerId="AD" clId="Web-{65A50838-4F77-42FF-BC7F-AFE315B07CBE}" dt="2023-02-09T19:12:47.072" v="1"/>
          <ac:picMkLst>
            <pc:docMk/>
            <pc:sldMk cId="1480453499" sldId="286"/>
            <ac:picMk id="3" creationId="{372E9D65-2FB2-65F5-FD4B-3AAB18DCDF16}"/>
          </ac:picMkLst>
        </pc:picChg>
        <pc:picChg chg="mod">
          <ac:chgData name="Hoke, RoseEllen" userId="S::hoker@my.erau.edu::476355a6-959b-4ae2-916b-0151098e3454" providerId="AD" clId="Web-{65A50838-4F77-42FF-BC7F-AFE315B07CBE}" dt="2023-02-09T19:14:27.044" v="18" actId="1076"/>
          <ac:picMkLst>
            <pc:docMk/>
            <pc:sldMk cId="1480453499" sldId="286"/>
            <ac:picMk id="5" creationId="{A059C202-D3DD-4D39-5586-C57B9FEDFE8A}"/>
          </ac:picMkLst>
        </pc:picChg>
        <pc:picChg chg="add mod modCrop">
          <ac:chgData name="Hoke, RoseEllen" userId="S::hoker@my.erau.edu::476355a6-959b-4ae2-916b-0151098e3454" providerId="AD" clId="Web-{65A50838-4F77-42FF-BC7F-AFE315B07CBE}" dt="2023-02-09T19:14:21.747" v="16" actId="688"/>
          <ac:picMkLst>
            <pc:docMk/>
            <pc:sldMk cId="1480453499" sldId="286"/>
            <ac:picMk id="6" creationId="{1A11F43B-DBB9-B091-927F-89B0D17136F4}"/>
          </ac:picMkLst>
        </pc:picChg>
        <pc:picChg chg="add mod">
          <ac:chgData name="Hoke, RoseEllen" userId="S::hoker@my.erau.edu::476355a6-959b-4ae2-916b-0151098e3454" providerId="AD" clId="Web-{65A50838-4F77-42FF-BC7F-AFE315B07CBE}" dt="2023-02-09T19:14:50.607" v="22" actId="1076"/>
          <ac:picMkLst>
            <pc:docMk/>
            <pc:sldMk cId="1480453499" sldId="286"/>
            <ac:picMk id="8" creationId="{70081399-C5A9-7B07-3667-D89E6C76AB99}"/>
          </ac:picMkLst>
        </pc:picChg>
      </pc:sldChg>
    </pc:docChg>
  </pc:docChgLst>
  <pc:docChgLst>
    <pc:chgData name="Brown, Parker W." userId="S::brownp25@my.erau.edu::e689c835-e664-4ca4-8e10-3a5726f1e862" providerId="AD" clId="Web-{2DCF12AD-C654-47DE-975E-36588B5C7B83}"/>
    <pc:docChg chg="addSld delSld modSld sldOrd">
      <pc:chgData name="Brown, Parker W." userId="S::brownp25@my.erau.edu::e689c835-e664-4ca4-8e10-3a5726f1e862" providerId="AD" clId="Web-{2DCF12AD-C654-47DE-975E-36588B5C7B83}" dt="2023-02-09T17:54:20.985" v="37"/>
      <pc:docMkLst>
        <pc:docMk/>
      </pc:docMkLst>
      <pc:sldChg chg="addSp delSp modSp ord">
        <pc:chgData name="Brown, Parker W." userId="S::brownp25@my.erau.edu::e689c835-e664-4ca4-8e10-3a5726f1e862" providerId="AD" clId="Web-{2DCF12AD-C654-47DE-975E-36588B5C7B83}" dt="2023-02-09T17:54:12.469" v="36" actId="1076"/>
        <pc:sldMkLst>
          <pc:docMk/>
          <pc:sldMk cId="2672739946" sldId="267"/>
        </pc:sldMkLst>
        <pc:spChg chg="mod">
          <ac:chgData name="Brown, Parker W." userId="S::brownp25@my.erau.edu::e689c835-e664-4ca4-8e10-3a5726f1e862" providerId="AD" clId="Web-{2DCF12AD-C654-47DE-975E-36588B5C7B83}" dt="2023-02-09T17:53:40.047" v="33" actId="20577"/>
          <ac:spMkLst>
            <pc:docMk/>
            <pc:sldMk cId="2672739946" sldId="267"/>
            <ac:spMk id="2" creationId="{35D32E40-5DFD-1DDF-FF78-A09280CAFBF2}"/>
          </ac:spMkLst>
        </pc:spChg>
        <pc:spChg chg="add del mod">
          <ac:chgData name="Brown, Parker W." userId="S::brownp25@my.erau.edu::e689c835-e664-4ca4-8e10-3a5726f1e862" providerId="AD" clId="Web-{2DCF12AD-C654-47DE-975E-36588B5C7B83}" dt="2023-02-09T17:51:57.559" v="14"/>
          <ac:spMkLst>
            <pc:docMk/>
            <pc:sldMk cId="2672739946" sldId="267"/>
            <ac:spMk id="17" creationId="{874B9648-F585-55A8-1FBD-3E173832EB24}"/>
          </ac:spMkLst>
        </pc:spChg>
        <pc:graphicFrameChg chg="del">
          <ac:chgData name="Brown, Parker W." userId="S::brownp25@my.erau.edu::e689c835-e664-4ca4-8e10-3a5726f1e862" providerId="AD" clId="Web-{2DCF12AD-C654-47DE-975E-36588B5C7B83}" dt="2023-02-09T17:51:33.949" v="8"/>
          <ac:graphicFrameMkLst>
            <pc:docMk/>
            <pc:sldMk cId="2672739946" sldId="267"/>
            <ac:graphicFrameMk id="7" creationId="{4A947F6B-E765-1496-2859-BFF45249E1B0}"/>
          </ac:graphicFrameMkLst>
        </pc:graphicFrameChg>
        <pc:picChg chg="add mod">
          <ac:chgData name="Brown, Parker W." userId="S::brownp25@my.erau.edu::e689c835-e664-4ca4-8e10-3a5726f1e862" providerId="AD" clId="Web-{2DCF12AD-C654-47DE-975E-36588B5C7B83}" dt="2023-02-09T17:54:12.469" v="36" actId="1076"/>
          <ac:picMkLst>
            <pc:docMk/>
            <pc:sldMk cId="2672739946" sldId="267"/>
            <ac:picMk id="19" creationId="{A0482958-1ACC-CA49-C670-C9C72F11C945}"/>
          </ac:picMkLst>
        </pc:picChg>
        <pc:picChg chg="add mod">
          <ac:chgData name="Brown, Parker W." userId="S::brownp25@my.erau.edu::e689c835-e664-4ca4-8e10-3a5726f1e862" providerId="AD" clId="Web-{2DCF12AD-C654-47DE-975E-36588B5C7B83}" dt="2023-02-09T17:52:31.763" v="19" actId="1076"/>
          <ac:picMkLst>
            <pc:docMk/>
            <pc:sldMk cId="2672739946" sldId="267"/>
            <ac:picMk id="21" creationId="{58E10EE7-B700-A43A-1F7F-73F3C98804DB}"/>
          </ac:picMkLst>
        </pc:picChg>
        <pc:picChg chg="del">
          <ac:chgData name="Brown, Parker W." userId="S::brownp25@my.erau.edu::e689c835-e664-4ca4-8e10-3a5726f1e862" providerId="AD" clId="Web-{2DCF12AD-C654-47DE-975E-36588B5C7B83}" dt="2023-02-09T17:51:22.605" v="2"/>
          <ac:picMkLst>
            <pc:docMk/>
            <pc:sldMk cId="2672739946" sldId="267"/>
            <ac:picMk id="6148" creationId="{547F6279-B761-C2C5-E882-E4DBA399FAF8}"/>
          </ac:picMkLst>
        </pc:picChg>
      </pc:sldChg>
      <pc:sldChg chg="ord">
        <pc:chgData name="Brown, Parker W." userId="S::brownp25@my.erau.edu::e689c835-e664-4ca4-8e10-3a5726f1e862" providerId="AD" clId="Web-{2DCF12AD-C654-47DE-975E-36588B5C7B83}" dt="2023-02-09T17:50:26.510" v="0"/>
        <pc:sldMkLst>
          <pc:docMk/>
          <pc:sldMk cId="1183043034" sldId="274"/>
        </pc:sldMkLst>
      </pc:sldChg>
      <pc:sldChg chg="del ord">
        <pc:chgData name="Brown, Parker W." userId="S::brownp25@my.erau.edu::e689c835-e664-4ca4-8e10-3a5726f1e862" providerId="AD" clId="Web-{2DCF12AD-C654-47DE-975E-36588B5C7B83}" dt="2023-02-09T17:54:20.985" v="37"/>
        <pc:sldMkLst>
          <pc:docMk/>
          <pc:sldMk cId="2546289136" sldId="282"/>
        </pc:sldMkLst>
      </pc:sldChg>
      <pc:sldChg chg="add replId">
        <pc:chgData name="Brown, Parker W." userId="S::brownp25@my.erau.edu::e689c835-e664-4ca4-8e10-3a5726f1e862" providerId="AD" clId="Web-{2DCF12AD-C654-47DE-975E-36588B5C7B83}" dt="2023-02-09T17:51:16.511" v="1"/>
        <pc:sldMkLst>
          <pc:docMk/>
          <pc:sldMk cId="3009851003" sldId="284"/>
        </pc:sldMkLst>
      </pc:sldChg>
      <pc:sldChg chg="addSp delSp modSp add replId">
        <pc:chgData name="Brown, Parker W." userId="S::brownp25@my.erau.edu::e689c835-e664-4ca4-8e10-3a5726f1e862" providerId="AD" clId="Web-{2DCF12AD-C654-47DE-975E-36588B5C7B83}" dt="2023-02-09T17:54:06.438" v="35" actId="1076"/>
        <pc:sldMkLst>
          <pc:docMk/>
          <pc:sldMk cId="2113967473" sldId="285"/>
        </pc:sldMkLst>
        <pc:spChg chg="mod">
          <ac:chgData name="Brown, Parker W." userId="S::brownp25@my.erau.edu::e689c835-e664-4ca4-8e10-3a5726f1e862" providerId="AD" clId="Web-{2DCF12AD-C654-47DE-975E-36588B5C7B83}" dt="2023-02-09T17:53:38.734" v="30" actId="20577"/>
          <ac:spMkLst>
            <pc:docMk/>
            <pc:sldMk cId="2113967473" sldId="285"/>
            <ac:spMk id="2" creationId="{35D32E40-5DFD-1DDF-FF78-A09280CAFBF2}"/>
          </ac:spMkLst>
        </pc:spChg>
        <pc:picChg chg="add mod">
          <ac:chgData name="Brown, Parker W." userId="S::brownp25@my.erau.edu::e689c835-e664-4ca4-8e10-3a5726f1e862" providerId="AD" clId="Web-{2DCF12AD-C654-47DE-975E-36588B5C7B83}" dt="2023-02-09T17:54:06.438" v="35" actId="1076"/>
          <ac:picMkLst>
            <pc:docMk/>
            <pc:sldMk cId="2113967473" sldId="285"/>
            <ac:picMk id="6" creationId="{B966239C-C9E2-1050-14A1-39F69E191E60}"/>
          </ac:picMkLst>
        </pc:picChg>
        <pc:picChg chg="add mod">
          <ac:chgData name="Brown, Parker W." userId="S::brownp25@my.erau.edu::e689c835-e664-4ca4-8e10-3a5726f1e862" providerId="AD" clId="Web-{2DCF12AD-C654-47DE-975E-36588B5C7B83}" dt="2023-02-09T17:53:12.843" v="28" actId="1076"/>
          <ac:picMkLst>
            <pc:docMk/>
            <pc:sldMk cId="2113967473" sldId="285"/>
            <ac:picMk id="8" creationId="{25F88E01-A844-8970-F84B-99B521E809BE}"/>
          </ac:picMkLst>
        </pc:picChg>
        <pc:picChg chg="del">
          <ac:chgData name="Brown, Parker W." userId="S::brownp25@my.erau.edu::e689c835-e664-4ca4-8e10-3a5726f1e862" providerId="AD" clId="Web-{2DCF12AD-C654-47DE-975E-36588B5C7B83}" dt="2023-02-09T17:52:49.530" v="21"/>
          <ac:picMkLst>
            <pc:docMk/>
            <pc:sldMk cId="2113967473" sldId="285"/>
            <ac:picMk id="19" creationId="{A0482958-1ACC-CA49-C670-C9C72F11C945}"/>
          </ac:picMkLst>
        </pc:picChg>
        <pc:picChg chg="del">
          <ac:chgData name="Brown, Parker W." userId="S::brownp25@my.erau.edu::e689c835-e664-4ca4-8e10-3a5726f1e862" providerId="AD" clId="Web-{2DCF12AD-C654-47DE-975E-36588B5C7B83}" dt="2023-02-09T17:52:50.545" v="22"/>
          <ac:picMkLst>
            <pc:docMk/>
            <pc:sldMk cId="2113967473" sldId="285"/>
            <ac:picMk id="21" creationId="{58E10EE7-B700-A43A-1F7F-73F3C98804DB}"/>
          </ac:picMkLst>
        </pc:picChg>
      </pc:sldChg>
    </pc:docChg>
  </pc:docChgLst>
  <pc:docChgLst>
    <pc:chgData name="Brown, Parker W." userId="S::brownp25@my.erau.edu::e689c835-e664-4ca4-8e10-3a5726f1e862" providerId="AD" clId="Web-{E3FDC546-A205-4470-8396-A1FA793F3372}"/>
    <pc:docChg chg="modSld">
      <pc:chgData name="Brown, Parker W." userId="S::brownp25@my.erau.edu::e689c835-e664-4ca4-8e10-3a5726f1e862" providerId="AD" clId="Web-{E3FDC546-A205-4470-8396-A1FA793F3372}" dt="2023-02-07T19:33:53.873" v="25"/>
      <pc:docMkLst>
        <pc:docMk/>
      </pc:docMkLst>
      <pc:sldChg chg="addSp">
        <pc:chgData name="Brown, Parker W." userId="S::brownp25@my.erau.edu::e689c835-e664-4ca4-8e10-3a5726f1e862" providerId="AD" clId="Web-{E3FDC546-A205-4470-8396-A1FA793F3372}" dt="2023-02-07T19:33:32.434" v="24"/>
        <pc:sldMkLst>
          <pc:docMk/>
          <pc:sldMk cId="4178804541" sldId="258"/>
        </pc:sldMkLst>
        <pc:spChg chg="add">
          <ac:chgData name="Brown, Parker W." userId="S::brownp25@my.erau.edu::e689c835-e664-4ca4-8e10-3a5726f1e862" providerId="AD" clId="Web-{E3FDC546-A205-4470-8396-A1FA793F3372}" dt="2023-02-07T19:33:32.434" v="24"/>
          <ac:spMkLst>
            <pc:docMk/>
            <pc:sldMk cId="4178804541" sldId="258"/>
            <ac:spMk id="7" creationId="{16907A02-EB1C-5241-EA55-891655CCC99D}"/>
          </ac:spMkLst>
        </pc:spChg>
      </pc:sldChg>
      <pc:sldChg chg="addSp delSp modSp">
        <pc:chgData name="Brown, Parker W." userId="S::brownp25@my.erau.edu::e689c835-e664-4ca4-8e10-3a5726f1e862" providerId="AD" clId="Web-{E3FDC546-A205-4470-8396-A1FA793F3372}" dt="2023-02-07T19:33:20.152" v="23" actId="20577"/>
        <pc:sldMkLst>
          <pc:docMk/>
          <pc:sldMk cId="4086392958" sldId="259"/>
        </pc:sldMkLst>
        <pc:spChg chg="add del mod">
          <ac:chgData name="Brown, Parker W." userId="S::brownp25@my.erau.edu::e689c835-e664-4ca4-8e10-3a5726f1e862" providerId="AD" clId="Web-{E3FDC546-A205-4470-8396-A1FA793F3372}" dt="2023-02-07T19:33:20.152" v="23" actId="20577"/>
          <ac:spMkLst>
            <pc:docMk/>
            <pc:sldMk cId="4086392958" sldId="259"/>
            <ac:spMk id="4" creationId="{3DF0F48D-1C2E-A6C6-6A58-8AE4C9085618}"/>
          </ac:spMkLst>
        </pc:spChg>
        <pc:spChg chg="mod">
          <ac:chgData name="Brown, Parker W." userId="S::brownp25@my.erau.edu::e689c835-e664-4ca4-8e10-3a5726f1e862" providerId="AD" clId="Web-{E3FDC546-A205-4470-8396-A1FA793F3372}" dt="2023-02-07T19:32:57.011" v="4" actId="20577"/>
          <ac:spMkLst>
            <pc:docMk/>
            <pc:sldMk cId="4086392958" sldId="259"/>
            <ac:spMk id="12" creationId="{7B5F08F1-DBE7-B589-BB79-2BC0F6E63E87}"/>
          </ac:spMkLst>
        </pc:spChg>
      </pc:sldChg>
      <pc:sldChg chg="modSp">
        <pc:chgData name="Brown, Parker W." userId="S::brownp25@my.erau.edu::e689c835-e664-4ca4-8e10-3a5726f1e862" providerId="AD" clId="Web-{E3FDC546-A205-4470-8396-A1FA793F3372}" dt="2023-02-07T19:22:01.798" v="1"/>
        <pc:sldMkLst>
          <pc:docMk/>
          <pc:sldMk cId="2709341469" sldId="261"/>
        </pc:sldMkLst>
        <pc:picChg chg="mod modCrop">
          <ac:chgData name="Brown, Parker W." userId="S::brownp25@my.erau.edu::e689c835-e664-4ca4-8e10-3a5726f1e862" providerId="AD" clId="Web-{E3FDC546-A205-4470-8396-A1FA793F3372}" dt="2023-02-07T19:22:01.798" v="1"/>
          <ac:picMkLst>
            <pc:docMk/>
            <pc:sldMk cId="2709341469" sldId="261"/>
            <ac:picMk id="2052" creationId="{06702DAA-4B54-15A6-7802-6D68263598B6}"/>
          </ac:picMkLst>
        </pc:picChg>
      </pc:sldChg>
      <pc:sldChg chg="addSp">
        <pc:chgData name="Brown, Parker W." userId="S::brownp25@my.erau.edu::e689c835-e664-4ca4-8e10-3a5726f1e862" providerId="AD" clId="Web-{E3FDC546-A205-4470-8396-A1FA793F3372}" dt="2023-02-07T19:33:53.873" v="25"/>
        <pc:sldMkLst>
          <pc:docMk/>
          <pc:sldMk cId="2672739946" sldId="267"/>
        </pc:sldMkLst>
        <pc:spChg chg="add">
          <ac:chgData name="Brown, Parker W." userId="S::brownp25@my.erau.edu::e689c835-e664-4ca4-8e10-3a5726f1e862" providerId="AD" clId="Web-{E3FDC546-A205-4470-8396-A1FA793F3372}" dt="2023-02-07T19:33:53.873" v="25"/>
          <ac:spMkLst>
            <pc:docMk/>
            <pc:sldMk cId="2672739946" sldId="267"/>
            <ac:spMk id="6" creationId="{D8253AEB-5782-5B6C-F462-8C0535F770A1}"/>
          </ac:spMkLst>
        </pc:spChg>
      </pc:sldChg>
    </pc:docChg>
  </pc:docChgLst>
  <pc:docChgLst>
    <pc:chgData name="Brown, Parker W." userId="S::brownp25@my.erau.edu::e689c835-e664-4ca4-8e10-3a5726f1e862" providerId="AD" clId="Web-{C3B1D0FF-D7EC-4856-9695-A7BFF5599768}"/>
    <pc:docChg chg="modSld">
      <pc:chgData name="Brown, Parker W." userId="S::brownp25@my.erau.edu::e689c835-e664-4ca4-8e10-3a5726f1e862" providerId="AD" clId="Web-{C3B1D0FF-D7EC-4856-9695-A7BFF5599768}" dt="2023-02-09T18:21:18.117" v="23" actId="20577"/>
      <pc:docMkLst>
        <pc:docMk/>
      </pc:docMkLst>
      <pc:sldChg chg="addSp delSp modSp">
        <pc:chgData name="Brown, Parker W." userId="S::brownp25@my.erau.edu::e689c835-e664-4ca4-8e10-3a5726f1e862" providerId="AD" clId="Web-{C3B1D0FF-D7EC-4856-9695-A7BFF5599768}" dt="2023-02-09T18:16:43.124" v="15" actId="1076"/>
        <pc:sldMkLst>
          <pc:docMk/>
          <pc:sldMk cId="3211310483" sldId="264"/>
        </pc:sldMkLst>
        <pc:picChg chg="add mod">
          <ac:chgData name="Brown, Parker W." userId="S::brownp25@my.erau.edu::e689c835-e664-4ca4-8e10-3a5726f1e862" providerId="AD" clId="Web-{C3B1D0FF-D7EC-4856-9695-A7BFF5599768}" dt="2023-02-09T18:16:09.592" v="7" actId="1076"/>
          <ac:picMkLst>
            <pc:docMk/>
            <pc:sldMk cId="3211310483" sldId="264"/>
            <ac:picMk id="3" creationId="{09B90325-945F-0E1E-6852-1A6D68CBFE85}"/>
          </ac:picMkLst>
        </pc:picChg>
        <pc:picChg chg="del">
          <ac:chgData name="Brown, Parker W." userId="S::brownp25@my.erau.edu::e689c835-e664-4ca4-8e10-3a5726f1e862" providerId="AD" clId="Web-{C3B1D0FF-D7EC-4856-9695-A7BFF5599768}" dt="2023-02-09T18:14:12.182" v="0"/>
          <ac:picMkLst>
            <pc:docMk/>
            <pc:sldMk cId="3211310483" sldId="264"/>
            <ac:picMk id="6" creationId="{6EA36B87-8EF6-46AE-BFF0-BA983C88FD72}"/>
          </ac:picMkLst>
        </pc:picChg>
        <pc:picChg chg="add mod">
          <ac:chgData name="Brown, Parker W." userId="S::brownp25@my.erau.edu::e689c835-e664-4ca4-8e10-3a5726f1e862" providerId="AD" clId="Web-{C3B1D0FF-D7EC-4856-9695-A7BFF5599768}" dt="2023-02-09T18:16:43.124" v="15" actId="1076"/>
          <ac:picMkLst>
            <pc:docMk/>
            <pc:sldMk cId="3211310483" sldId="264"/>
            <ac:picMk id="7" creationId="{9E03776D-D3F5-9E23-B645-1B1F6590C110}"/>
          </ac:picMkLst>
        </pc:picChg>
      </pc:sldChg>
      <pc:sldChg chg="modSp">
        <pc:chgData name="Brown, Parker W." userId="S::brownp25@my.erau.edu::e689c835-e664-4ca4-8e10-3a5726f1e862" providerId="AD" clId="Web-{C3B1D0FF-D7EC-4856-9695-A7BFF5599768}" dt="2023-02-09T18:21:18.117" v="23" actId="20577"/>
        <pc:sldMkLst>
          <pc:docMk/>
          <pc:sldMk cId="1878020688" sldId="283"/>
        </pc:sldMkLst>
        <pc:spChg chg="mod">
          <ac:chgData name="Brown, Parker W." userId="S::brownp25@my.erau.edu::e689c835-e664-4ca4-8e10-3a5726f1e862" providerId="AD" clId="Web-{C3B1D0FF-D7EC-4856-9695-A7BFF5599768}" dt="2023-02-09T18:21:18.117" v="23" actId="20577"/>
          <ac:spMkLst>
            <pc:docMk/>
            <pc:sldMk cId="1878020688" sldId="283"/>
            <ac:spMk id="3" creationId="{FAAFCF76-8DF6-1BA6-BB5D-5031FE87807C}"/>
          </ac:spMkLst>
        </pc:spChg>
      </pc:sldChg>
    </pc:docChg>
  </pc:docChgLst>
  <pc:docChgLst>
    <pc:chgData name="Dodson, Laurel C." userId="S::dodsonl1@my.erau.edu::20104317-4f8c-425e-a216-733e399149c9" providerId="AD" clId="Web-{D61391C3-BDD3-3540-2970-A3843039D9E7}"/>
    <pc:docChg chg="modSld">
      <pc:chgData name="Dodson, Laurel C." userId="S::dodsonl1@my.erau.edu::20104317-4f8c-425e-a216-733e399149c9" providerId="AD" clId="Web-{D61391C3-BDD3-3540-2970-A3843039D9E7}" dt="2023-02-09T19:13:57.993" v="582"/>
      <pc:docMkLst>
        <pc:docMk/>
      </pc:docMkLst>
      <pc:sldChg chg="addSp delSp modSp mod setBg">
        <pc:chgData name="Dodson, Laurel C." userId="S::dodsonl1@my.erau.edu::20104317-4f8c-425e-a216-733e399149c9" providerId="AD" clId="Web-{D61391C3-BDD3-3540-2970-A3843039D9E7}" dt="2023-02-09T15:44:43.188" v="577" actId="1076"/>
        <pc:sldMkLst>
          <pc:docMk/>
          <pc:sldMk cId="4178804541" sldId="258"/>
        </pc:sldMkLst>
        <pc:spChg chg="mod">
          <ac:chgData name="Dodson, Laurel C." userId="S::dodsonl1@my.erau.edu::20104317-4f8c-425e-a216-733e399149c9" providerId="AD" clId="Web-{D61391C3-BDD3-3540-2970-A3843039D9E7}" dt="2023-02-09T15:36:14.817" v="425" actId="20577"/>
          <ac:spMkLst>
            <pc:docMk/>
            <pc:sldMk cId="4178804541" sldId="258"/>
            <ac:spMk id="2" creationId="{A0A130E2-A6B5-8C37-411B-6EC193B65F3F}"/>
          </ac:spMkLst>
        </pc:spChg>
        <pc:spChg chg="del">
          <ac:chgData name="Dodson, Laurel C." userId="S::dodsonl1@my.erau.edu::20104317-4f8c-425e-a216-733e399149c9" providerId="AD" clId="Web-{D61391C3-BDD3-3540-2970-A3843039D9E7}" dt="2023-02-09T15:11:21.126" v="293"/>
          <ac:spMkLst>
            <pc:docMk/>
            <pc:sldMk cId="4178804541" sldId="258"/>
            <ac:spMk id="3" creationId="{EF2EE026-DADB-B598-951D-BAD84F20CA56}"/>
          </ac:spMkLst>
        </pc:spChg>
        <pc:spChg chg="mod ord">
          <ac:chgData name="Dodson, Laurel C." userId="S::dodsonl1@my.erau.edu::20104317-4f8c-425e-a216-733e399149c9" providerId="AD" clId="Web-{D61391C3-BDD3-3540-2970-A3843039D9E7}" dt="2023-02-09T15:41:32.637" v="556" actId="1076"/>
          <ac:spMkLst>
            <pc:docMk/>
            <pc:sldMk cId="4178804541" sldId="258"/>
            <ac:spMk id="4" creationId="{A0751D88-DB24-5FEC-405E-65B9B9445699}"/>
          </ac:spMkLst>
        </pc:spChg>
        <pc:spChg chg="mod ord">
          <ac:chgData name="Dodson, Laurel C." userId="S::dodsonl1@my.erau.edu::20104317-4f8c-425e-a216-733e399149c9" providerId="AD" clId="Web-{D61391C3-BDD3-3540-2970-A3843039D9E7}" dt="2023-02-09T15:34:52.002" v="411"/>
          <ac:spMkLst>
            <pc:docMk/>
            <pc:sldMk cId="4178804541" sldId="258"/>
            <ac:spMk id="5" creationId="{67633A95-1483-2031-F88C-7AB5C9AF4071}"/>
          </ac:spMkLst>
        </pc:spChg>
        <pc:spChg chg="del mod">
          <ac:chgData name="Dodson, Laurel C." userId="S::dodsonl1@my.erau.edu::20104317-4f8c-425e-a216-733e399149c9" providerId="AD" clId="Web-{D61391C3-BDD3-3540-2970-A3843039D9E7}" dt="2023-02-09T15:11:51.877" v="301"/>
          <ac:spMkLst>
            <pc:docMk/>
            <pc:sldMk cId="4178804541" sldId="258"/>
            <ac:spMk id="7" creationId="{16907A02-EB1C-5241-EA55-891655CCC99D}"/>
          </ac:spMkLst>
        </pc:spChg>
        <pc:spChg chg="add del mod">
          <ac:chgData name="Dodson, Laurel C." userId="S::dodsonl1@my.erau.edu::20104317-4f8c-425e-a216-733e399149c9" providerId="AD" clId="Web-{D61391C3-BDD3-3540-2970-A3843039D9E7}" dt="2023-02-09T15:11:28.205" v="295"/>
          <ac:spMkLst>
            <pc:docMk/>
            <pc:sldMk cId="4178804541" sldId="258"/>
            <ac:spMk id="9" creationId="{F729A86C-1E9E-A30F-96AB-D2B37A45591B}"/>
          </ac:spMkLst>
        </pc:spChg>
        <pc:spChg chg="add del">
          <ac:chgData name="Dodson, Laurel C." userId="S::dodsonl1@my.erau.edu::20104317-4f8c-425e-a216-733e399149c9" providerId="AD" clId="Web-{D61391C3-BDD3-3540-2970-A3843039D9E7}" dt="2023-02-09T15:14:18.287" v="311"/>
          <ac:spMkLst>
            <pc:docMk/>
            <pc:sldMk cId="4178804541" sldId="258"/>
            <ac:spMk id="11" creationId="{F106A100-8ACC-6005-D19B-DC4EC64AC664}"/>
          </ac:spMkLst>
        </pc:spChg>
        <pc:spChg chg="add del ord">
          <ac:chgData name="Dodson, Laurel C." userId="S::dodsonl1@my.erau.edu::20104317-4f8c-425e-a216-733e399149c9" providerId="AD" clId="Web-{D61391C3-BDD3-3540-2970-A3843039D9E7}" dt="2023-02-09T15:14:15.490" v="310"/>
          <ac:spMkLst>
            <pc:docMk/>
            <pc:sldMk cId="4178804541" sldId="258"/>
            <ac:spMk id="12" creationId="{E93AB229-225D-26F9-3340-3628346EDB79}"/>
          </ac:spMkLst>
        </pc:spChg>
        <pc:spChg chg="add">
          <ac:chgData name="Dodson, Laurel C." userId="S::dodsonl1@my.erau.edu::20104317-4f8c-425e-a216-733e399149c9" providerId="AD" clId="Web-{D61391C3-BDD3-3540-2970-A3843039D9E7}" dt="2023-02-09T15:34:52.002" v="411"/>
          <ac:spMkLst>
            <pc:docMk/>
            <pc:sldMk cId="4178804541" sldId="258"/>
            <ac:spMk id="16" creationId="{DBDA151C-5770-45E4-AAFF-59E7F403866D}"/>
          </ac:spMkLst>
        </pc:spChg>
        <pc:spChg chg="add del">
          <ac:chgData name="Dodson, Laurel C." userId="S::dodsonl1@my.erau.edu::20104317-4f8c-425e-a216-733e399149c9" providerId="AD" clId="Web-{D61391C3-BDD3-3540-2970-A3843039D9E7}" dt="2023-02-09T15:34:38.861" v="410"/>
          <ac:spMkLst>
            <pc:docMk/>
            <pc:sldMk cId="4178804541" sldId="258"/>
            <ac:spMk id="20" creationId="{DBDA151C-5770-45E4-AAFF-59E7F403866D}"/>
          </ac:spMkLst>
        </pc:spChg>
        <pc:spChg chg="add del mod">
          <ac:chgData name="Dodson, Laurel C." userId="S::dodsonl1@my.erau.edu::20104317-4f8c-425e-a216-733e399149c9" providerId="AD" clId="Web-{D61391C3-BDD3-3540-2970-A3843039D9E7}" dt="2023-02-09T15:43:57.265" v="573"/>
          <ac:spMkLst>
            <pc:docMk/>
            <pc:sldMk cId="4178804541" sldId="258"/>
            <ac:spMk id="23" creationId="{A44E1CEF-9FF1-0898-E695-2AE939B9B9A4}"/>
          </ac:spMkLst>
        </pc:spChg>
        <pc:spChg chg="add mod">
          <ac:chgData name="Dodson, Laurel C." userId="S::dodsonl1@my.erau.edu::20104317-4f8c-425e-a216-733e399149c9" providerId="AD" clId="Web-{D61391C3-BDD3-3540-2970-A3843039D9E7}" dt="2023-02-09T15:44:43.188" v="577" actId="1076"/>
          <ac:spMkLst>
            <pc:docMk/>
            <pc:sldMk cId="4178804541" sldId="258"/>
            <ac:spMk id="24" creationId="{64E2C81B-FEB9-E6F2-C0C9-AAB8C7AE1225}"/>
          </ac:spMkLst>
        </pc:spChg>
        <pc:picChg chg="add del mod ord">
          <ac:chgData name="Dodson, Laurel C." userId="S::dodsonl1@my.erau.edu::20104317-4f8c-425e-a216-733e399149c9" providerId="AD" clId="Web-{D61391C3-BDD3-3540-2970-A3843039D9E7}" dt="2023-02-09T15:35:20.769" v="416"/>
          <ac:picMkLst>
            <pc:docMk/>
            <pc:sldMk cId="4178804541" sldId="258"/>
            <ac:picMk id="6" creationId="{6F2B7574-7927-9C3A-B50E-D026183FD9FB}"/>
          </ac:picMkLst>
        </pc:picChg>
        <pc:picChg chg="add del mod ord">
          <ac:chgData name="Dodson, Laurel C." userId="S::dodsonl1@my.erau.edu::20104317-4f8c-425e-a216-733e399149c9" providerId="AD" clId="Web-{D61391C3-BDD3-3540-2970-A3843039D9E7}" dt="2023-02-09T15:35:00.487" v="414"/>
          <ac:picMkLst>
            <pc:docMk/>
            <pc:sldMk cId="4178804541" sldId="258"/>
            <ac:picMk id="13" creationId="{EC49F8CF-52DC-7B84-2CBD-6D7FDA5D844E}"/>
          </ac:picMkLst>
        </pc:picChg>
        <pc:picChg chg="add del mod">
          <ac:chgData name="Dodson, Laurel C." userId="S::dodsonl1@my.erau.edu::20104317-4f8c-425e-a216-733e399149c9" providerId="AD" clId="Web-{D61391C3-BDD3-3540-2970-A3843039D9E7}" dt="2023-02-09T15:39:34.212" v="463"/>
          <ac:picMkLst>
            <pc:docMk/>
            <pc:sldMk cId="4178804541" sldId="258"/>
            <ac:picMk id="14" creationId="{308ECD59-56DB-85B0-4CB8-4277CE838344}"/>
          </ac:picMkLst>
        </pc:picChg>
        <pc:picChg chg="add mod">
          <ac:chgData name="Dodson, Laurel C." userId="S::dodsonl1@my.erau.edu::20104317-4f8c-425e-a216-733e399149c9" providerId="AD" clId="Web-{D61391C3-BDD3-3540-2970-A3843039D9E7}" dt="2023-02-09T15:42:50.263" v="564" actId="1076"/>
          <ac:picMkLst>
            <pc:docMk/>
            <pc:sldMk cId="4178804541" sldId="258"/>
            <ac:picMk id="19" creationId="{7E35FEC0-892B-8BDE-78EF-7F76ED029587}"/>
          </ac:picMkLst>
        </pc:picChg>
        <pc:picChg chg="add mod">
          <ac:chgData name="Dodson, Laurel C." userId="S::dodsonl1@my.erau.edu::20104317-4f8c-425e-a216-733e399149c9" providerId="AD" clId="Web-{D61391C3-BDD3-3540-2970-A3843039D9E7}" dt="2023-02-09T15:41:28.543" v="555" actId="1076"/>
          <ac:picMkLst>
            <pc:docMk/>
            <pc:sldMk cId="4178804541" sldId="258"/>
            <ac:picMk id="21" creationId="{CFCD8C09-8E4F-D777-CFFA-937FFE673703}"/>
          </ac:picMkLst>
        </pc:picChg>
        <pc:cxnChg chg="add">
          <ac:chgData name="Dodson, Laurel C." userId="S::dodsonl1@my.erau.edu::20104317-4f8c-425e-a216-733e399149c9" providerId="AD" clId="Web-{D61391C3-BDD3-3540-2970-A3843039D9E7}" dt="2023-02-09T15:34:52.002" v="411"/>
          <ac:cxnSpMkLst>
            <pc:docMk/>
            <pc:sldMk cId="4178804541" sldId="258"/>
            <ac:cxnSpMk id="15" creationId="{F209B62C-3402-4623-9A7C-AA048B56F8C3}"/>
          </ac:cxnSpMkLst>
        </pc:cxnChg>
        <pc:cxnChg chg="add">
          <ac:chgData name="Dodson, Laurel C." userId="S::dodsonl1@my.erau.edu::20104317-4f8c-425e-a216-733e399149c9" providerId="AD" clId="Web-{D61391C3-BDD3-3540-2970-A3843039D9E7}" dt="2023-02-09T15:34:52.002" v="411"/>
          <ac:cxnSpMkLst>
            <pc:docMk/>
            <pc:sldMk cId="4178804541" sldId="258"/>
            <ac:cxnSpMk id="17" creationId="{FDE45FFB-BDDD-441E-8A3F-CA05C33E118E}"/>
          </ac:cxnSpMkLst>
        </pc:cxnChg>
        <pc:cxnChg chg="add del">
          <ac:chgData name="Dodson, Laurel C." userId="S::dodsonl1@my.erau.edu::20104317-4f8c-425e-a216-733e399149c9" providerId="AD" clId="Web-{D61391C3-BDD3-3540-2970-A3843039D9E7}" dt="2023-02-09T15:34:38.861" v="410"/>
          <ac:cxnSpMkLst>
            <pc:docMk/>
            <pc:sldMk cId="4178804541" sldId="258"/>
            <ac:cxnSpMk id="18" creationId="{F209B62C-3402-4623-9A7C-AA048B56F8C3}"/>
          </ac:cxnSpMkLst>
        </pc:cxnChg>
        <pc:cxnChg chg="add del">
          <ac:chgData name="Dodson, Laurel C." userId="S::dodsonl1@my.erau.edu::20104317-4f8c-425e-a216-733e399149c9" providerId="AD" clId="Web-{D61391C3-BDD3-3540-2970-A3843039D9E7}" dt="2023-02-09T15:34:38.861" v="410"/>
          <ac:cxnSpMkLst>
            <pc:docMk/>
            <pc:sldMk cId="4178804541" sldId="258"/>
            <ac:cxnSpMk id="22" creationId="{BA2659E8-8B99-46BE-91DD-757EEC3881BD}"/>
          </ac:cxnSpMkLst>
        </pc:cxnChg>
      </pc:sldChg>
      <pc:sldChg chg="addSp delSp modSp">
        <pc:chgData name="Dodson, Laurel C." userId="S::dodsonl1@my.erau.edu::20104317-4f8c-425e-a216-733e399149c9" providerId="AD" clId="Web-{D61391C3-BDD3-3540-2970-A3843039D9E7}" dt="2023-02-09T14:57:13.107" v="284" actId="1076"/>
        <pc:sldMkLst>
          <pc:docMk/>
          <pc:sldMk cId="3211310483" sldId="264"/>
        </pc:sldMkLst>
        <pc:spChg chg="mod">
          <ac:chgData name="Dodson, Laurel C." userId="S::dodsonl1@my.erau.edu::20104317-4f8c-425e-a216-733e399149c9" providerId="AD" clId="Web-{D61391C3-BDD3-3540-2970-A3843039D9E7}" dt="2023-02-09T14:56:20.340" v="276"/>
          <ac:spMkLst>
            <pc:docMk/>
            <pc:sldMk cId="3211310483" sldId="264"/>
            <ac:spMk id="2" creationId="{3E26B855-088E-797D-C4AC-D062A02C3CF1}"/>
          </ac:spMkLst>
        </pc:spChg>
        <pc:spChg chg="del mod">
          <ac:chgData name="Dodson, Laurel C." userId="S::dodsonl1@my.erau.edu::20104317-4f8c-425e-a216-733e399149c9" providerId="AD" clId="Web-{D61391C3-BDD3-3540-2970-A3843039D9E7}" dt="2023-02-09T14:57:05.997" v="282"/>
          <ac:spMkLst>
            <pc:docMk/>
            <pc:sldMk cId="3211310483" sldId="264"/>
            <ac:spMk id="3" creationId="{A1C14B45-1DAF-CA01-9592-2E7E5C4F7D80}"/>
          </ac:spMkLst>
        </pc:spChg>
        <pc:spChg chg="mod">
          <ac:chgData name="Dodson, Laurel C." userId="S::dodsonl1@my.erau.edu::20104317-4f8c-425e-a216-733e399149c9" providerId="AD" clId="Web-{D61391C3-BDD3-3540-2970-A3843039D9E7}" dt="2023-02-09T14:56:53.934" v="280" actId="14100"/>
          <ac:spMkLst>
            <pc:docMk/>
            <pc:sldMk cId="3211310483" sldId="264"/>
            <ac:spMk id="4" creationId="{0E4071A5-A5AD-EBA2-64E1-660281D3A7A1}"/>
          </ac:spMkLst>
        </pc:spChg>
        <pc:picChg chg="add mod modCrop">
          <ac:chgData name="Dodson, Laurel C." userId="S::dodsonl1@my.erau.edu::20104317-4f8c-425e-a216-733e399149c9" providerId="AD" clId="Web-{D61391C3-BDD3-3540-2970-A3843039D9E7}" dt="2023-02-09T14:57:13.107" v="284" actId="1076"/>
          <ac:picMkLst>
            <pc:docMk/>
            <pc:sldMk cId="3211310483" sldId="264"/>
            <ac:picMk id="6" creationId="{6EA36B87-8EF6-46AE-BFF0-BA983C88FD72}"/>
          </ac:picMkLst>
        </pc:picChg>
        <pc:picChg chg="add mod">
          <ac:chgData name="Dodson, Laurel C." userId="S::dodsonl1@my.erau.edu::20104317-4f8c-425e-a216-733e399149c9" providerId="AD" clId="Web-{D61391C3-BDD3-3540-2970-A3843039D9E7}" dt="2023-02-09T14:56:46.434" v="279" actId="1076"/>
          <ac:picMkLst>
            <pc:docMk/>
            <pc:sldMk cId="3211310483" sldId="264"/>
            <ac:picMk id="8" creationId="{EF48D6C2-7A83-4ED3-48D7-B9240F7D03F8}"/>
          </ac:picMkLst>
        </pc:picChg>
      </pc:sldChg>
      <pc:sldChg chg="modSp">
        <pc:chgData name="Dodson, Laurel C." userId="S::dodsonl1@my.erau.edu::20104317-4f8c-425e-a216-733e399149c9" providerId="AD" clId="Web-{D61391C3-BDD3-3540-2970-A3843039D9E7}" dt="2023-02-09T15:36:02.629" v="422"/>
        <pc:sldMkLst>
          <pc:docMk/>
          <pc:sldMk cId="3691256927" sldId="276"/>
        </pc:sldMkLst>
        <pc:spChg chg="mod">
          <ac:chgData name="Dodson, Laurel C." userId="S::dodsonl1@my.erau.edu::20104317-4f8c-425e-a216-733e399149c9" providerId="AD" clId="Web-{D61391C3-BDD3-3540-2970-A3843039D9E7}" dt="2023-02-09T15:36:02.629" v="422"/>
          <ac:spMkLst>
            <pc:docMk/>
            <pc:sldMk cId="3691256927" sldId="276"/>
            <ac:spMk id="2" creationId="{50BD9749-0777-FEF9-2C8F-2C3D4A3A355D}"/>
          </ac:spMkLst>
        </pc:spChg>
      </pc:sldChg>
      <pc:sldChg chg="addSp delSp modSp">
        <pc:chgData name="Dodson, Laurel C." userId="S::dodsonl1@my.erau.edu::20104317-4f8c-425e-a216-733e399149c9" providerId="AD" clId="Web-{D61391C3-BDD3-3540-2970-A3843039D9E7}" dt="2023-02-09T19:13:57.993" v="582"/>
        <pc:sldMkLst>
          <pc:docMk/>
          <pc:sldMk cId="1480453499" sldId="286"/>
        </pc:sldMkLst>
        <pc:picChg chg="add del mod">
          <ac:chgData name="Dodson, Laurel C." userId="S::dodsonl1@my.erau.edu::20104317-4f8c-425e-a216-733e399149c9" providerId="AD" clId="Web-{D61391C3-BDD3-3540-2970-A3843039D9E7}" dt="2023-02-09T19:13:57.993" v="582"/>
          <ac:picMkLst>
            <pc:docMk/>
            <pc:sldMk cId="1480453499" sldId="286"/>
            <ac:picMk id="3" creationId="{57A5523C-E6E9-0E16-DB01-7BCA24840829}"/>
          </ac:picMkLst>
        </pc:picChg>
      </pc:sldChg>
    </pc:docChg>
  </pc:docChgLst>
  <pc:docChgLst>
    <pc:chgData name="Hoke, RoseEllen" userId="S::hoker@my.erau.edu::476355a6-959b-4ae2-916b-0151098e3454" providerId="AD" clId="Web-{4CE9D5CE-917C-48D1-9684-68E0742A2B83}"/>
    <pc:docChg chg="modSld">
      <pc:chgData name="Hoke, RoseEllen" userId="S::hoker@my.erau.edu::476355a6-959b-4ae2-916b-0151098e3454" providerId="AD" clId="Web-{4CE9D5CE-917C-48D1-9684-68E0742A2B83}" dt="2023-02-09T00:21:18.586" v="8" actId="1076"/>
      <pc:docMkLst>
        <pc:docMk/>
      </pc:docMkLst>
      <pc:sldChg chg="modSp">
        <pc:chgData name="Hoke, RoseEllen" userId="S::hoker@my.erau.edu::476355a6-959b-4ae2-916b-0151098e3454" providerId="AD" clId="Web-{4CE9D5CE-917C-48D1-9684-68E0742A2B83}" dt="2023-02-09T00:20:29.725" v="4" actId="20577"/>
        <pc:sldMkLst>
          <pc:docMk/>
          <pc:sldMk cId="109857222" sldId="256"/>
        </pc:sldMkLst>
        <pc:spChg chg="mod">
          <ac:chgData name="Hoke, RoseEllen" userId="S::hoker@my.erau.edu::476355a6-959b-4ae2-916b-0151098e3454" providerId="AD" clId="Web-{4CE9D5CE-917C-48D1-9684-68E0742A2B83}" dt="2023-02-09T00:20:29.725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Hoke, RoseEllen" userId="S::hoker@my.erau.edu::476355a6-959b-4ae2-916b-0151098e3454" providerId="AD" clId="Web-{4CE9D5CE-917C-48D1-9684-68E0742A2B83}" dt="2023-02-09T00:19:43.051" v="1" actId="20577"/>
        <pc:sldMkLst>
          <pc:docMk/>
          <pc:sldMk cId="3870729639" sldId="257"/>
        </pc:sldMkLst>
        <pc:graphicFrameChg chg="modGraphic">
          <ac:chgData name="Hoke, RoseEllen" userId="S::hoker@my.erau.edu::476355a6-959b-4ae2-916b-0151098e3454" providerId="AD" clId="Web-{4CE9D5CE-917C-48D1-9684-68E0742A2B83}" dt="2023-02-09T00:19:43.051" v="1" actId="20577"/>
          <ac:graphicFrameMkLst>
            <pc:docMk/>
            <pc:sldMk cId="3870729639" sldId="257"/>
            <ac:graphicFrameMk id="6" creationId="{DEBC113D-8E06-F9DE-EC43-22A87B50B2B1}"/>
          </ac:graphicFrameMkLst>
        </pc:graphicFrameChg>
      </pc:sldChg>
      <pc:sldChg chg="modSp">
        <pc:chgData name="Hoke, RoseEllen" userId="S::hoker@my.erau.edu::476355a6-959b-4ae2-916b-0151098e3454" providerId="AD" clId="Web-{4CE9D5CE-917C-48D1-9684-68E0742A2B83}" dt="2023-02-09T00:21:18.586" v="8" actId="1076"/>
        <pc:sldMkLst>
          <pc:docMk/>
          <pc:sldMk cId="2113085699" sldId="260"/>
        </pc:sldMkLst>
        <pc:spChg chg="mod">
          <ac:chgData name="Hoke, RoseEllen" userId="S::hoker@my.erau.edu::476355a6-959b-4ae2-916b-0151098e3454" providerId="AD" clId="Web-{4CE9D5CE-917C-48D1-9684-68E0742A2B83}" dt="2023-02-09T00:21:12.429" v="7" actId="1076"/>
          <ac:spMkLst>
            <pc:docMk/>
            <pc:sldMk cId="2113085699" sldId="260"/>
            <ac:spMk id="7" creationId="{82BBA4C4-DBAB-0819-3227-7CFB587AF6E3}"/>
          </ac:spMkLst>
        </pc:spChg>
        <pc:picChg chg="mod ord">
          <ac:chgData name="Hoke, RoseEllen" userId="S::hoker@my.erau.edu::476355a6-959b-4ae2-916b-0151098e3454" providerId="AD" clId="Web-{4CE9D5CE-917C-48D1-9684-68E0742A2B83}" dt="2023-02-09T00:21:18.586" v="8" actId="1076"/>
          <ac:picMkLst>
            <pc:docMk/>
            <pc:sldMk cId="2113085699" sldId="260"/>
            <ac:picMk id="9" creationId="{B8D95D9B-561D-0FE6-39C2-5CE8FEE1224C}"/>
          </ac:picMkLst>
        </pc:picChg>
      </pc:sldChg>
      <pc:sldChg chg="modSp">
        <pc:chgData name="Hoke, RoseEllen" userId="S::hoker@my.erau.edu::476355a6-959b-4ae2-916b-0151098e3454" providerId="AD" clId="Web-{4CE9D5CE-917C-48D1-9684-68E0742A2B83}" dt="2023-02-09T00:20:00.302" v="3" actId="20577"/>
        <pc:sldMkLst>
          <pc:docMk/>
          <pc:sldMk cId="2709341469" sldId="261"/>
        </pc:sldMkLst>
        <pc:graphicFrameChg chg="modGraphic">
          <ac:chgData name="Hoke, RoseEllen" userId="S::hoker@my.erau.edu::476355a6-959b-4ae2-916b-0151098e3454" providerId="AD" clId="Web-{4CE9D5CE-917C-48D1-9684-68E0742A2B83}" dt="2023-02-09T00:20:00.302" v="3" actId="20577"/>
          <ac:graphicFrameMkLst>
            <pc:docMk/>
            <pc:sldMk cId="2709341469" sldId="261"/>
            <ac:graphicFrameMk id="6" creationId="{3277F1C0-54AB-261E-AEBB-6E81DF36BD2A}"/>
          </ac:graphicFrameMkLst>
        </pc:graphicFrameChg>
      </pc:sldChg>
      <pc:sldChg chg="modSp">
        <pc:chgData name="Hoke, RoseEllen" userId="S::hoker@my.erau.edu::476355a6-959b-4ae2-916b-0151098e3454" providerId="AD" clId="Web-{4CE9D5CE-917C-48D1-9684-68E0742A2B83}" dt="2023-02-09T00:20:44.772" v="5" actId="1076"/>
        <pc:sldMkLst>
          <pc:docMk/>
          <pc:sldMk cId="1183043034" sldId="274"/>
        </pc:sldMkLst>
        <pc:spChg chg="mod">
          <ac:chgData name="Hoke, RoseEllen" userId="S::hoker@my.erau.edu::476355a6-959b-4ae2-916b-0151098e3454" providerId="AD" clId="Web-{4CE9D5CE-917C-48D1-9684-68E0742A2B83}" dt="2023-02-09T00:20:44.772" v="5" actId="1076"/>
          <ac:spMkLst>
            <pc:docMk/>
            <pc:sldMk cId="1183043034" sldId="274"/>
            <ac:spMk id="2" creationId="{EC3717D3-CB58-310E-1A15-A551E62A0F82}"/>
          </ac:spMkLst>
        </pc:spChg>
      </pc:sldChg>
    </pc:docChg>
  </pc:docChgLst>
  <pc:docChgLst>
    <pc:chgData name="RoseEllen Hoke" userId="476355a6-959b-4ae2-916b-0151098e3454" providerId="ADAL" clId="{4011E2BE-A142-421A-A375-88186F732357}"/>
    <pc:docChg chg="undo redo custSel addSld delSld modSld sldOrd">
      <pc:chgData name="RoseEllen Hoke" userId="476355a6-959b-4ae2-916b-0151098e3454" providerId="ADAL" clId="{4011E2BE-A142-421A-A375-88186F732357}" dt="2023-02-09T18:41:07.714" v="3429"/>
      <pc:docMkLst>
        <pc:docMk/>
      </pc:docMkLst>
      <pc:sldChg chg="addSp delSp modSp mod modAnim">
        <pc:chgData name="RoseEllen Hoke" userId="476355a6-959b-4ae2-916b-0151098e3454" providerId="ADAL" clId="{4011E2BE-A142-421A-A375-88186F732357}" dt="2023-02-09T02:15:01.406" v="3118" actId="14100"/>
        <pc:sldMkLst>
          <pc:docMk/>
          <pc:sldMk cId="109857222" sldId="256"/>
        </pc:sldMkLst>
        <pc:spChg chg="mod ord">
          <ac:chgData name="RoseEllen Hoke" userId="476355a6-959b-4ae2-916b-0151098e3454" providerId="ADAL" clId="{4011E2BE-A142-421A-A375-88186F732357}" dt="2023-02-09T02:11:22.097" v="3095" actId="27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seEllen Hoke" userId="476355a6-959b-4ae2-916b-0151098e3454" providerId="ADAL" clId="{4011E2BE-A142-421A-A375-88186F732357}" dt="2023-02-09T02:11:43.202" v="3098" actId="20577"/>
          <ac:spMkLst>
            <pc:docMk/>
            <pc:sldMk cId="109857222" sldId="256"/>
            <ac:spMk id="3" creationId="{00000000-0000-0000-0000-000000000000}"/>
          </ac:spMkLst>
        </pc:spChg>
        <pc:picChg chg="mod ord">
          <ac:chgData name="RoseEllen Hoke" userId="476355a6-959b-4ae2-916b-0151098e3454" providerId="ADAL" clId="{4011E2BE-A142-421A-A375-88186F732357}" dt="2023-02-09T02:15:01.406" v="3118" actId="14100"/>
          <ac:picMkLst>
            <pc:docMk/>
            <pc:sldMk cId="109857222" sldId="256"/>
            <ac:picMk id="4" creationId="{A178F104-8512-FB5A-792D-F46C16A8C17B}"/>
          </ac:picMkLst>
        </pc:picChg>
        <pc:picChg chg="add del mod">
          <ac:chgData name="RoseEllen Hoke" userId="476355a6-959b-4ae2-916b-0151098e3454" providerId="ADAL" clId="{4011E2BE-A142-421A-A375-88186F732357}" dt="2023-02-09T01:26:02.036" v="2457" actId="478"/>
          <ac:picMkLst>
            <pc:docMk/>
            <pc:sldMk cId="109857222" sldId="256"/>
            <ac:picMk id="6" creationId="{AAD39D13-12DE-FDC3-5F33-B6009BCA7EBF}"/>
          </ac:picMkLst>
        </pc:picChg>
        <pc:picChg chg="add mod">
          <ac:chgData name="RoseEllen Hoke" userId="476355a6-959b-4ae2-916b-0151098e3454" providerId="ADAL" clId="{4011E2BE-A142-421A-A375-88186F732357}" dt="2023-02-07T19:08:26.350" v="505" actId="1076"/>
          <ac:picMkLst>
            <pc:docMk/>
            <pc:sldMk cId="109857222" sldId="256"/>
            <ac:picMk id="1026" creationId="{78BAE778-C1EA-CB84-3086-ECFD712B1129}"/>
          </ac:picMkLst>
        </pc:picChg>
      </pc:sldChg>
      <pc:sldChg chg="addSp delSp modSp mod setBg modNotesTx">
        <pc:chgData name="RoseEllen Hoke" userId="476355a6-959b-4ae2-916b-0151098e3454" providerId="ADAL" clId="{4011E2BE-A142-421A-A375-88186F732357}" dt="2023-02-09T18:19:40.948" v="3333" actId="20577"/>
        <pc:sldMkLst>
          <pc:docMk/>
          <pc:sldMk cId="3870729639" sldId="257"/>
        </pc:sldMkLst>
        <pc:spChg chg="mod">
          <ac:chgData name="RoseEllen Hoke" userId="476355a6-959b-4ae2-916b-0151098e3454" providerId="ADAL" clId="{4011E2BE-A142-421A-A375-88186F732357}" dt="2023-02-09T02:10:25.233" v="3085" actId="14100"/>
          <ac:spMkLst>
            <pc:docMk/>
            <pc:sldMk cId="3870729639" sldId="257"/>
            <ac:spMk id="2" creationId="{0D33934E-26AF-F711-DBF8-23386718B3F8}"/>
          </ac:spMkLst>
        </pc:spChg>
        <pc:spChg chg="del">
          <ac:chgData name="RoseEllen Hoke" userId="476355a6-959b-4ae2-916b-0151098e3454" providerId="ADAL" clId="{4011E2BE-A142-421A-A375-88186F732357}" dt="2023-02-07T19:00:22.741" v="303" actId="26606"/>
          <ac:spMkLst>
            <pc:docMk/>
            <pc:sldMk cId="3870729639" sldId="257"/>
            <ac:spMk id="3" creationId="{C789CC24-FCC8-BC11-D04A-7EAC908FE39E}"/>
          </ac:spMkLst>
        </pc:spChg>
        <pc:spChg chg="mod">
          <ac:chgData name="RoseEllen Hoke" userId="476355a6-959b-4ae2-916b-0151098e3454" providerId="ADAL" clId="{4011E2BE-A142-421A-A375-88186F732357}" dt="2023-02-07T19:00:22.741" v="303" actId="26606"/>
          <ac:spMkLst>
            <pc:docMk/>
            <pc:sldMk cId="3870729639" sldId="257"/>
            <ac:spMk id="4" creationId="{976EBBA0-991D-B3DE-BE57-C368EF37A48E}"/>
          </ac:spMkLst>
        </pc:spChg>
        <pc:spChg chg="add del">
          <ac:chgData name="RoseEllen Hoke" userId="476355a6-959b-4ae2-916b-0151098e3454" providerId="ADAL" clId="{4011E2BE-A142-421A-A375-88186F732357}" dt="2023-02-07T19:02:19.330" v="415" actId="26606"/>
          <ac:spMkLst>
            <pc:docMk/>
            <pc:sldMk cId="3870729639" sldId="257"/>
            <ac:spMk id="10" creationId="{DBDA151C-5770-45E4-AAFF-59E7F403866D}"/>
          </ac:spMkLst>
        </pc:spChg>
        <pc:spChg chg="add del">
          <ac:chgData name="RoseEllen Hoke" userId="476355a6-959b-4ae2-916b-0151098e3454" providerId="ADAL" clId="{4011E2BE-A142-421A-A375-88186F732357}" dt="2023-02-07T19:03:13.312" v="425" actId="26606"/>
          <ac:spMkLst>
            <pc:docMk/>
            <pc:sldMk cId="3870729639" sldId="257"/>
            <ac:spMk id="17" creationId="{744CAA32-F237-419C-A2DD-43C28D920D3C}"/>
          </ac:spMkLst>
        </pc:spChg>
        <pc:spChg chg="add del">
          <ac:chgData name="RoseEllen Hoke" userId="476355a6-959b-4ae2-916b-0151098e3454" providerId="ADAL" clId="{4011E2BE-A142-421A-A375-88186F732357}" dt="2023-02-07T19:03:13.312" v="425" actId="26606"/>
          <ac:spMkLst>
            <pc:docMk/>
            <pc:sldMk cId="3870729639" sldId="257"/>
            <ac:spMk id="19" creationId="{F7017262-EEEC-4F5E-917D-A55E68A1194C}"/>
          </ac:spMkLst>
        </pc:spChg>
        <pc:spChg chg="add">
          <ac:chgData name="RoseEllen Hoke" userId="476355a6-959b-4ae2-916b-0151098e3454" providerId="ADAL" clId="{4011E2BE-A142-421A-A375-88186F732357}" dt="2023-02-07T19:03:13.312" v="425" actId="26606"/>
          <ac:spMkLst>
            <pc:docMk/>
            <pc:sldMk cId="3870729639" sldId="257"/>
            <ac:spMk id="26" creationId="{744CAA32-F237-419C-A2DD-43C28D920D3C}"/>
          </ac:spMkLst>
        </pc:spChg>
        <pc:graphicFrameChg chg="add mod modGraphic">
          <ac:chgData name="RoseEllen Hoke" userId="476355a6-959b-4ae2-916b-0151098e3454" providerId="ADAL" clId="{4011E2BE-A142-421A-A375-88186F732357}" dt="2023-02-09T02:10:37.636" v="3087" actId="2711"/>
          <ac:graphicFrameMkLst>
            <pc:docMk/>
            <pc:sldMk cId="3870729639" sldId="257"/>
            <ac:graphicFrameMk id="6" creationId="{DEBC113D-8E06-F9DE-EC43-22A87B50B2B1}"/>
          </ac:graphicFrameMkLst>
        </pc:graphicFrameChg>
        <pc:picChg chg="add mod">
          <ac:chgData name="RoseEllen Hoke" userId="476355a6-959b-4ae2-916b-0151098e3454" providerId="ADAL" clId="{4011E2BE-A142-421A-A375-88186F732357}" dt="2023-02-09T00:54:19.372" v="2044" actId="14100"/>
          <ac:picMkLst>
            <pc:docMk/>
            <pc:sldMk cId="3870729639" sldId="257"/>
            <ac:picMk id="3" creationId="{B84B60E1-30B7-6F19-8126-646382E9BE60}"/>
          </ac:picMkLst>
        </pc:picChg>
        <pc:picChg chg="add del">
          <ac:chgData name="RoseEllen Hoke" userId="476355a6-959b-4ae2-916b-0151098e3454" providerId="ADAL" clId="{4011E2BE-A142-421A-A375-88186F732357}" dt="2023-02-07T19:01:44.950" v="413" actId="478"/>
          <ac:picMkLst>
            <pc:docMk/>
            <pc:sldMk cId="3870729639" sldId="257"/>
            <ac:picMk id="7" creationId="{A88CAE3F-E923-CCEE-D38C-931EE3FED4FA}"/>
          </ac:picMkLst>
        </pc:picChg>
        <pc:picChg chg="add mod ord">
          <ac:chgData name="RoseEllen Hoke" userId="476355a6-959b-4ae2-916b-0151098e3454" providerId="ADAL" clId="{4011E2BE-A142-421A-A375-88186F732357}" dt="2023-02-07T19:03:16.827" v="426" actId="27614"/>
          <ac:picMkLst>
            <pc:docMk/>
            <pc:sldMk cId="3870729639" sldId="257"/>
            <ac:picMk id="9" creationId="{299DF9BC-102B-4F78-BD4C-C967FBE16C78}"/>
          </ac:picMkLst>
        </pc:picChg>
        <pc:cxnChg chg="add del">
          <ac:chgData name="RoseEllen Hoke" userId="476355a6-959b-4ae2-916b-0151098e3454" providerId="ADAL" clId="{4011E2BE-A142-421A-A375-88186F732357}" dt="2023-02-07T19:02:19.330" v="415" actId="26606"/>
          <ac:cxnSpMkLst>
            <pc:docMk/>
            <pc:sldMk cId="3870729639" sldId="257"/>
            <ac:cxnSpMk id="12" creationId="{B209265E-E0D7-493B-97CE-2263D50C3F0A}"/>
          </ac:cxnSpMkLst>
        </pc:cxnChg>
        <pc:cxnChg chg="add del">
          <ac:chgData name="RoseEllen Hoke" userId="476355a6-959b-4ae2-916b-0151098e3454" providerId="ADAL" clId="{4011E2BE-A142-421A-A375-88186F732357}" dt="2023-02-07T19:03:13.312" v="425" actId="26606"/>
          <ac:cxnSpMkLst>
            <pc:docMk/>
            <pc:sldMk cId="3870729639" sldId="257"/>
            <ac:cxnSpMk id="21" creationId="{9A3EDAAA-869E-4AA2-A7CE-BF2C025963E8}"/>
          </ac:cxnSpMkLst>
        </pc:cxnChg>
        <pc:cxnChg chg="add">
          <ac:chgData name="RoseEllen Hoke" userId="476355a6-959b-4ae2-916b-0151098e3454" providerId="ADAL" clId="{4011E2BE-A142-421A-A375-88186F732357}" dt="2023-02-07T19:03:13.312" v="425" actId="26606"/>
          <ac:cxnSpMkLst>
            <pc:docMk/>
            <pc:sldMk cId="3870729639" sldId="257"/>
            <ac:cxnSpMk id="28" creationId="{88D00D77-D299-4699-8F8E-BD436FF71518}"/>
          </ac:cxnSpMkLst>
        </pc:cxnChg>
      </pc:sldChg>
      <pc:sldChg chg="addSp modSp mod modNotesTx">
        <pc:chgData name="RoseEllen Hoke" userId="476355a6-959b-4ae2-916b-0151098e3454" providerId="ADAL" clId="{4011E2BE-A142-421A-A375-88186F732357}" dt="2023-02-09T18:23:12.479" v="3415" actId="1076"/>
        <pc:sldMkLst>
          <pc:docMk/>
          <pc:sldMk cId="4178804541" sldId="258"/>
        </pc:sldMkLst>
        <pc:spChg chg="mod">
          <ac:chgData name="RoseEllen Hoke" userId="476355a6-959b-4ae2-916b-0151098e3454" providerId="ADAL" clId="{4011E2BE-A142-421A-A375-88186F732357}" dt="2023-02-09T18:15:31.549" v="3293" actId="12"/>
          <ac:spMkLst>
            <pc:docMk/>
            <pc:sldMk cId="4178804541" sldId="258"/>
            <ac:spMk id="4" creationId="{A0751D88-DB24-5FEC-405E-65B9B9445699}"/>
          </ac:spMkLst>
        </pc:spChg>
        <pc:spChg chg="mod">
          <ac:chgData name="RoseEllen Hoke" userId="476355a6-959b-4ae2-916b-0151098e3454" providerId="ADAL" clId="{4011E2BE-A142-421A-A375-88186F732357}" dt="2023-02-09T18:23:07.906" v="3414" actId="1076"/>
          <ac:spMkLst>
            <pc:docMk/>
            <pc:sldMk cId="4178804541" sldId="258"/>
            <ac:spMk id="5" creationId="{67633A95-1483-2031-F88C-7AB5C9AF4071}"/>
          </ac:spMkLst>
        </pc:spChg>
        <pc:picChg chg="add mod">
          <ac:chgData name="RoseEllen Hoke" userId="476355a6-959b-4ae2-916b-0151098e3454" providerId="ADAL" clId="{4011E2BE-A142-421A-A375-88186F732357}" dt="2023-02-09T18:03:17.255" v="3204" actId="1076"/>
          <ac:picMkLst>
            <pc:docMk/>
            <pc:sldMk cId="4178804541" sldId="258"/>
            <ac:picMk id="6" creationId="{3F414CA2-1EE2-4253-35A3-8E7C12A5F4EE}"/>
          </ac:picMkLst>
        </pc:picChg>
        <pc:picChg chg="mod">
          <ac:chgData name="RoseEllen Hoke" userId="476355a6-959b-4ae2-916b-0151098e3454" providerId="ADAL" clId="{4011E2BE-A142-421A-A375-88186F732357}" dt="2023-02-09T18:23:12.479" v="3415" actId="1076"/>
          <ac:picMkLst>
            <pc:docMk/>
            <pc:sldMk cId="4178804541" sldId="258"/>
            <ac:picMk id="21" creationId="{CFCD8C09-8E4F-D777-CFFA-937FFE673703}"/>
          </ac:picMkLst>
        </pc:picChg>
      </pc:sldChg>
      <pc:sldChg chg="delSp modSp add del mod">
        <pc:chgData name="RoseEllen Hoke" userId="476355a6-959b-4ae2-916b-0151098e3454" providerId="ADAL" clId="{4011E2BE-A142-421A-A375-88186F732357}" dt="2023-02-07T19:34:29.323" v="1185" actId="47"/>
        <pc:sldMkLst>
          <pc:docMk/>
          <pc:sldMk cId="4086392958" sldId="259"/>
        </pc:sldMkLst>
        <pc:spChg chg="mod">
          <ac:chgData name="RoseEllen Hoke" userId="476355a6-959b-4ae2-916b-0151098e3454" providerId="ADAL" clId="{4011E2BE-A142-421A-A375-88186F732357}" dt="2023-02-07T19:21:55.481" v="541" actId="20577"/>
          <ac:spMkLst>
            <pc:docMk/>
            <pc:sldMk cId="4086392958" sldId="259"/>
            <ac:spMk id="5" creationId="{A61CDCDB-8A7D-4DDB-3933-DB6ABD528BF8}"/>
          </ac:spMkLst>
        </pc:spChg>
        <pc:picChg chg="del">
          <ac:chgData name="RoseEllen Hoke" userId="476355a6-959b-4ae2-916b-0151098e3454" providerId="ADAL" clId="{4011E2BE-A142-421A-A375-88186F732357}" dt="2023-02-07T19:22:01.646" v="542" actId="478"/>
          <ac:picMkLst>
            <pc:docMk/>
            <pc:sldMk cId="4086392958" sldId="259"/>
            <ac:picMk id="7" creationId="{CC81D84B-5FE4-DDF9-1038-F62B75D8C7CB}"/>
          </ac:picMkLst>
        </pc:picChg>
        <pc:picChg chg="del">
          <ac:chgData name="RoseEllen Hoke" userId="476355a6-959b-4ae2-916b-0151098e3454" providerId="ADAL" clId="{4011E2BE-A142-421A-A375-88186F732357}" dt="2023-02-07T19:22:03.669" v="543" actId="478"/>
          <ac:picMkLst>
            <pc:docMk/>
            <pc:sldMk cId="4086392958" sldId="259"/>
            <ac:picMk id="14" creationId="{08BDD614-C205-7150-03F1-5F2BACC89E88}"/>
          </ac:picMkLst>
        </pc:picChg>
        <pc:picChg chg="del">
          <ac:chgData name="RoseEllen Hoke" userId="476355a6-959b-4ae2-916b-0151098e3454" providerId="ADAL" clId="{4011E2BE-A142-421A-A375-88186F732357}" dt="2023-02-07T19:22:05.674" v="544" actId="478"/>
          <ac:picMkLst>
            <pc:docMk/>
            <pc:sldMk cId="4086392958" sldId="259"/>
            <ac:picMk id="15" creationId="{514E838D-1B07-06F9-EE6E-93E7EFE787AD}"/>
          </ac:picMkLst>
        </pc:picChg>
      </pc:sldChg>
      <pc:sldChg chg="modSp del mod">
        <pc:chgData name="RoseEllen Hoke" userId="476355a6-959b-4ae2-916b-0151098e3454" providerId="ADAL" clId="{4011E2BE-A142-421A-A375-88186F732357}" dt="2023-02-09T00:33:20.356" v="1770" actId="47"/>
        <pc:sldMkLst>
          <pc:docMk/>
          <pc:sldMk cId="2113085699" sldId="260"/>
        </pc:sldMkLst>
        <pc:spChg chg="mod">
          <ac:chgData name="RoseEllen Hoke" userId="476355a6-959b-4ae2-916b-0151098e3454" providerId="ADAL" clId="{4011E2BE-A142-421A-A375-88186F732357}" dt="2023-02-09T00:22:17.298" v="1546" actId="27636"/>
          <ac:spMkLst>
            <pc:docMk/>
            <pc:sldMk cId="2113085699" sldId="260"/>
            <ac:spMk id="3" creationId="{06C337E0-59A6-F0A2-3225-18FB8EFDCA3E}"/>
          </ac:spMkLst>
        </pc:spChg>
        <pc:spChg chg="mod">
          <ac:chgData name="RoseEllen Hoke" userId="476355a6-959b-4ae2-916b-0151098e3454" providerId="ADAL" clId="{4011E2BE-A142-421A-A375-88186F732357}" dt="2023-02-09T00:22:03.772" v="1541" actId="113"/>
          <ac:spMkLst>
            <pc:docMk/>
            <pc:sldMk cId="2113085699" sldId="260"/>
            <ac:spMk id="4" creationId="{ED94DAB4-4800-0CC0-4A91-4621C007AB07}"/>
          </ac:spMkLst>
        </pc:spChg>
        <pc:spChg chg="mod">
          <ac:chgData name="RoseEllen Hoke" userId="476355a6-959b-4ae2-916b-0151098e3454" providerId="ADAL" clId="{4011E2BE-A142-421A-A375-88186F732357}" dt="2023-02-09T00:22:18.867" v="1548" actId="403"/>
          <ac:spMkLst>
            <pc:docMk/>
            <pc:sldMk cId="2113085699" sldId="260"/>
            <ac:spMk id="5" creationId="{D26B734C-55F9-5DA9-C1E6-8BFA92BE891E}"/>
          </ac:spMkLst>
        </pc:spChg>
      </pc:sldChg>
      <pc:sldChg chg="addSp delSp modSp mod setBg modNotesTx">
        <pc:chgData name="RoseEllen Hoke" userId="476355a6-959b-4ae2-916b-0151098e3454" providerId="ADAL" clId="{4011E2BE-A142-421A-A375-88186F732357}" dt="2023-02-09T18:22:38.976" v="3412" actId="20577"/>
        <pc:sldMkLst>
          <pc:docMk/>
          <pc:sldMk cId="2709341469" sldId="261"/>
        </pc:sldMkLst>
        <pc:spChg chg="mod ord">
          <ac:chgData name="RoseEllen Hoke" userId="476355a6-959b-4ae2-916b-0151098e3454" providerId="ADAL" clId="{4011E2BE-A142-421A-A375-88186F732357}" dt="2023-02-09T02:22:12.759" v="3195" actId="20577"/>
          <ac:spMkLst>
            <pc:docMk/>
            <pc:sldMk cId="2709341469" sldId="261"/>
            <ac:spMk id="2" creationId="{2FF89A0D-1933-37A5-DC24-28EE1EB25239}"/>
          </ac:spMkLst>
        </pc:spChg>
        <pc:spChg chg="del">
          <ac:chgData name="RoseEllen Hoke" userId="476355a6-959b-4ae2-916b-0151098e3454" providerId="ADAL" clId="{4011E2BE-A142-421A-A375-88186F732357}" dt="2023-02-07T18:56:02.316" v="34" actId="26606"/>
          <ac:spMkLst>
            <pc:docMk/>
            <pc:sldMk cId="2709341469" sldId="261"/>
            <ac:spMk id="3" creationId="{43437ADE-A425-5ABD-BB7F-4E8BB47CBE01}"/>
          </ac:spMkLst>
        </pc:spChg>
        <pc:spChg chg="mod">
          <ac:chgData name="RoseEllen Hoke" userId="476355a6-959b-4ae2-916b-0151098e3454" providerId="ADAL" clId="{4011E2BE-A142-421A-A375-88186F732357}" dt="2023-02-07T18:56:37.273" v="40" actId="26606"/>
          <ac:spMkLst>
            <pc:docMk/>
            <pc:sldMk cId="2709341469" sldId="261"/>
            <ac:spMk id="4" creationId="{388302B8-8633-94C2-095F-820083EC84B6}"/>
          </ac:spMkLst>
        </pc:spChg>
        <pc:spChg chg="add">
          <ac:chgData name="RoseEllen Hoke" userId="476355a6-959b-4ae2-916b-0151098e3454" providerId="ADAL" clId="{4011E2BE-A142-421A-A375-88186F732357}" dt="2023-02-07T18:56:37.273" v="40" actId="26606"/>
          <ac:spMkLst>
            <pc:docMk/>
            <pc:sldMk cId="2709341469" sldId="261"/>
            <ac:spMk id="11" creationId="{DBDA151C-5770-45E4-AAFF-59E7F403866D}"/>
          </ac:spMkLst>
        </pc:spChg>
        <pc:graphicFrameChg chg="add mod ord modGraphic">
          <ac:chgData name="RoseEllen Hoke" userId="476355a6-959b-4ae2-916b-0151098e3454" providerId="ADAL" clId="{4011E2BE-A142-421A-A375-88186F732357}" dt="2023-02-09T02:11:02.328" v="3093" actId="120"/>
          <ac:graphicFrameMkLst>
            <pc:docMk/>
            <pc:sldMk cId="2709341469" sldId="261"/>
            <ac:graphicFrameMk id="6" creationId="{3277F1C0-54AB-261E-AEBB-6E81DF36BD2A}"/>
          </ac:graphicFrameMkLst>
        </pc:graphicFrameChg>
        <pc:picChg chg="add mod">
          <ac:chgData name="RoseEllen Hoke" userId="476355a6-959b-4ae2-916b-0151098e3454" providerId="ADAL" clId="{4011E2BE-A142-421A-A375-88186F732357}" dt="2023-02-09T00:54:39.114" v="2049" actId="1076"/>
          <ac:picMkLst>
            <pc:docMk/>
            <pc:sldMk cId="2709341469" sldId="261"/>
            <ac:picMk id="3" creationId="{51E99121-5FC9-34E5-B6E7-BB16CE340EC9}"/>
          </ac:picMkLst>
        </pc:picChg>
        <pc:picChg chg="add del">
          <ac:chgData name="RoseEllen Hoke" userId="476355a6-959b-4ae2-916b-0151098e3454" providerId="ADAL" clId="{4011E2BE-A142-421A-A375-88186F732357}" dt="2023-02-07T19:05:58.883" v="475" actId="478"/>
          <ac:picMkLst>
            <pc:docMk/>
            <pc:sldMk cId="2709341469" sldId="261"/>
            <ac:picMk id="2050" creationId="{5D37D1DC-1E53-CC5B-C53A-E4A6BC49D551}"/>
          </ac:picMkLst>
        </pc:picChg>
        <pc:picChg chg="add mod">
          <ac:chgData name="RoseEllen Hoke" userId="476355a6-959b-4ae2-916b-0151098e3454" providerId="ADAL" clId="{4011E2BE-A142-421A-A375-88186F732357}" dt="2023-02-07T19:07:53.544" v="501" actId="1076"/>
          <ac:picMkLst>
            <pc:docMk/>
            <pc:sldMk cId="2709341469" sldId="261"/>
            <ac:picMk id="2052" creationId="{06702DAA-4B54-15A6-7802-6D68263598B6}"/>
          </ac:picMkLst>
        </pc:picChg>
        <pc:cxnChg chg="add">
          <ac:chgData name="RoseEllen Hoke" userId="476355a6-959b-4ae2-916b-0151098e3454" providerId="ADAL" clId="{4011E2BE-A142-421A-A375-88186F732357}" dt="2023-02-07T18:56:37.273" v="40" actId="26606"/>
          <ac:cxnSpMkLst>
            <pc:docMk/>
            <pc:sldMk cId="2709341469" sldId="261"/>
            <ac:cxnSpMk id="13" creationId="{B209265E-E0D7-493B-97CE-2263D50C3F0A}"/>
          </ac:cxnSpMkLst>
        </pc:cxnChg>
      </pc:sldChg>
      <pc:sldChg chg="del">
        <pc:chgData name="RoseEllen Hoke" userId="476355a6-959b-4ae2-916b-0151098e3454" providerId="ADAL" clId="{4011E2BE-A142-421A-A375-88186F732357}" dt="2023-02-09T00:48:54.411" v="2024" actId="47"/>
        <pc:sldMkLst>
          <pc:docMk/>
          <pc:sldMk cId="3051391725" sldId="262"/>
        </pc:sldMkLst>
      </pc:sldChg>
      <pc:sldChg chg="del">
        <pc:chgData name="RoseEllen Hoke" userId="476355a6-959b-4ae2-916b-0151098e3454" providerId="ADAL" clId="{4011E2BE-A142-421A-A375-88186F732357}" dt="2023-02-09T01:25:08.437" v="2455" actId="47"/>
        <pc:sldMkLst>
          <pc:docMk/>
          <pc:sldMk cId="3331709213" sldId="263"/>
        </pc:sldMkLst>
      </pc:sldChg>
      <pc:sldChg chg="modSp mod modNotesTx">
        <pc:chgData name="RoseEllen Hoke" userId="476355a6-959b-4ae2-916b-0151098e3454" providerId="ADAL" clId="{4011E2BE-A142-421A-A375-88186F732357}" dt="2023-02-09T18:20:18.807" v="3365" actId="20577"/>
        <pc:sldMkLst>
          <pc:docMk/>
          <pc:sldMk cId="3211310483" sldId="264"/>
        </pc:sldMkLst>
        <pc:spChg chg="mod">
          <ac:chgData name="RoseEllen Hoke" userId="476355a6-959b-4ae2-916b-0151098e3454" providerId="ADAL" clId="{4011E2BE-A142-421A-A375-88186F732357}" dt="2023-02-09T18:04:58.472" v="3217" actId="1076"/>
          <ac:spMkLst>
            <pc:docMk/>
            <pc:sldMk cId="3211310483" sldId="264"/>
            <ac:spMk id="2" creationId="{3E26B855-088E-797D-C4AC-D062A02C3CF1}"/>
          </ac:spMkLst>
        </pc:spChg>
        <pc:spChg chg="mod">
          <ac:chgData name="RoseEllen Hoke" userId="476355a6-959b-4ae2-916b-0151098e3454" providerId="ADAL" clId="{4011E2BE-A142-421A-A375-88186F732357}" dt="2023-02-09T18:05:02.111" v="3218" actId="1076"/>
          <ac:spMkLst>
            <pc:docMk/>
            <pc:sldMk cId="3211310483" sldId="264"/>
            <ac:spMk id="4" creationId="{0E4071A5-A5AD-EBA2-64E1-660281D3A7A1}"/>
          </ac:spMkLst>
        </pc:spChg>
        <pc:picChg chg="mod">
          <ac:chgData name="RoseEllen Hoke" userId="476355a6-959b-4ae2-916b-0151098e3454" providerId="ADAL" clId="{4011E2BE-A142-421A-A375-88186F732357}" dt="2023-02-09T18:04:53.529" v="3216" actId="1076"/>
          <ac:picMkLst>
            <pc:docMk/>
            <pc:sldMk cId="3211310483" sldId="264"/>
            <ac:picMk id="8" creationId="{EF48D6C2-7A83-4ED3-48D7-B9240F7D03F8}"/>
          </ac:picMkLst>
        </pc:picChg>
      </pc:sldChg>
      <pc:sldChg chg="del">
        <pc:chgData name="RoseEllen Hoke" userId="476355a6-959b-4ae2-916b-0151098e3454" providerId="ADAL" clId="{4011E2BE-A142-421A-A375-88186F732357}" dt="2023-02-09T01:43:51.451" v="2737" actId="47"/>
        <pc:sldMkLst>
          <pc:docMk/>
          <pc:sldMk cId="3935918576" sldId="266"/>
        </pc:sldMkLst>
      </pc:sldChg>
      <pc:sldChg chg="addSp delSp modSp mod setBg modNotesTx">
        <pc:chgData name="RoseEllen Hoke" userId="476355a6-959b-4ae2-916b-0151098e3454" providerId="ADAL" clId="{4011E2BE-A142-421A-A375-88186F732357}" dt="2023-02-09T18:20:27.335" v="3371" actId="20577"/>
        <pc:sldMkLst>
          <pc:docMk/>
          <pc:sldMk cId="2672739946" sldId="267"/>
        </pc:sldMkLst>
        <pc:spChg chg="mod ord">
          <ac:chgData name="RoseEllen Hoke" userId="476355a6-959b-4ae2-916b-0151098e3454" providerId="ADAL" clId="{4011E2BE-A142-421A-A375-88186F732357}" dt="2023-02-09T18:08:40.014" v="3250" actId="1076"/>
          <ac:spMkLst>
            <pc:docMk/>
            <pc:sldMk cId="2672739946" sldId="267"/>
            <ac:spMk id="2" creationId="{35D32E40-5DFD-1DDF-FF78-A09280CAFBF2}"/>
          </ac:spMkLst>
        </pc:spChg>
        <pc:spChg chg="del">
          <ac:chgData name="RoseEllen Hoke" userId="476355a6-959b-4ae2-916b-0151098e3454" providerId="ADAL" clId="{4011E2BE-A142-421A-A375-88186F732357}" dt="2023-02-09T01:45:50.658" v="2739" actId="26606"/>
          <ac:spMkLst>
            <pc:docMk/>
            <pc:sldMk cId="2672739946" sldId="267"/>
            <ac:spMk id="3" creationId="{6EF016D6-8E7B-927A-0FA5-03477F7E97BF}"/>
          </ac:spMkLst>
        </pc:spChg>
        <pc:spChg chg="mod ord">
          <ac:chgData name="RoseEllen Hoke" userId="476355a6-959b-4ae2-916b-0151098e3454" providerId="ADAL" clId="{4011E2BE-A142-421A-A375-88186F732357}" dt="2023-02-09T01:49:08.708" v="2769" actId="166"/>
          <ac:spMkLst>
            <pc:docMk/>
            <pc:sldMk cId="2672739946" sldId="267"/>
            <ac:spMk id="4" creationId="{2E953079-0C37-8711-C7FB-FBF490CBB041}"/>
          </ac:spMkLst>
        </pc:spChg>
        <pc:spChg chg="del">
          <ac:chgData name="RoseEllen Hoke" userId="476355a6-959b-4ae2-916b-0151098e3454" providerId="ADAL" clId="{4011E2BE-A142-421A-A375-88186F732357}" dt="2023-02-09T01:44:37.209" v="2738" actId="478"/>
          <ac:spMkLst>
            <pc:docMk/>
            <pc:sldMk cId="2672739946" sldId="267"/>
            <ac:spMk id="6" creationId="{D8253AEB-5782-5B6C-F462-8C0535F770A1}"/>
          </ac:spMkLst>
        </pc:spChg>
        <pc:spChg chg="add del">
          <ac:chgData name="RoseEllen Hoke" userId="476355a6-959b-4ae2-916b-0151098e3454" providerId="ADAL" clId="{4011E2BE-A142-421A-A375-88186F732357}" dt="2023-02-09T01:46:01.093" v="2740" actId="26606"/>
          <ac:spMkLst>
            <pc:docMk/>
            <pc:sldMk cId="2672739946" sldId="267"/>
            <ac:spMk id="10" creationId="{5628E5CB-913B-4378-97CE-18C9F6410C53}"/>
          </ac:spMkLst>
        </pc:spChg>
        <pc:spChg chg="add del">
          <ac:chgData name="RoseEllen Hoke" userId="476355a6-959b-4ae2-916b-0151098e3454" providerId="ADAL" clId="{4011E2BE-A142-421A-A375-88186F732357}" dt="2023-02-09T01:47:35.064" v="2752" actId="26606"/>
          <ac:spMkLst>
            <pc:docMk/>
            <pc:sldMk cId="2672739946" sldId="267"/>
            <ac:spMk id="15" creationId="{56E9B3E6-E277-4D68-BA48-9CB43FFBD6E2}"/>
          </ac:spMkLst>
        </pc:spChg>
        <pc:spChg chg="add del">
          <ac:chgData name="RoseEllen Hoke" userId="476355a6-959b-4ae2-916b-0151098e3454" providerId="ADAL" clId="{4011E2BE-A142-421A-A375-88186F732357}" dt="2023-02-09T01:47:35.064" v="2752" actId="26606"/>
          <ac:spMkLst>
            <pc:docMk/>
            <pc:sldMk cId="2672739946" sldId="267"/>
            <ac:spMk id="22" creationId="{D5B0017B-2ECA-49AF-B397-DC140825DF8D}"/>
          </ac:spMkLst>
        </pc:spChg>
        <pc:spChg chg="add del">
          <ac:chgData name="RoseEllen Hoke" userId="476355a6-959b-4ae2-916b-0151098e3454" providerId="ADAL" clId="{4011E2BE-A142-421A-A375-88186F732357}" dt="2023-02-09T01:51:46.280" v="2798" actId="26606"/>
          <ac:spMkLst>
            <pc:docMk/>
            <pc:sldMk cId="2672739946" sldId="267"/>
            <ac:spMk id="29" creationId="{955A2079-FA98-4876-80F0-72364A7D2EA4}"/>
          </ac:spMkLst>
        </pc:spChg>
        <pc:spChg chg="add">
          <ac:chgData name="RoseEllen Hoke" userId="476355a6-959b-4ae2-916b-0151098e3454" providerId="ADAL" clId="{4011E2BE-A142-421A-A375-88186F732357}" dt="2023-02-09T01:51:46.280" v="2798" actId="26606"/>
          <ac:spMkLst>
            <pc:docMk/>
            <pc:sldMk cId="2672739946" sldId="267"/>
            <ac:spMk id="6150" creationId="{D8C7B66D-8C78-480F-A98B-3F195E65A5D7}"/>
          </ac:spMkLst>
        </pc:spChg>
        <pc:spChg chg="add del">
          <ac:chgData name="RoseEllen Hoke" userId="476355a6-959b-4ae2-916b-0151098e3454" providerId="ADAL" clId="{4011E2BE-A142-421A-A375-88186F732357}" dt="2023-02-09T01:47:28.620" v="2750" actId="26606"/>
          <ac:spMkLst>
            <pc:docMk/>
            <pc:sldMk cId="2672739946" sldId="267"/>
            <ac:spMk id="6151" creationId="{5D13CC36-B950-4F02-9BAF-9A7EB267398C}"/>
          </ac:spMkLst>
        </pc:spChg>
        <pc:spChg chg="add del">
          <ac:chgData name="RoseEllen Hoke" userId="476355a6-959b-4ae2-916b-0151098e3454" providerId="ADAL" clId="{4011E2BE-A142-421A-A375-88186F732357}" dt="2023-02-09T01:47:28.620" v="2750" actId="26606"/>
          <ac:spMkLst>
            <pc:docMk/>
            <pc:sldMk cId="2672739946" sldId="267"/>
            <ac:spMk id="6153" creationId="{4F2E2428-58BA-458D-AA54-05502E63F32F}"/>
          </ac:spMkLst>
        </pc:spChg>
        <pc:grpChg chg="add del">
          <ac:chgData name="RoseEllen Hoke" userId="476355a6-959b-4ae2-916b-0151098e3454" providerId="ADAL" clId="{4011E2BE-A142-421A-A375-88186F732357}" dt="2023-02-09T01:47:35.064" v="2752" actId="26606"/>
          <ac:grpSpMkLst>
            <pc:docMk/>
            <pc:sldMk cId="2672739946" sldId="267"/>
            <ac:grpSpMk id="17" creationId="{AE1C45F0-260A-458C-96ED-C1F6D2151219}"/>
          </ac:grpSpMkLst>
        </pc:grpChg>
        <pc:graphicFrameChg chg="add mod ord modGraphic">
          <ac:chgData name="RoseEllen Hoke" userId="476355a6-959b-4ae2-916b-0151098e3454" providerId="ADAL" clId="{4011E2BE-A142-421A-A375-88186F732357}" dt="2023-02-09T01:54:32.432" v="2819" actId="14100"/>
          <ac:graphicFrameMkLst>
            <pc:docMk/>
            <pc:sldMk cId="2672739946" sldId="267"/>
            <ac:graphicFrameMk id="7" creationId="{4A947F6B-E765-1496-2859-BFF45249E1B0}"/>
          </ac:graphicFrameMkLst>
        </pc:graphicFrameChg>
        <pc:picChg chg="add mod ord">
          <ac:chgData name="RoseEllen Hoke" userId="476355a6-959b-4ae2-916b-0151098e3454" providerId="ADAL" clId="{4011E2BE-A142-421A-A375-88186F732357}" dt="2023-02-09T18:08:35.611" v="3249" actId="1076"/>
          <ac:picMkLst>
            <pc:docMk/>
            <pc:sldMk cId="2672739946" sldId="267"/>
            <ac:picMk id="5" creationId="{EC997C7C-A416-5DD2-0961-9736A0DD22FF}"/>
          </ac:picMkLst>
        </pc:picChg>
        <pc:picChg chg="mod ord">
          <ac:chgData name="RoseEllen Hoke" userId="476355a6-959b-4ae2-916b-0151098e3454" providerId="ADAL" clId="{4011E2BE-A142-421A-A375-88186F732357}" dt="2023-02-09T18:08:50.583" v="3254" actId="1076"/>
          <ac:picMkLst>
            <pc:docMk/>
            <pc:sldMk cId="2672739946" sldId="267"/>
            <ac:picMk id="21" creationId="{58E10EE7-B700-A43A-1F7F-73F3C98804DB}"/>
          </ac:picMkLst>
        </pc:picChg>
        <pc:picChg chg="add mod">
          <ac:chgData name="RoseEllen Hoke" userId="476355a6-959b-4ae2-916b-0151098e3454" providerId="ADAL" clId="{4011E2BE-A142-421A-A375-88186F732357}" dt="2023-02-09T18:08:00.414" v="3240" actId="1076"/>
          <ac:picMkLst>
            <pc:docMk/>
            <pc:sldMk cId="2672739946" sldId="267"/>
            <ac:picMk id="1026" creationId="{79698F90-7DEB-609D-2347-93335D906D85}"/>
          </ac:picMkLst>
        </pc:picChg>
        <pc:picChg chg="add del mod ord">
          <ac:chgData name="RoseEllen Hoke" userId="476355a6-959b-4ae2-916b-0151098e3454" providerId="ADAL" clId="{4011E2BE-A142-421A-A375-88186F732357}" dt="2023-02-09T01:47:30.009" v="2751" actId="478"/>
          <ac:picMkLst>
            <pc:docMk/>
            <pc:sldMk cId="2672739946" sldId="267"/>
            <ac:picMk id="6146" creationId="{6A2C1DDF-3E6D-4C19-4004-CF52EB0B654A}"/>
          </ac:picMkLst>
        </pc:picChg>
        <pc:picChg chg="add mod">
          <ac:chgData name="RoseEllen Hoke" userId="476355a6-959b-4ae2-916b-0151098e3454" providerId="ADAL" clId="{4011E2BE-A142-421A-A375-88186F732357}" dt="2023-02-09T01:55:09.518" v="2829" actId="732"/>
          <ac:picMkLst>
            <pc:docMk/>
            <pc:sldMk cId="2672739946" sldId="267"/>
            <ac:picMk id="6148" creationId="{547F6279-B761-C2C5-E882-E4DBA399FAF8}"/>
          </ac:picMkLst>
        </pc:picChg>
        <pc:cxnChg chg="add del">
          <ac:chgData name="RoseEllen Hoke" userId="476355a6-959b-4ae2-916b-0151098e3454" providerId="ADAL" clId="{4011E2BE-A142-421A-A375-88186F732357}" dt="2023-02-09T01:47:35.064" v="2752" actId="26606"/>
          <ac:cxnSpMkLst>
            <pc:docMk/>
            <pc:sldMk cId="2672739946" sldId="267"/>
            <ac:cxnSpMk id="24" creationId="{6CF1BAF6-AD41-4082-B212-8A1F9A2E8779}"/>
          </ac:cxnSpMkLst>
        </pc:cxnChg>
      </pc:sldChg>
      <pc:sldChg chg="del">
        <pc:chgData name="RoseEllen Hoke" userId="476355a6-959b-4ae2-916b-0151098e3454" providerId="ADAL" clId="{4011E2BE-A142-421A-A375-88186F732357}" dt="2023-02-09T02:13:26.818" v="3113" actId="47"/>
        <pc:sldMkLst>
          <pc:docMk/>
          <pc:sldMk cId="64102348" sldId="268"/>
        </pc:sldMkLst>
      </pc:sldChg>
      <pc:sldChg chg="delSp del mod">
        <pc:chgData name="RoseEllen Hoke" userId="476355a6-959b-4ae2-916b-0151098e3454" providerId="ADAL" clId="{4011E2BE-A142-421A-A375-88186F732357}" dt="2023-02-09T01:55:26.817" v="2831" actId="47"/>
        <pc:sldMkLst>
          <pc:docMk/>
          <pc:sldMk cId="960773188" sldId="269"/>
        </pc:sldMkLst>
        <pc:picChg chg="del">
          <ac:chgData name="RoseEllen Hoke" userId="476355a6-959b-4ae2-916b-0151098e3454" providerId="ADAL" clId="{4011E2BE-A142-421A-A375-88186F732357}" dt="2023-02-09T01:55:21.718" v="2830" actId="478"/>
          <ac:picMkLst>
            <pc:docMk/>
            <pc:sldMk cId="960773188" sldId="269"/>
            <ac:picMk id="6" creationId="{4BEA112F-F318-5FF0-3B3E-E91008D4DA34}"/>
          </ac:picMkLst>
        </pc:picChg>
      </pc:sldChg>
      <pc:sldChg chg="new del">
        <pc:chgData name="RoseEllen Hoke" userId="476355a6-959b-4ae2-916b-0151098e3454" providerId="ADAL" clId="{4011E2BE-A142-421A-A375-88186F732357}" dt="2023-02-07T19:23:27.342" v="548" actId="47"/>
        <pc:sldMkLst>
          <pc:docMk/>
          <pc:sldMk cId="152038406" sldId="270"/>
        </pc:sldMkLst>
      </pc:sldChg>
      <pc:sldChg chg="new del">
        <pc:chgData name="RoseEllen Hoke" userId="476355a6-959b-4ae2-916b-0151098e3454" providerId="ADAL" clId="{4011E2BE-A142-421A-A375-88186F732357}" dt="2023-02-07T19:04:33.476" v="466" actId="47"/>
        <pc:sldMkLst>
          <pc:docMk/>
          <pc:sldMk cId="2178005398" sldId="270"/>
        </pc:sldMkLst>
      </pc:sldChg>
      <pc:sldChg chg="new del">
        <pc:chgData name="RoseEllen Hoke" userId="476355a6-959b-4ae2-916b-0151098e3454" providerId="ADAL" clId="{4011E2BE-A142-421A-A375-88186F732357}" dt="2023-02-07T19:22:20.448" v="546" actId="2696"/>
        <pc:sldMkLst>
          <pc:docMk/>
          <pc:sldMk cId="2641975761" sldId="270"/>
        </pc:sldMkLst>
      </pc:sldChg>
      <pc:sldChg chg="addSp delSp modSp new del mod ord setBg">
        <pc:chgData name="RoseEllen Hoke" userId="476355a6-959b-4ae2-916b-0151098e3454" providerId="ADAL" clId="{4011E2BE-A142-421A-A375-88186F732357}" dt="2023-02-07T19:50:45.821" v="1429" actId="47"/>
        <pc:sldMkLst>
          <pc:docMk/>
          <pc:sldMk cId="4083363655" sldId="270"/>
        </pc:sldMkLst>
        <pc:spChg chg="mod">
          <ac:chgData name="RoseEllen Hoke" userId="476355a6-959b-4ae2-916b-0151098e3454" providerId="ADAL" clId="{4011E2BE-A142-421A-A375-88186F732357}" dt="2023-02-07T19:44:19.198" v="1331" actId="26606"/>
          <ac:spMkLst>
            <pc:docMk/>
            <pc:sldMk cId="4083363655" sldId="270"/>
            <ac:spMk id="2" creationId="{30558E47-2082-5612-8D1F-352B014B432F}"/>
          </ac:spMkLst>
        </pc:spChg>
        <pc:spChg chg="add del mod">
          <ac:chgData name="RoseEllen Hoke" userId="476355a6-959b-4ae2-916b-0151098e3454" providerId="ADAL" clId="{4011E2BE-A142-421A-A375-88186F732357}" dt="2023-02-07T19:32:33.610" v="1146" actId="26606"/>
          <ac:spMkLst>
            <pc:docMk/>
            <pc:sldMk cId="4083363655" sldId="270"/>
            <ac:spMk id="3" creationId="{52EA6448-63A9-6EE8-DD40-68B9CC8B7B0D}"/>
          </ac:spMkLst>
        </pc:spChg>
        <pc:spChg chg="mod">
          <ac:chgData name="RoseEllen Hoke" userId="476355a6-959b-4ae2-916b-0151098e3454" providerId="ADAL" clId="{4011E2BE-A142-421A-A375-88186F732357}" dt="2023-02-07T19:44:19.198" v="1331" actId="26606"/>
          <ac:spMkLst>
            <pc:docMk/>
            <pc:sldMk cId="4083363655" sldId="270"/>
            <ac:spMk id="4" creationId="{7C51B11C-50DE-5737-070B-AB389DC85230}"/>
          </ac:spMkLst>
        </pc:spChg>
        <pc:spChg chg="add del">
          <ac:chgData name="RoseEllen Hoke" userId="476355a6-959b-4ae2-916b-0151098e3454" providerId="ADAL" clId="{4011E2BE-A142-421A-A375-88186F732357}" dt="2023-02-07T19:32:30.694" v="1141" actId="26606"/>
          <ac:spMkLst>
            <pc:docMk/>
            <pc:sldMk cId="4083363655" sldId="270"/>
            <ac:spMk id="7" creationId="{35DB3719-6FDC-4E5D-891D-FF40B7300F64}"/>
          </ac:spMkLst>
        </pc:spChg>
        <pc:spChg chg="add del">
          <ac:chgData name="RoseEllen Hoke" userId="476355a6-959b-4ae2-916b-0151098e3454" providerId="ADAL" clId="{4011E2BE-A142-421A-A375-88186F732357}" dt="2023-02-07T19:32:30.694" v="1141" actId="26606"/>
          <ac:spMkLst>
            <pc:docMk/>
            <pc:sldMk cId="4083363655" sldId="270"/>
            <ac:spMk id="8" creationId="{E0CBAC23-2E3F-4A90-BA59-F8299F6A5439}"/>
          </ac:spMkLst>
        </pc:spChg>
        <pc:spChg chg="add del">
          <ac:chgData name="RoseEllen Hoke" userId="476355a6-959b-4ae2-916b-0151098e3454" providerId="ADAL" clId="{4011E2BE-A142-421A-A375-88186F732357}" dt="2023-02-07T19:31:16.070" v="1136" actId="26606"/>
          <ac:spMkLst>
            <pc:docMk/>
            <pc:sldMk cId="4083363655" sldId="270"/>
            <ac:spMk id="10" creationId="{35DB3719-6FDC-4E5D-891D-FF40B7300F64}"/>
          </ac:spMkLst>
        </pc:spChg>
        <pc:spChg chg="add del">
          <ac:chgData name="RoseEllen Hoke" userId="476355a6-959b-4ae2-916b-0151098e3454" providerId="ADAL" clId="{4011E2BE-A142-421A-A375-88186F732357}" dt="2023-02-07T19:32:32.082" v="1143" actId="26606"/>
          <ac:spMkLst>
            <pc:docMk/>
            <pc:sldMk cId="4083363655" sldId="270"/>
            <ac:spMk id="11" creationId="{35DB3719-6FDC-4E5D-891D-FF40B7300F64}"/>
          </ac:spMkLst>
        </pc:spChg>
        <pc:spChg chg="add del">
          <ac:chgData name="RoseEllen Hoke" userId="476355a6-959b-4ae2-916b-0151098e3454" providerId="ADAL" clId="{4011E2BE-A142-421A-A375-88186F732357}" dt="2023-02-07T19:31:16.070" v="1136" actId="26606"/>
          <ac:spMkLst>
            <pc:docMk/>
            <pc:sldMk cId="4083363655" sldId="270"/>
            <ac:spMk id="12" creationId="{E0CBAC23-2E3F-4A90-BA59-F8299F6A5439}"/>
          </ac:spMkLst>
        </pc:spChg>
        <pc:spChg chg="add del">
          <ac:chgData name="RoseEllen Hoke" userId="476355a6-959b-4ae2-916b-0151098e3454" providerId="ADAL" clId="{4011E2BE-A142-421A-A375-88186F732357}" dt="2023-02-07T19:32:32.082" v="1143" actId="26606"/>
          <ac:spMkLst>
            <pc:docMk/>
            <pc:sldMk cId="4083363655" sldId="270"/>
            <ac:spMk id="13" creationId="{E0CBAC23-2E3F-4A90-BA59-F8299F6A5439}"/>
          </ac:spMkLst>
        </pc:spChg>
        <pc:spChg chg="add del">
          <ac:chgData name="RoseEllen Hoke" userId="476355a6-959b-4ae2-916b-0151098e3454" providerId="ADAL" clId="{4011E2BE-A142-421A-A375-88186F732357}" dt="2023-02-07T19:32:33.406" v="1145" actId="26606"/>
          <ac:spMkLst>
            <pc:docMk/>
            <pc:sldMk cId="4083363655" sldId="270"/>
            <ac:spMk id="16" creationId="{35DB3719-6FDC-4E5D-891D-FF40B7300F64}"/>
          </ac:spMkLst>
        </pc:spChg>
        <pc:spChg chg="add del">
          <ac:chgData name="RoseEllen Hoke" userId="476355a6-959b-4ae2-916b-0151098e3454" providerId="ADAL" clId="{4011E2BE-A142-421A-A375-88186F732357}" dt="2023-02-07T19:32:33.406" v="1145" actId="26606"/>
          <ac:spMkLst>
            <pc:docMk/>
            <pc:sldMk cId="4083363655" sldId="270"/>
            <ac:spMk id="17" creationId="{E0CBAC23-2E3F-4A90-BA59-F8299F6A5439}"/>
          </ac:spMkLst>
        </pc:spChg>
        <pc:spChg chg="add del">
          <ac:chgData name="RoseEllen Hoke" userId="476355a6-959b-4ae2-916b-0151098e3454" providerId="ADAL" clId="{4011E2BE-A142-421A-A375-88186F732357}" dt="2023-02-07T19:40:59.763" v="1318" actId="26606"/>
          <ac:spMkLst>
            <pc:docMk/>
            <pc:sldMk cId="4083363655" sldId="270"/>
            <ac:spMk id="20" creationId="{35DB3719-6FDC-4E5D-891D-FF40B7300F64}"/>
          </ac:spMkLst>
        </pc:spChg>
        <pc:spChg chg="add del">
          <ac:chgData name="RoseEllen Hoke" userId="476355a6-959b-4ae2-916b-0151098e3454" providerId="ADAL" clId="{4011E2BE-A142-421A-A375-88186F732357}" dt="2023-02-07T19:40:59.763" v="1318" actId="26606"/>
          <ac:spMkLst>
            <pc:docMk/>
            <pc:sldMk cId="4083363655" sldId="270"/>
            <ac:spMk id="21" creationId="{E0CBAC23-2E3F-4A90-BA59-F8299F6A5439}"/>
          </ac:spMkLst>
        </pc:spChg>
        <pc:spChg chg="add del">
          <ac:chgData name="RoseEllen Hoke" userId="476355a6-959b-4ae2-916b-0151098e3454" providerId="ADAL" clId="{4011E2BE-A142-421A-A375-88186F732357}" dt="2023-02-07T19:44:19.198" v="1331" actId="26606"/>
          <ac:spMkLst>
            <pc:docMk/>
            <pc:sldMk cId="4083363655" sldId="270"/>
            <ac:spMk id="3081" creationId="{59A309A7-1751-4ABE-A3C1-EEC40366AD89}"/>
          </ac:spMkLst>
        </pc:spChg>
        <pc:spChg chg="add del">
          <ac:chgData name="RoseEllen Hoke" userId="476355a6-959b-4ae2-916b-0151098e3454" providerId="ADAL" clId="{4011E2BE-A142-421A-A375-88186F732357}" dt="2023-02-07T19:44:19.198" v="1331" actId="26606"/>
          <ac:spMkLst>
            <pc:docMk/>
            <pc:sldMk cId="4083363655" sldId="270"/>
            <ac:spMk id="3083" creationId="{967D8EB6-EAE1-4F9C-B398-83321E287204}"/>
          </ac:spMkLst>
        </pc:spChg>
        <pc:spChg chg="add">
          <ac:chgData name="RoseEllen Hoke" userId="476355a6-959b-4ae2-916b-0151098e3454" providerId="ADAL" clId="{4011E2BE-A142-421A-A375-88186F732357}" dt="2023-02-07T19:44:19.198" v="1331" actId="26606"/>
          <ac:spMkLst>
            <pc:docMk/>
            <pc:sldMk cId="4083363655" sldId="270"/>
            <ac:spMk id="3088" creationId="{A6D37EE4-EA1B-46EE-A54B-5233C63C9695}"/>
          </ac:spMkLst>
        </pc:spChg>
        <pc:spChg chg="add">
          <ac:chgData name="RoseEllen Hoke" userId="476355a6-959b-4ae2-916b-0151098e3454" providerId="ADAL" clId="{4011E2BE-A142-421A-A375-88186F732357}" dt="2023-02-07T19:44:19.198" v="1331" actId="26606"/>
          <ac:spMkLst>
            <pc:docMk/>
            <pc:sldMk cId="4083363655" sldId="270"/>
            <ac:spMk id="3090" creationId="{927D5270-6648-4CC1-8F78-48BE299CAC25}"/>
          </ac:spMkLst>
        </pc:spChg>
        <pc:graphicFrameChg chg="add del mod modGraphic">
          <ac:chgData name="RoseEllen Hoke" userId="476355a6-959b-4ae2-916b-0151098e3454" providerId="ADAL" clId="{4011E2BE-A142-421A-A375-88186F732357}" dt="2023-02-07T19:31:16.070" v="1136" actId="26606"/>
          <ac:graphicFrameMkLst>
            <pc:docMk/>
            <pc:sldMk cId="4083363655" sldId="270"/>
            <ac:graphicFrameMk id="6" creationId="{A450D8D9-F446-8285-E217-9E7A5DABFB8A}"/>
          </ac:graphicFrameMkLst>
        </pc:graphicFrameChg>
        <pc:graphicFrameChg chg="add del">
          <ac:chgData name="RoseEllen Hoke" userId="476355a6-959b-4ae2-916b-0151098e3454" providerId="ADAL" clId="{4011E2BE-A142-421A-A375-88186F732357}" dt="2023-02-07T19:32:30.694" v="1141" actId="26606"/>
          <ac:graphicFrameMkLst>
            <pc:docMk/>
            <pc:sldMk cId="4083363655" sldId="270"/>
            <ac:graphicFrameMk id="9" creationId="{3E2D4672-387C-2EA8-577C-9FED96FF2733}"/>
          </ac:graphicFrameMkLst>
        </pc:graphicFrameChg>
        <pc:graphicFrameChg chg="add del">
          <ac:chgData name="RoseEllen Hoke" userId="476355a6-959b-4ae2-916b-0151098e3454" providerId="ADAL" clId="{4011E2BE-A142-421A-A375-88186F732357}" dt="2023-02-07T19:32:32.082" v="1143" actId="26606"/>
          <ac:graphicFrameMkLst>
            <pc:docMk/>
            <pc:sldMk cId="4083363655" sldId="270"/>
            <ac:graphicFrameMk id="14" creationId="{DFEA5CBB-445A-64DC-E57A-5CA7547D8EF0}"/>
          </ac:graphicFrameMkLst>
        </pc:graphicFrameChg>
        <pc:graphicFrameChg chg="add del">
          <ac:chgData name="RoseEllen Hoke" userId="476355a6-959b-4ae2-916b-0151098e3454" providerId="ADAL" clId="{4011E2BE-A142-421A-A375-88186F732357}" dt="2023-02-07T19:32:33.406" v="1145" actId="26606"/>
          <ac:graphicFrameMkLst>
            <pc:docMk/>
            <pc:sldMk cId="4083363655" sldId="270"/>
            <ac:graphicFrameMk id="18" creationId="{3E2D4672-387C-2EA8-577C-9FED96FF2733}"/>
          </ac:graphicFrameMkLst>
        </pc:graphicFrameChg>
        <pc:graphicFrameChg chg="add mod modGraphic">
          <ac:chgData name="RoseEllen Hoke" userId="476355a6-959b-4ae2-916b-0151098e3454" providerId="ADAL" clId="{4011E2BE-A142-421A-A375-88186F732357}" dt="2023-02-07T19:44:19.198" v="1331" actId="26606"/>
          <ac:graphicFrameMkLst>
            <pc:docMk/>
            <pc:sldMk cId="4083363655" sldId="270"/>
            <ac:graphicFrameMk id="22" creationId="{DFEA5CBB-445A-64DC-E57A-5CA7547D8EF0}"/>
          </ac:graphicFrameMkLst>
        </pc:graphicFrameChg>
        <pc:picChg chg="add del mod">
          <ac:chgData name="RoseEllen Hoke" userId="476355a6-959b-4ae2-916b-0151098e3454" providerId="ADAL" clId="{4011E2BE-A142-421A-A375-88186F732357}" dt="2023-02-07T19:32:08.049" v="1139" actId="478"/>
          <ac:picMkLst>
            <pc:docMk/>
            <pc:sldMk cId="4083363655" sldId="270"/>
            <ac:picMk id="3074" creationId="{0958DB3B-5E54-AE8F-20C3-A4BE563AFE21}"/>
          </ac:picMkLst>
        </pc:picChg>
        <pc:picChg chg="add mod ord">
          <ac:chgData name="RoseEllen Hoke" userId="476355a6-959b-4ae2-916b-0151098e3454" providerId="ADAL" clId="{4011E2BE-A142-421A-A375-88186F732357}" dt="2023-02-07T19:44:19.198" v="1331" actId="26606"/>
          <ac:picMkLst>
            <pc:docMk/>
            <pc:sldMk cId="4083363655" sldId="270"/>
            <ac:picMk id="3076" creationId="{115815E0-62A3-F063-9FC9-3E826C4811E3}"/>
          </ac:picMkLst>
        </pc:picChg>
      </pc:sldChg>
      <pc:sldChg chg="del">
        <pc:chgData name="RoseEllen Hoke" userId="476355a6-959b-4ae2-916b-0151098e3454" providerId="ADAL" clId="{4011E2BE-A142-421A-A375-88186F732357}" dt="2023-02-09T00:23:18.735" v="1549" actId="47"/>
        <pc:sldMkLst>
          <pc:docMk/>
          <pc:sldMk cId="4164644288" sldId="271"/>
        </pc:sldMkLst>
      </pc:sldChg>
      <pc:sldChg chg="addSp delSp modSp new del mod setBg">
        <pc:chgData name="RoseEllen Hoke" userId="476355a6-959b-4ae2-916b-0151098e3454" providerId="ADAL" clId="{4011E2BE-A142-421A-A375-88186F732357}" dt="2023-02-07T20:02:25.209" v="1521" actId="47"/>
        <pc:sldMkLst>
          <pc:docMk/>
          <pc:sldMk cId="2583547051" sldId="272"/>
        </pc:sldMkLst>
        <pc:spChg chg="mod">
          <ac:chgData name="RoseEllen Hoke" userId="476355a6-959b-4ae2-916b-0151098e3454" providerId="ADAL" clId="{4011E2BE-A142-421A-A375-88186F732357}" dt="2023-02-07T19:53:22.910" v="1460" actId="14100"/>
          <ac:spMkLst>
            <pc:docMk/>
            <pc:sldMk cId="2583547051" sldId="272"/>
            <ac:spMk id="2" creationId="{7C69CAB6-ACDD-18B3-0B3B-4A28DF73636F}"/>
          </ac:spMkLst>
        </pc:spChg>
        <pc:spChg chg="del mod">
          <ac:chgData name="RoseEllen Hoke" userId="476355a6-959b-4ae2-916b-0151098e3454" providerId="ADAL" clId="{4011E2BE-A142-421A-A375-88186F732357}" dt="2023-02-07T19:44:43.350" v="1335" actId="26606"/>
          <ac:spMkLst>
            <pc:docMk/>
            <pc:sldMk cId="2583547051" sldId="272"/>
            <ac:spMk id="3" creationId="{A3F9137F-A3D8-92E4-DB5A-E64280ADC146}"/>
          </ac:spMkLst>
        </pc:spChg>
        <pc:spChg chg="mod">
          <ac:chgData name="RoseEllen Hoke" userId="476355a6-959b-4ae2-916b-0151098e3454" providerId="ADAL" clId="{4011E2BE-A142-421A-A375-88186F732357}" dt="2023-02-07T19:50:38.074" v="1428" actId="1076"/>
          <ac:spMkLst>
            <pc:docMk/>
            <pc:sldMk cId="2583547051" sldId="272"/>
            <ac:spMk id="4" creationId="{FEC2FF65-A628-25FC-1F12-14F287F54E59}"/>
          </ac:spMkLst>
        </pc:spChg>
        <pc:spChg chg="add mod">
          <ac:chgData name="RoseEllen Hoke" userId="476355a6-959b-4ae2-916b-0151098e3454" providerId="ADAL" clId="{4011E2BE-A142-421A-A375-88186F732357}" dt="2023-02-07T19:49:32.536" v="1410" actId="113"/>
          <ac:spMkLst>
            <pc:docMk/>
            <pc:sldMk cId="2583547051" sldId="272"/>
            <ac:spMk id="5" creationId="{359E5E2D-B4D6-7C82-B581-D04ED14E4B2D}"/>
          </ac:spMkLst>
        </pc:spChg>
        <pc:spChg chg="add mod">
          <ac:chgData name="RoseEllen Hoke" userId="476355a6-959b-4ae2-916b-0151098e3454" providerId="ADAL" clId="{4011E2BE-A142-421A-A375-88186F732357}" dt="2023-02-07T19:49:28.056" v="1409" actId="113"/>
          <ac:spMkLst>
            <pc:docMk/>
            <pc:sldMk cId="2583547051" sldId="272"/>
            <ac:spMk id="7" creationId="{45883090-0A7C-8C7E-9B4D-B5FAB5DF3D51}"/>
          </ac:spMkLst>
        </pc:spChg>
        <pc:spChg chg="add mod">
          <ac:chgData name="RoseEllen Hoke" userId="476355a6-959b-4ae2-916b-0151098e3454" providerId="ADAL" clId="{4011E2BE-A142-421A-A375-88186F732357}" dt="2023-02-07T19:50:23.814" v="1427" actId="1076"/>
          <ac:spMkLst>
            <pc:docMk/>
            <pc:sldMk cId="2583547051" sldId="272"/>
            <ac:spMk id="8" creationId="{3F60C181-A270-8F53-2DBE-7AB459DFF65C}"/>
          </ac:spMkLst>
        </pc:spChg>
        <pc:spChg chg="add">
          <ac:chgData name="RoseEllen Hoke" userId="476355a6-959b-4ae2-916b-0151098e3454" providerId="ADAL" clId="{4011E2BE-A142-421A-A375-88186F732357}" dt="2023-02-07T19:44:43.350" v="1335" actId="26606"/>
          <ac:spMkLst>
            <pc:docMk/>
            <pc:sldMk cId="2583547051" sldId="272"/>
            <ac:spMk id="10" creationId="{35DB3719-6FDC-4E5D-891D-FF40B7300F64}"/>
          </ac:spMkLst>
        </pc:spChg>
        <pc:spChg chg="add">
          <ac:chgData name="RoseEllen Hoke" userId="476355a6-959b-4ae2-916b-0151098e3454" providerId="ADAL" clId="{4011E2BE-A142-421A-A375-88186F732357}" dt="2023-02-07T19:44:43.350" v="1335" actId="26606"/>
          <ac:spMkLst>
            <pc:docMk/>
            <pc:sldMk cId="2583547051" sldId="272"/>
            <ac:spMk id="12" creationId="{E0CBAC23-2E3F-4A90-BA59-F8299F6A5439}"/>
          </ac:spMkLst>
        </pc:spChg>
        <pc:graphicFrameChg chg="add mod modGraphic">
          <ac:chgData name="RoseEllen Hoke" userId="476355a6-959b-4ae2-916b-0151098e3454" providerId="ADAL" clId="{4011E2BE-A142-421A-A375-88186F732357}" dt="2023-02-07T19:56:59.363" v="1465"/>
          <ac:graphicFrameMkLst>
            <pc:docMk/>
            <pc:sldMk cId="2583547051" sldId="272"/>
            <ac:graphicFrameMk id="6" creationId="{E011AEF3-317A-0430-138F-DCE5154CFD3F}"/>
          </ac:graphicFrameMkLst>
        </pc:graphicFrameChg>
        <pc:picChg chg="add del mod">
          <ac:chgData name="RoseEllen Hoke" userId="476355a6-959b-4ae2-916b-0151098e3454" providerId="ADAL" clId="{4011E2BE-A142-421A-A375-88186F732357}" dt="2023-02-07T19:50:50.564" v="1431" actId="478"/>
          <ac:picMkLst>
            <pc:docMk/>
            <pc:sldMk cId="2583547051" sldId="272"/>
            <ac:picMk id="9" creationId="{D07AB24E-28C2-C762-79F1-CC2EEAB2A5D6}"/>
          </ac:picMkLst>
        </pc:picChg>
        <pc:picChg chg="add mod">
          <ac:chgData name="RoseEllen Hoke" userId="476355a6-959b-4ae2-916b-0151098e3454" providerId="ADAL" clId="{4011E2BE-A142-421A-A375-88186F732357}" dt="2023-02-07T19:51:41.975" v="1442" actId="1076"/>
          <ac:picMkLst>
            <pc:docMk/>
            <pc:sldMk cId="2583547051" sldId="272"/>
            <ac:picMk id="4098" creationId="{DCBB4F47-2A30-673A-C560-A6CE4D89BE26}"/>
          </ac:picMkLst>
        </pc:picChg>
      </pc:sldChg>
      <pc:sldChg chg="new del">
        <pc:chgData name="RoseEllen Hoke" userId="476355a6-959b-4ae2-916b-0151098e3454" providerId="ADAL" clId="{4011E2BE-A142-421A-A375-88186F732357}" dt="2023-02-07T19:57:09.579" v="1466" actId="47"/>
        <pc:sldMkLst>
          <pc:docMk/>
          <pc:sldMk cId="3586666421" sldId="273"/>
        </pc:sldMkLst>
      </pc:sldChg>
      <pc:sldChg chg="addSp modSp new mod modNotesTx">
        <pc:chgData name="RoseEllen Hoke" userId="476355a6-959b-4ae2-916b-0151098e3454" providerId="ADAL" clId="{4011E2BE-A142-421A-A375-88186F732357}" dt="2023-02-09T18:41:07.714" v="3429"/>
        <pc:sldMkLst>
          <pc:docMk/>
          <pc:sldMk cId="1183043034" sldId="274"/>
        </pc:sldMkLst>
        <pc:spChg chg="add mod">
          <ac:chgData name="RoseEllen Hoke" userId="476355a6-959b-4ae2-916b-0151098e3454" providerId="ADAL" clId="{4011E2BE-A142-421A-A375-88186F732357}" dt="2023-02-07T19:56:51.843" v="1464"/>
          <ac:spMkLst>
            <pc:docMk/>
            <pc:sldMk cId="1183043034" sldId="274"/>
            <ac:spMk id="4" creationId="{C590DB18-8F17-948E-AC1C-42F549364E84}"/>
          </ac:spMkLst>
        </pc:spChg>
        <pc:spChg chg="add mod">
          <ac:chgData name="RoseEllen Hoke" userId="476355a6-959b-4ae2-916b-0151098e3454" providerId="ADAL" clId="{4011E2BE-A142-421A-A375-88186F732357}" dt="2023-02-07T19:56:51.843" v="1464"/>
          <ac:spMkLst>
            <pc:docMk/>
            <pc:sldMk cId="1183043034" sldId="274"/>
            <ac:spMk id="5" creationId="{45204751-A861-37C1-FC4F-7435012D59DB}"/>
          </ac:spMkLst>
        </pc:spChg>
        <pc:spChg chg="add mod">
          <ac:chgData name="RoseEllen Hoke" userId="476355a6-959b-4ae2-916b-0151098e3454" providerId="ADAL" clId="{4011E2BE-A142-421A-A375-88186F732357}" dt="2023-02-07T19:57:11.294" v="1467"/>
          <ac:spMkLst>
            <pc:docMk/>
            <pc:sldMk cId="1183043034" sldId="274"/>
            <ac:spMk id="7" creationId="{80513E89-D211-0CA8-D6A9-829467B22A86}"/>
          </ac:spMkLst>
        </pc:spChg>
        <pc:spChg chg="add mod">
          <ac:chgData name="RoseEllen Hoke" userId="476355a6-959b-4ae2-916b-0151098e3454" providerId="ADAL" clId="{4011E2BE-A142-421A-A375-88186F732357}" dt="2023-02-07T19:57:11.294" v="1467"/>
          <ac:spMkLst>
            <pc:docMk/>
            <pc:sldMk cId="1183043034" sldId="274"/>
            <ac:spMk id="8" creationId="{D27E114D-C04D-76A6-ACC3-3760733CACDA}"/>
          </ac:spMkLst>
        </pc:spChg>
        <pc:spChg chg="add mod">
          <ac:chgData name="RoseEllen Hoke" userId="476355a6-959b-4ae2-916b-0151098e3454" providerId="ADAL" clId="{4011E2BE-A142-421A-A375-88186F732357}" dt="2023-02-07T19:57:11.294" v="1467"/>
          <ac:spMkLst>
            <pc:docMk/>
            <pc:sldMk cId="1183043034" sldId="274"/>
            <ac:spMk id="9" creationId="{3D57E321-DBF7-79CB-22ED-3B5350052EE4}"/>
          </ac:spMkLst>
        </pc:spChg>
        <pc:spChg chg="add mod">
          <ac:chgData name="RoseEllen Hoke" userId="476355a6-959b-4ae2-916b-0151098e3454" providerId="ADAL" clId="{4011E2BE-A142-421A-A375-88186F732357}" dt="2023-02-09T02:12:06.743" v="3106" actId="1076"/>
          <ac:spMkLst>
            <pc:docMk/>
            <pc:sldMk cId="1183043034" sldId="274"/>
            <ac:spMk id="10" creationId="{887FFE0F-ACFB-5C32-84B5-AB8B58E726B1}"/>
          </ac:spMkLst>
        </pc:spChg>
        <pc:spChg chg="add mod">
          <ac:chgData name="RoseEllen Hoke" userId="476355a6-959b-4ae2-916b-0151098e3454" providerId="ADAL" clId="{4011E2BE-A142-421A-A375-88186F732357}" dt="2023-02-07T20:03:26.124" v="1532" actId="208"/>
          <ac:spMkLst>
            <pc:docMk/>
            <pc:sldMk cId="1183043034" sldId="274"/>
            <ac:spMk id="12" creationId="{17D2249D-3228-9D35-32EC-CC79D2BB1D7B}"/>
          </ac:spMkLst>
        </pc:spChg>
        <pc:grpChg chg="add mod">
          <ac:chgData name="RoseEllen Hoke" userId="476355a6-959b-4ae2-916b-0151098e3454" providerId="ADAL" clId="{4011E2BE-A142-421A-A375-88186F732357}" dt="2023-02-07T19:56:51.843" v="1464"/>
          <ac:grpSpMkLst>
            <pc:docMk/>
            <pc:sldMk cId="1183043034" sldId="274"/>
            <ac:grpSpMk id="3" creationId="{600D517F-35F2-D1F9-B1F9-D49CEDB3024D}"/>
          </ac:grpSpMkLst>
        </pc:grpChg>
        <pc:graphicFrameChg chg="add mod">
          <ac:chgData name="RoseEllen Hoke" userId="476355a6-959b-4ae2-916b-0151098e3454" providerId="ADAL" clId="{4011E2BE-A142-421A-A375-88186F732357}" dt="2023-02-09T18:41:07.714" v="3429"/>
          <ac:graphicFrameMkLst>
            <pc:docMk/>
            <pc:sldMk cId="1183043034" sldId="274"/>
            <ac:graphicFrameMk id="6" creationId="{9269973A-CC59-E9F3-12FE-D4A71C29CE2E}"/>
          </ac:graphicFrameMkLst>
        </pc:graphicFrameChg>
        <pc:picChg chg="add mod">
          <ac:chgData name="RoseEllen Hoke" userId="476355a6-959b-4ae2-916b-0151098e3454" providerId="ADAL" clId="{4011E2BE-A142-421A-A375-88186F732357}" dt="2023-02-07T20:02:38.083" v="1523" actId="732"/>
          <ac:picMkLst>
            <pc:docMk/>
            <pc:sldMk cId="1183043034" sldId="274"/>
            <ac:picMk id="11" creationId="{FFBC3575-DE43-E143-1DFC-E33983B0EFBE}"/>
          </ac:picMkLst>
        </pc:picChg>
        <pc:picChg chg="add mod">
          <ac:chgData name="RoseEllen Hoke" userId="476355a6-959b-4ae2-916b-0151098e3454" providerId="ADAL" clId="{4011E2BE-A142-421A-A375-88186F732357}" dt="2023-02-09T02:21:06.621" v="3179" actId="1076"/>
          <ac:picMkLst>
            <pc:docMk/>
            <pc:sldMk cId="1183043034" sldId="274"/>
            <ac:picMk id="6146" creationId="{C1B21700-FF63-6FC3-F711-58F878B036A6}"/>
          </ac:picMkLst>
        </pc:picChg>
      </pc:sldChg>
      <pc:sldChg chg="modSp new del mod">
        <pc:chgData name="RoseEllen Hoke" userId="476355a6-959b-4ae2-916b-0151098e3454" providerId="ADAL" clId="{4011E2BE-A142-421A-A375-88186F732357}" dt="2023-02-09T00:33:01.867" v="1769" actId="47"/>
        <pc:sldMkLst>
          <pc:docMk/>
          <pc:sldMk cId="1931023930" sldId="275"/>
        </pc:sldMkLst>
        <pc:spChg chg="mod">
          <ac:chgData name="RoseEllen Hoke" userId="476355a6-959b-4ae2-916b-0151098e3454" providerId="ADAL" clId="{4011E2BE-A142-421A-A375-88186F732357}" dt="2023-02-09T00:23:41.679" v="1577" actId="20577"/>
          <ac:spMkLst>
            <pc:docMk/>
            <pc:sldMk cId="1931023930" sldId="275"/>
            <ac:spMk id="2" creationId="{9532C153-3D91-18A7-226A-A2C7FE74667E}"/>
          </ac:spMkLst>
        </pc:spChg>
        <pc:spChg chg="mod">
          <ac:chgData name="RoseEllen Hoke" userId="476355a6-959b-4ae2-916b-0151098e3454" providerId="ADAL" clId="{4011E2BE-A142-421A-A375-88186F732357}" dt="2023-02-09T00:23:51.609" v="1597" actId="20577"/>
          <ac:spMkLst>
            <pc:docMk/>
            <pc:sldMk cId="1931023930" sldId="275"/>
            <ac:spMk id="3" creationId="{9247608D-C139-C6FC-87BD-73446E4939D9}"/>
          </ac:spMkLst>
        </pc:spChg>
        <pc:spChg chg="mod">
          <ac:chgData name="RoseEllen Hoke" userId="476355a6-959b-4ae2-916b-0151098e3454" providerId="ADAL" clId="{4011E2BE-A142-421A-A375-88186F732357}" dt="2023-02-09T00:24:06.936" v="1615"/>
          <ac:spMkLst>
            <pc:docMk/>
            <pc:sldMk cId="1931023930" sldId="275"/>
            <ac:spMk id="4" creationId="{174F74AB-05E1-55F2-25E4-D39D9C025AF7}"/>
          </ac:spMkLst>
        </pc:spChg>
        <pc:spChg chg="mod">
          <ac:chgData name="RoseEllen Hoke" userId="476355a6-959b-4ae2-916b-0151098e3454" providerId="ADAL" clId="{4011E2BE-A142-421A-A375-88186F732357}" dt="2023-02-09T00:23:58.372" v="1614" actId="20577"/>
          <ac:spMkLst>
            <pc:docMk/>
            <pc:sldMk cId="1931023930" sldId="275"/>
            <ac:spMk id="5" creationId="{4C0159C4-71E7-2899-0D10-2ECAEC319EBD}"/>
          </ac:spMkLst>
        </pc:spChg>
        <pc:spChg chg="mod">
          <ac:chgData name="RoseEllen Hoke" userId="476355a6-959b-4ae2-916b-0151098e3454" providerId="ADAL" clId="{4011E2BE-A142-421A-A375-88186F732357}" dt="2023-02-09T00:24:12.964" v="1616"/>
          <ac:spMkLst>
            <pc:docMk/>
            <pc:sldMk cId="1931023930" sldId="275"/>
            <ac:spMk id="6" creationId="{4FA524F0-AA1A-5E1B-3D1D-59E99C447B46}"/>
          </ac:spMkLst>
        </pc:spChg>
      </pc:sldChg>
      <pc:sldChg chg="add del">
        <pc:chgData name="RoseEllen Hoke" userId="476355a6-959b-4ae2-916b-0151098e3454" providerId="ADAL" clId="{4011E2BE-A142-421A-A375-88186F732357}" dt="2023-02-07T19:59:03.846" v="1484"/>
        <pc:sldMkLst>
          <pc:docMk/>
          <pc:sldMk cId="3824285375" sldId="275"/>
        </pc:sldMkLst>
      </pc:sldChg>
      <pc:sldChg chg="addSp delSp modSp new mod setBg modNotesTx">
        <pc:chgData name="RoseEllen Hoke" userId="476355a6-959b-4ae2-916b-0151098e3454" providerId="ADAL" clId="{4011E2BE-A142-421A-A375-88186F732357}" dt="2023-02-09T18:19:50.177" v="3339" actId="20577"/>
        <pc:sldMkLst>
          <pc:docMk/>
          <pc:sldMk cId="3691256927" sldId="276"/>
        </pc:sldMkLst>
        <pc:spChg chg="mod ord">
          <ac:chgData name="RoseEllen Hoke" userId="476355a6-959b-4ae2-916b-0151098e3454" providerId="ADAL" clId="{4011E2BE-A142-421A-A375-88186F732357}" dt="2023-02-09T02:12:15.655" v="3107" actId="403"/>
          <ac:spMkLst>
            <pc:docMk/>
            <pc:sldMk cId="3691256927" sldId="276"/>
            <ac:spMk id="2" creationId="{50BD9749-0777-FEF9-2C8F-2C3D4A3A355D}"/>
          </ac:spMkLst>
        </pc:spChg>
        <pc:spChg chg="del mod">
          <ac:chgData name="RoseEllen Hoke" userId="476355a6-959b-4ae2-916b-0151098e3454" providerId="ADAL" clId="{4011E2BE-A142-421A-A375-88186F732357}" dt="2023-02-09T00:26:25.430" v="1699" actId="26606"/>
          <ac:spMkLst>
            <pc:docMk/>
            <pc:sldMk cId="3691256927" sldId="276"/>
            <ac:spMk id="3" creationId="{FEBFE00F-B7E9-7731-91A0-6EF5DF2AB372}"/>
          </ac:spMkLst>
        </pc:spChg>
        <pc:spChg chg="mod">
          <ac:chgData name="RoseEllen Hoke" userId="476355a6-959b-4ae2-916b-0151098e3454" providerId="ADAL" clId="{4011E2BE-A142-421A-A375-88186F732357}" dt="2023-02-09T00:27:49.357" v="1715" actId="26606"/>
          <ac:spMkLst>
            <pc:docMk/>
            <pc:sldMk cId="3691256927" sldId="276"/>
            <ac:spMk id="4" creationId="{3CF824E0-8C42-08CE-9DE6-A01BA21EDF7A}"/>
          </ac:spMkLst>
        </pc:spChg>
        <pc:spChg chg="add del">
          <ac:chgData name="RoseEllen Hoke" userId="476355a6-959b-4ae2-916b-0151098e3454" providerId="ADAL" clId="{4011E2BE-A142-421A-A375-88186F732357}" dt="2023-02-09T00:27:32.869" v="1712" actId="26606"/>
          <ac:spMkLst>
            <pc:docMk/>
            <pc:sldMk cId="3691256927" sldId="276"/>
            <ac:spMk id="11" creationId="{D9A7F3BF-8763-4074-AD77-92790AF314D1}"/>
          </ac:spMkLst>
        </pc:spChg>
        <pc:spChg chg="add del">
          <ac:chgData name="RoseEllen Hoke" userId="476355a6-959b-4ae2-916b-0151098e3454" providerId="ADAL" clId="{4011E2BE-A142-421A-A375-88186F732357}" dt="2023-02-09T00:27:49.301" v="1714" actId="26606"/>
          <ac:spMkLst>
            <pc:docMk/>
            <pc:sldMk cId="3691256927" sldId="276"/>
            <ac:spMk id="27" creationId="{1D63C574-BFD2-41A1-A567-B0C3CC7FDD4F}"/>
          </ac:spMkLst>
        </pc:spChg>
        <pc:spChg chg="add del">
          <ac:chgData name="RoseEllen Hoke" userId="476355a6-959b-4ae2-916b-0151098e3454" providerId="ADAL" clId="{4011E2BE-A142-421A-A375-88186F732357}" dt="2023-02-09T00:27:49.301" v="1714" actId="26606"/>
          <ac:spMkLst>
            <pc:docMk/>
            <pc:sldMk cId="3691256927" sldId="276"/>
            <ac:spMk id="28" creationId="{E2A46BAB-8C31-42B2-90E8-B26DD3E81D37}"/>
          </ac:spMkLst>
        </pc:spChg>
        <pc:spChg chg="add del">
          <ac:chgData name="RoseEllen Hoke" userId="476355a6-959b-4ae2-916b-0151098e3454" providerId="ADAL" clId="{4011E2BE-A142-421A-A375-88186F732357}" dt="2023-02-09T00:28:04.335" v="1716" actId="26606"/>
          <ac:spMkLst>
            <pc:docMk/>
            <pc:sldMk cId="3691256927" sldId="276"/>
            <ac:spMk id="32" creationId="{D9A7F3BF-8763-4074-AD77-92790AF314D1}"/>
          </ac:spMkLst>
        </pc:spChg>
        <pc:spChg chg="add">
          <ac:chgData name="RoseEllen Hoke" userId="476355a6-959b-4ae2-916b-0151098e3454" providerId="ADAL" clId="{4011E2BE-A142-421A-A375-88186F732357}" dt="2023-02-09T00:28:04.335" v="1716" actId="26606"/>
          <ac:spMkLst>
            <pc:docMk/>
            <pc:sldMk cId="3691256927" sldId="276"/>
            <ac:spMk id="39" creationId="{2659FDB4-FCBE-4A89-B46D-43D4FA54464D}"/>
          </ac:spMkLst>
        </pc:spChg>
        <pc:spChg chg="add">
          <ac:chgData name="RoseEllen Hoke" userId="476355a6-959b-4ae2-916b-0151098e3454" providerId="ADAL" clId="{4011E2BE-A142-421A-A375-88186F732357}" dt="2023-02-09T00:28:04.335" v="1716" actId="26606"/>
          <ac:spMkLst>
            <pc:docMk/>
            <pc:sldMk cId="3691256927" sldId="276"/>
            <ac:spMk id="43" creationId="{58BDB0EE-D238-415B-9ED8-62AA6AB2AAD1}"/>
          </ac:spMkLst>
        </pc:spChg>
        <pc:spChg chg="add">
          <ac:chgData name="RoseEllen Hoke" userId="476355a6-959b-4ae2-916b-0151098e3454" providerId="ADAL" clId="{4011E2BE-A142-421A-A375-88186F732357}" dt="2023-02-09T00:28:04.335" v="1716" actId="26606"/>
          <ac:spMkLst>
            <pc:docMk/>
            <pc:sldMk cId="3691256927" sldId="276"/>
            <ac:spMk id="45" creationId="{C5B55FC3-961D-4325-82F1-DE92B0D04E03}"/>
          </ac:spMkLst>
        </pc:spChg>
        <pc:spChg chg="add">
          <ac:chgData name="RoseEllen Hoke" userId="476355a6-959b-4ae2-916b-0151098e3454" providerId="ADAL" clId="{4011E2BE-A142-421A-A375-88186F732357}" dt="2023-02-09T00:28:04.335" v="1716" actId="26606"/>
          <ac:spMkLst>
            <pc:docMk/>
            <pc:sldMk cId="3691256927" sldId="276"/>
            <ac:spMk id="47" creationId="{4C8AB332-D09E-4F28-943C-DABDD4716A3C}"/>
          </ac:spMkLst>
        </pc:spChg>
        <pc:grpChg chg="add del">
          <ac:chgData name="RoseEllen Hoke" userId="476355a6-959b-4ae2-916b-0151098e3454" providerId="ADAL" clId="{4011E2BE-A142-421A-A375-88186F732357}" dt="2023-02-09T00:27:32.869" v="1712" actId="26606"/>
          <ac:grpSpMkLst>
            <pc:docMk/>
            <pc:sldMk cId="3691256927" sldId="276"/>
            <ac:grpSpMk id="13" creationId="{7A9648D6-B41B-42D0-A817-AE2607B0B5B8}"/>
          </ac:grpSpMkLst>
        </pc:grpChg>
        <pc:grpChg chg="add del">
          <ac:chgData name="RoseEllen Hoke" userId="476355a6-959b-4ae2-916b-0151098e3454" providerId="ADAL" clId="{4011E2BE-A142-421A-A375-88186F732357}" dt="2023-02-09T00:27:49.301" v="1714" actId="26606"/>
          <ac:grpSpMkLst>
            <pc:docMk/>
            <pc:sldMk cId="3691256927" sldId="276"/>
            <ac:grpSpMk id="19" creationId="{43F5E015-E085-4624-B431-B42414448684}"/>
          </ac:grpSpMkLst>
        </pc:grpChg>
        <pc:grpChg chg="add del">
          <ac:chgData name="RoseEllen Hoke" userId="476355a6-959b-4ae2-916b-0151098e3454" providerId="ADAL" clId="{4011E2BE-A142-421A-A375-88186F732357}" dt="2023-02-09T00:27:49.301" v="1714" actId="26606"/>
          <ac:grpSpMkLst>
            <pc:docMk/>
            <pc:sldMk cId="3691256927" sldId="276"/>
            <ac:grpSpMk id="29" creationId="{B3F7A3C7-0737-4E57-B30E-8EEFE638B401}"/>
          </ac:grpSpMkLst>
        </pc:grpChg>
        <pc:grpChg chg="add del">
          <ac:chgData name="RoseEllen Hoke" userId="476355a6-959b-4ae2-916b-0151098e3454" providerId="ADAL" clId="{4011E2BE-A142-421A-A375-88186F732357}" dt="2023-02-09T00:28:04.335" v="1716" actId="26606"/>
          <ac:grpSpMkLst>
            <pc:docMk/>
            <pc:sldMk cId="3691256927" sldId="276"/>
            <ac:grpSpMk id="33" creationId="{7A9648D6-B41B-42D0-A817-AE2607B0B5B8}"/>
          </ac:grpSpMkLst>
        </pc:grpChg>
        <pc:graphicFrameChg chg="add mod ord modGraphic">
          <ac:chgData name="RoseEllen Hoke" userId="476355a6-959b-4ae2-916b-0151098e3454" providerId="ADAL" clId="{4011E2BE-A142-421A-A375-88186F732357}" dt="2023-02-09T18:15:08.174" v="3291" actId="313"/>
          <ac:graphicFrameMkLst>
            <pc:docMk/>
            <pc:sldMk cId="3691256927" sldId="276"/>
            <ac:graphicFrameMk id="6" creationId="{83E8C2ED-2F1C-35DE-40DF-EFEE72103FE7}"/>
          </ac:graphicFrameMkLst>
        </pc:graphicFrameChg>
        <pc:picChg chg="add mod">
          <ac:chgData name="RoseEllen Hoke" userId="476355a6-959b-4ae2-916b-0151098e3454" providerId="ADAL" clId="{4011E2BE-A142-421A-A375-88186F732357}" dt="2023-02-09T02:27:06.154" v="3197" actId="14100"/>
          <ac:picMkLst>
            <pc:docMk/>
            <pc:sldMk cId="3691256927" sldId="276"/>
            <ac:picMk id="5" creationId="{A0192C59-EBCF-5DEE-79A0-E6DD35DE2609}"/>
          </ac:picMkLst>
        </pc:picChg>
        <pc:picChg chg="add mod">
          <ac:chgData name="RoseEllen Hoke" userId="476355a6-959b-4ae2-916b-0151098e3454" providerId="ADAL" clId="{4011E2BE-A142-421A-A375-88186F732357}" dt="2023-02-09T00:30:13.580" v="1738" actId="1076"/>
          <ac:picMkLst>
            <pc:docMk/>
            <pc:sldMk cId="3691256927" sldId="276"/>
            <ac:picMk id="1026" creationId="{5E98BFAD-4C8C-4DC7-EA4B-497A57E19F6A}"/>
          </ac:picMkLst>
        </pc:picChg>
        <pc:cxnChg chg="add del">
          <ac:chgData name="RoseEllen Hoke" userId="476355a6-959b-4ae2-916b-0151098e3454" providerId="ADAL" clId="{4011E2BE-A142-421A-A375-88186F732357}" dt="2023-02-09T00:27:32.869" v="1712" actId="26606"/>
          <ac:cxnSpMkLst>
            <pc:docMk/>
            <pc:sldMk cId="3691256927" sldId="276"/>
            <ac:cxnSpMk id="18" creationId="{C49DA8F6-BCC1-4447-B54C-57856834B94B}"/>
          </ac:cxnSpMkLst>
        </pc:cxnChg>
        <pc:cxnChg chg="add del">
          <ac:chgData name="RoseEllen Hoke" userId="476355a6-959b-4ae2-916b-0151098e3454" providerId="ADAL" clId="{4011E2BE-A142-421A-A375-88186F732357}" dt="2023-02-09T00:28:04.335" v="1716" actId="26606"/>
          <ac:cxnSpMkLst>
            <pc:docMk/>
            <pc:sldMk cId="3691256927" sldId="276"/>
            <ac:cxnSpMk id="34" creationId="{C49DA8F6-BCC1-4447-B54C-57856834B94B}"/>
          </ac:cxnSpMkLst>
        </pc:cxnChg>
        <pc:cxnChg chg="add">
          <ac:chgData name="RoseEllen Hoke" userId="476355a6-959b-4ae2-916b-0151098e3454" providerId="ADAL" clId="{4011E2BE-A142-421A-A375-88186F732357}" dt="2023-02-09T00:28:04.335" v="1716" actId="26606"/>
          <ac:cxnSpMkLst>
            <pc:docMk/>
            <pc:sldMk cId="3691256927" sldId="276"/>
            <ac:cxnSpMk id="41" creationId="{C8F51B3F-8331-4E4A-AE96-D47B1006EEAD}"/>
          </ac:cxnSpMkLst>
        </pc:cxnChg>
      </pc:sldChg>
      <pc:sldChg chg="addSp delSp modSp new mod setBg modNotesTx">
        <pc:chgData name="RoseEllen Hoke" userId="476355a6-959b-4ae2-916b-0151098e3454" providerId="ADAL" clId="{4011E2BE-A142-421A-A375-88186F732357}" dt="2023-02-09T18:20:05.946" v="3359" actId="20577"/>
        <pc:sldMkLst>
          <pc:docMk/>
          <pc:sldMk cId="1626360888" sldId="277"/>
        </pc:sldMkLst>
        <pc:spChg chg="mod ord">
          <ac:chgData name="RoseEllen Hoke" userId="476355a6-959b-4ae2-916b-0151098e3454" providerId="ADAL" clId="{4011E2BE-A142-421A-A375-88186F732357}" dt="2023-02-09T02:12:29.376" v="3108" actId="2711"/>
          <ac:spMkLst>
            <pc:docMk/>
            <pc:sldMk cId="1626360888" sldId="277"/>
            <ac:spMk id="2" creationId="{96F56A7C-1824-354D-D79B-18649E7F5FE8}"/>
          </ac:spMkLst>
        </pc:spChg>
        <pc:spChg chg="del mod">
          <ac:chgData name="RoseEllen Hoke" userId="476355a6-959b-4ae2-916b-0151098e3454" providerId="ADAL" clId="{4011E2BE-A142-421A-A375-88186F732357}" dt="2023-02-09T00:38:55.879" v="1946" actId="26606"/>
          <ac:spMkLst>
            <pc:docMk/>
            <pc:sldMk cId="1626360888" sldId="277"/>
            <ac:spMk id="3" creationId="{CE9759C3-76D6-D534-1641-3CD98BD39582}"/>
          </ac:spMkLst>
        </pc:spChg>
        <pc:spChg chg="mod ord">
          <ac:chgData name="RoseEllen Hoke" userId="476355a6-959b-4ae2-916b-0151098e3454" providerId="ADAL" clId="{4011E2BE-A142-421A-A375-88186F732357}" dt="2023-02-09T00:48:37.195" v="2021" actId="1076"/>
          <ac:spMkLst>
            <pc:docMk/>
            <pc:sldMk cId="1626360888" sldId="277"/>
            <ac:spMk id="4" creationId="{9818CD4F-D509-8BD1-5628-C7A794500362}"/>
          </ac:spMkLst>
        </pc:spChg>
        <pc:spChg chg="add del">
          <ac:chgData name="RoseEllen Hoke" userId="476355a6-959b-4ae2-916b-0151098e3454" providerId="ADAL" clId="{4011E2BE-A142-421A-A375-88186F732357}" dt="2023-02-09T00:42:36.905" v="1973" actId="26606"/>
          <ac:spMkLst>
            <pc:docMk/>
            <pc:sldMk cId="1626360888" sldId="277"/>
            <ac:spMk id="10" creationId="{21C69525-1BE4-4BA0-A23C-3BB6C162EFB9}"/>
          </ac:spMkLst>
        </pc:spChg>
        <pc:spChg chg="add">
          <ac:chgData name="RoseEllen Hoke" userId="476355a6-959b-4ae2-916b-0151098e3454" providerId="ADAL" clId="{4011E2BE-A142-421A-A375-88186F732357}" dt="2023-02-09T00:42:36.905" v="1973" actId="26606"/>
          <ac:spMkLst>
            <pc:docMk/>
            <pc:sldMk cId="1626360888" sldId="277"/>
            <ac:spMk id="17" creationId="{063F27BC-7079-4FF7-8F7C-ABC82FA3C247}"/>
          </ac:spMkLst>
        </pc:spChg>
        <pc:graphicFrameChg chg="add mod modGraphic">
          <ac:chgData name="RoseEllen Hoke" userId="476355a6-959b-4ae2-916b-0151098e3454" providerId="ADAL" clId="{4011E2BE-A142-421A-A375-88186F732357}" dt="2023-02-09T02:12:52.039" v="3112" actId="2711"/>
          <ac:graphicFrameMkLst>
            <pc:docMk/>
            <pc:sldMk cId="1626360888" sldId="277"/>
            <ac:graphicFrameMk id="6" creationId="{36008548-021C-2DD0-15A4-262C220D1775}"/>
          </ac:graphicFrameMkLst>
        </pc:graphicFrameChg>
        <pc:picChg chg="add mod">
          <ac:chgData name="RoseEllen Hoke" userId="476355a6-959b-4ae2-916b-0151098e3454" providerId="ADAL" clId="{4011E2BE-A142-421A-A375-88186F732357}" dt="2023-02-09T00:53:27.350" v="2039" actId="1076"/>
          <ac:picMkLst>
            <pc:docMk/>
            <pc:sldMk cId="1626360888" sldId="277"/>
            <ac:picMk id="5" creationId="{E5477792-3D5A-609C-CE8C-0FD3F7508EDC}"/>
          </ac:picMkLst>
        </pc:picChg>
        <pc:picChg chg="add mod">
          <ac:chgData name="RoseEllen Hoke" userId="476355a6-959b-4ae2-916b-0151098e3454" providerId="ADAL" clId="{4011E2BE-A142-421A-A375-88186F732357}" dt="2023-02-09T00:53:36.067" v="2040" actId="1076"/>
          <ac:picMkLst>
            <pc:docMk/>
            <pc:sldMk cId="1626360888" sldId="277"/>
            <ac:picMk id="2050" creationId="{B0AE71E5-2DD4-DA14-BF20-73041A4ED152}"/>
          </ac:picMkLst>
        </pc:picChg>
        <pc:cxnChg chg="add del">
          <ac:chgData name="RoseEllen Hoke" userId="476355a6-959b-4ae2-916b-0151098e3454" providerId="ADAL" clId="{4011E2BE-A142-421A-A375-88186F732357}" dt="2023-02-09T00:42:36.905" v="1973" actId="26606"/>
          <ac:cxnSpMkLst>
            <pc:docMk/>
            <pc:sldMk cId="1626360888" sldId="277"/>
            <ac:cxnSpMk id="12" creationId="{B68AF875-C18B-4B48-AE4C-A63FD3CEFB11}"/>
          </ac:cxnSpMkLst>
        </pc:cxnChg>
        <pc:cxnChg chg="add">
          <ac:chgData name="RoseEllen Hoke" userId="476355a6-959b-4ae2-916b-0151098e3454" providerId="ADAL" clId="{4011E2BE-A142-421A-A375-88186F732357}" dt="2023-02-09T00:42:36.905" v="1973" actId="26606"/>
          <ac:cxnSpMkLst>
            <pc:docMk/>
            <pc:sldMk cId="1626360888" sldId="277"/>
            <ac:cxnSpMk id="19" creationId="{40BBF191-9CC8-4313-B1CA-8DF1A53AE4F9}"/>
          </ac:cxnSpMkLst>
        </pc:cxnChg>
      </pc:sldChg>
      <pc:sldChg chg="addSp delSp modSp new mod setBg modNotesTx">
        <pc:chgData name="RoseEllen Hoke" userId="476355a6-959b-4ae2-916b-0151098e3454" providerId="ADAL" clId="{4011E2BE-A142-421A-A375-88186F732357}" dt="2023-02-09T18:17:18.091" v="3302" actId="20577"/>
        <pc:sldMkLst>
          <pc:docMk/>
          <pc:sldMk cId="2519489799" sldId="278"/>
        </pc:sldMkLst>
        <pc:spChg chg="mod">
          <ac:chgData name="RoseEllen Hoke" userId="476355a6-959b-4ae2-916b-0151098e3454" providerId="ADAL" clId="{4011E2BE-A142-421A-A375-88186F732357}" dt="2023-02-09T01:22:08.110" v="2430" actId="1076"/>
          <ac:spMkLst>
            <pc:docMk/>
            <pc:sldMk cId="2519489799" sldId="278"/>
            <ac:spMk id="2" creationId="{C244163B-4365-48D2-864E-4D526C8E9454}"/>
          </ac:spMkLst>
        </pc:spChg>
        <pc:spChg chg="add del mod">
          <ac:chgData name="RoseEllen Hoke" userId="476355a6-959b-4ae2-916b-0151098e3454" providerId="ADAL" clId="{4011E2BE-A142-421A-A375-88186F732357}" dt="2023-02-09T01:06:33.919" v="2241" actId="478"/>
          <ac:spMkLst>
            <pc:docMk/>
            <pc:sldMk cId="2519489799" sldId="278"/>
            <ac:spMk id="3" creationId="{673AFD39-BCCA-B55C-0B3E-EF08CDEB9D54}"/>
          </ac:spMkLst>
        </pc:spChg>
        <pc:spChg chg="mod">
          <ac:chgData name="RoseEllen Hoke" userId="476355a6-959b-4ae2-916b-0151098e3454" providerId="ADAL" clId="{4011E2BE-A142-421A-A375-88186F732357}" dt="2023-02-09T00:58:57.505" v="2159" actId="26606"/>
          <ac:spMkLst>
            <pc:docMk/>
            <pc:sldMk cId="2519489799" sldId="278"/>
            <ac:spMk id="4" creationId="{BF81F4C0-B12E-DD30-A01F-745CA419B956}"/>
          </ac:spMkLst>
        </pc:spChg>
        <pc:spChg chg="add del">
          <ac:chgData name="RoseEllen Hoke" userId="476355a6-959b-4ae2-916b-0151098e3454" providerId="ADAL" clId="{4011E2BE-A142-421A-A375-88186F732357}" dt="2023-02-09T00:58:57.505" v="2159" actId="26606"/>
          <ac:spMkLst>
            <pc:docMk/>
            <pc:sldMk cId="2519489799" sldId="278"/>
            <ac:spMk id="10" creationId="{B819A166-7571-4003-A6B8-B62034C3ED30}"/>
          </ac:spMkLst>
        </pc:spChg>
        <pc:spChg chg="add del mod">
          <ac:chgData name="RoseEllen Hoke" userId="476355a6-959b-4ae2-916b-0151098e3454" providerId="ADAL" clId="{4011E2BE-A142-421A-A375-88186F732357}" dt="2023-02-09T01:06:38.536" v="2243" actId="478"/>
          <ac:spMkLst>
            <pc:docMk/>
            <pc:sldMk cId="2519489799" sldId="278"/>
            <ac:spMk id="13" creationId="{1065E9A4-696A-F10D-783C-A817DC0CD846}"/>
          </ac:spMkLst>
        </pc:spChg>
        <pc:spChg chg="add mod ord">
          <ac:chgData name="RoseEllen Hoke" userId="476355a6-959b-4ae2-916b-0151098e3454" providerId="ADAL" clId="{4011E2BE-A142-421A-A375-88186F732357}" dt="2023-02-09T01:29:31.514" v="2496" actId="208"/>
          <ac:spMkLst>
            <pc:docMk/>
            <pc:sldMk cId="2519489799" sldId="278"/>
            <ac:spMk id="14" creationId="{BA6F7836-055C-5DE5-88AF-F125E288BCF9}"/>
          </ac:spMkLst>
        </pc:spChg>
        <pc:spChg chg="add del mod ord">
          <ac:chgData name="RoseEllen Hoke" userId="476355a6-959b-4ae2-916b-0151098e3454" providerId="ADAL" clId="{4011E2BE-A142-421A-A375-88186F732357}" dt="2023-02-09T01:10:48.476" v="2291" actId="478"/>
          <ac:spMkLst>
            <pc:docMk/>
            <pc:sldMk cId="2519489799" sldId="278"/>
            <ac:spMk id="15" creationId="{A4F20FCC-CDBE-2D34-82DF-E312C9ECFC37}"/>
          </ac:spMkLst>
        </pc:spChg>
        <pc:spChg chg="add mod">
          <ac:chgData name="RoseEllen Hoke" userId="476355a6-959b-4ae2-916b-0151098e3454" providerId="ADAL" clId="{4011E2BE-A142-421A-A375-88186F732357}" dt="2023-02-09T01:29:39.826" v="2497" actId="208"/>
          <ac:spMkLst>
            <pc:docMk/>
            <pc:sldMk cId="2519489799" sldId="278"/>
            <ac:spMk id="22" creationId="{9B55B7D2-D0E0-C772-5098-3FF2959A110F}"/>
          </ac:spMkLst>
        </pc:spChg>
        <pc:spChg chg="add del mod">
          <ac:chgData name="RoseEllen Hoke" userId="476355a6-959b-4ae2-916b-0151098e3454" providerId="ADAL" clId="{4011E2BE-A142-421A-A375-88186F732357}" dt="2023-02-09T01:14:49.914" v="2326"/>
          <ac:spMkLst>
            <pc:docMk/>
            <pc:sldMk cId="2519489799" sldId="278"/>
            <ac:spMk id="23" creationId="{513F21BB-F895-C854-81F4-7E960BF204E3}"/>
          </ac:spMkLst>
        </pc:spChg>
        <pc:spChg chg="add mod ord">
          <ac:chgData name="RoseEllen Hoke" userId="476355a6-959b-4ae2-916b-0151098e3454" providerId="ADAL" clId="{4011E2BE-A142-421A-A375-88186F732357}" dt="2023-02-09T01:23:13.188" v="2444" actId="1076"/>
          <ac:spMkLst>
            <pc:docMk/>
            <pc:sldMk cId="2519489799" sldId="278"/>
            <ac:spMk id="25" creationId="{0C029CFE-64EA-4148-4F7F-4CAADE23D041}"/>
          </ac:spMkLst>
        </pc:spChg>
        <pc:spChg chg="add mod">
          <ac:chgData name="RoseEllen Hoke" userId="476355a6-959b-4ae2-916b-0151098e3454" providerId="ADAL" clId="{4011E2BE-A142-421A-A375-88186F732357}" dt="2023-02-09T01:24:55.400" v="2454" actId="1076"/>
          <ac:spMkLst>
            <pc:docMk/>
            <pc:sldMk cId="2519489799" sldId="278"/>
            <ac:spMk id="26" creationId="{A8C08124-1115-287A-1D95-FA0200D3A8DE}"/>
          </ac:spMkLst>
        </pc:spChg>
        <pc:spChg chg="add del mod">
          <ac:chgData name="RoseEllen Hoke" userId="476355a6-959b-4ae2-916b-0151098e3454" providerId="ADAL" clId="{4011E2BE-A142-421A-A375-88186F732357}" dt="2023-02-09T01:16:51.601" v="2348" actId="478"/>
          <ac:spMkLst>
            <pc:docMk/>
            <pc:sldMk cId="2519489799" sldId="278"/>
            <ac:spMk id="27" creationId="{FED89674-6271-3958-6B94-D1D616B53158}"/>
          </ac:spMkLst>
        </pc:spChg>
        <pc:spChg chg="add del mod">
          <ac:chgData name="RoseEllen Hoke" userId="476355a6-959b-4ae2-916b-0151098e3454" providerId="ADAL" clId="{4011E2BE-A142-421A-A375-88186F732357}" dt="2023-02-09T01:19:22.322" v="2406" actId="478"/>
          <ac:spMkLst>
            <pc:docMk/>
            <pc:sldMk cId="2519489799" sldId="278"/>
            <ac:spMk id="28" creationId="{D6E47B69-5DEF-6A95-F21F-72F05316D504}"/>
          </ac:spMkLst>
        </pc:spChg>
        <pc:grpChg chg="add mod">
          <ac:chgData name="RoseEllen Hoke" userId="476355a6-959b-4ae2-916b-0151098e3454" providerId="ADAL" clId="{4011E2BE-A142-421A-A375-88186F732357}" dt="2023-02-09T01:22:51.372" v="2439" actId="164"/>
          <ac:grpSpMkLst>
            <pc:docMk/>
            <pc:sldMk cId="2519489799" sldId="278"/>
            <ac:grpSpMk id="24" creationId="{F188914D-9D39-8E0C-FA6B-62C49AA1F314}"/>
          </ac:grpSpMkLst>
        </pc:grpChg>
        <pc:grpChg chg="add mod">
          <ac:chgData name="RoseEllen Hoke" userId="476355a6-959b-4ae2-916b-0151098e3454" providerId="ADAL" clId="{4011E2BE-A142-421A-A375-88186F732357}" dt="2023-02-09T01:23:04.961" v="2443" actId="1076"/>
          <ac:grpSpMkLst>
            <pc:docMk/>
            <pc:sldMk cId="2519489799" sldId="278"/>
            <ac:grpSpMk id="35" creationId="{4A6C6BC4-15E2-B8E0-8DD9-6B85393E8D90}"/>
          </ac:grpSpMkLst>
        </pc:grpChg>
        <pc:graphicFrameChg chg="add del">
          <ac:chgData name="RoseEllen Hoke" userId="476355a6-959b-4ae2-916b-0151098e3454" providerId="ADAL" clId="{4011E2BE-A142-421A-A375-88186F732357}" dt="2023-02-09T00:58:57.505" v="2159" actId="26606"/>
          <ac:graphicFrameMkLst>
            <pc:docMk/>
            <pc:sldMk cId="2519489799" sldId="278"/>
            <ac:graphicFrameMk id="6" creationId="{22394BE4-E989-41AB-A19B-92A08CF364DE}"/>
          </ac:graphicFrameMkLst>
        </pc:graphicFrameChg>
        <pc:graphicFrameChg chg="add del mod modGraphic">
          <ac:chgData name="RoseEllen Hoke" userId="476355a6-959b-4ae2-916b-0151098e3454" providerId="ADAL" clId="{4011E2BE-A142-421A-A375-88186F732357}" dt="2023-02-09T01:09:56.544" v="2274" actId="478"/>
          <ac:graphicFrameMkLst>
            <pc:docMk/>
            <pc:sldMk cId="2519489799" sldId="278"/>
            <ac:graphicFrameMk id="11" creationId="{ADCA630D-E495-6345-DF3F-689086CA538F}"/>
          </ac:graphicFrameMkLst>
        </pc:graphicFrameChg>
        <pc:picChg chg="add del mod">
          <ac:chgData name="RoseEllen Hoke" userId="476355a6-959b-4ae2-916b-0151098e3454" providerId="ADAL" clId="{4011E2BE-A142-421A-A375-88186F732357}" dt="2023-02-09T01:05:48.789" v="2190" actId="478"/>
          <ac:picMkLst>
            <pc:docMk/>
            <pc:sldMk cId="2519489799" sldId="278"/>
            <ac:picMk id="7" creationId="{DC5293B4-7120-ACA8-8EF0-7CC1092DBD51}"/>
          </ac:picMkLst>
        </pc:picChg>
        <pc:picChg chg="add del mod">
          <ac:chgData name="RoseEllen Hoke" userId="476355a6-959b-4ae2-916b-0151098e3454" providerId="ADAL" clId="{4011E2BE-A142-421A-A375-88186F732357}" dt="2023-02-09T01:05:39.492" v="2188" actId="478"/>
          <ac:picMkLst>
            <pc:docMk/>
            <pc:sldMk cId="2519489799" sldId="278"/>
            <ac:picMk id="9" creationId="{001B8D78-7288-03C9-A0DF-432AD149E895}"/>
          </ac:picMkLst>
        </pc:picChg>
        <pc:picChg chg="add mod ord">
          <ac:chgData name="RoseEllen Hoke" userId="476355a6-959b-4ae2-916b-0151098e3454" providerId="ADAL" clId="{4011E2BE-A142-421A-A375-88186F732357}" dt="2023-02-09T01:14:43.120" v="2323" actId="164"/>
          <ac:picMkLst>
            <pc:docMk/>
            <pc:sldMk cId="2519489799" sldId="278"/>
            <ac:picMk id="17" creationId="{D88EAEB2-DA3D-437E-3DB6-A394D110905E}"/>
          </ac:picMkLst>
        </pc:picChg>
        <pc:picChg chg="add del mod ord">
          <ac:chgData name="RoseEllen Hoke" userId="476355a6-959b-4ae2-916b-0151098e3454" providerId="ADAL" clId="{4011E2BE-A142-421A-A375-88186F732357}" dt="2023-02-09T01:14:43.120" v="2323" actId="164"/>
          <ac:picMkLst>
            <pc:docMk/>
            <pc:sldMk cId="2519489799" sldId="278"/>
            <ac:picMk id="19" creationId="{0EACE507-3D88-EE9D-B8CE-F0F7EF2213A0}"/>
          </ac:picMkLst>
        </pc:picChg>
        <pc:picChg chg="add mod ord">
          <ac:chgData name="RoseEllen Hoke" userId="476355a6-959b-4ae2-916b-0151098e3454" providerId="ADAL" clId="{4011E2BE-A142-421A-A375-88186F732357}" dt="2023-02-09T01:14:43.120" v="2323" actId="164"/>
          <ac:picMkLst>
            <pc:docMk/>
            <pc:sldMk cId="2519489799" sldId="278"/>
            <ac:picMk id="21" creationId="{B083162C-02D5-1266-D51A-ED876D0502C4}"/>
          </ac:picMkLst>
        </pc:picChg>
        <pc:picChg chg="add mod">
          <ac:chgData name="RoseEllen Hoke" userId="476355a6-959b-4ae2-916b-0151098e3454" providerId="ADAL" clId="{4011E2BE-A142-421A-A375-88186F732357}" dt="2023-02-09T01:22:39.356" v="2438" actId="1076"/>
          <ac:picMkLst>
            <pc:docMk/>
            <pc:sldMk cId="2519489799" sldId="278"/>
            <ac:picMk id="34" creationId="{D8FCBF4A-0932-DFDB-0076-365066B0703D}"/>
          </ac:picMkLst>
        </pc:picChg>
        <pc:picChg chg="add del mod">
          <ac:chgData name="RoseEllen Hoke" userId="476355a6-959b-4ae2-916b-0151098e3454" providerId="ADAL" clId="{4011E2BE-A142-421A-A375-88186F732357}" dt="2023-02-09T00:58:29.434" v="2157" actId="478"/>
          <ac:picMkLst>
            <pc:docMk/>
            <pc:sldMk cId="2519489799" sldId="278"/>
            <ac:picMk id="3074" creationId="{617CE857-8692-88C6-C1BD-CCF2CEB60C7A}"/>
          </ac:picMkLst>
        </pc:picChg>
        <pc:picChg chg="add del">
          <ac:chgData name="RoseEllen Hoke" userId="476355a6-959b-4ae2-916b-0151098e3454" providerId="ADAL" clId="{4011E2BE-A142-421A-A375-88186F732357}" dt="2023-02-09T18:13:29.961" v="3285"/>
          <ac:picMkLst>
            <pc:docMk/>
            <pc:sldMk cId="2519489799" sldId="278"/>
            <ac:picMk id="3074" creationId="{AE56DE12-B723-C5BC-95B1-C718CC673080}"/>
          </ac:picMkLst>
        </pc:picChg>
        <pc:picChg chg="add del mod">
          <ac:chgData name="RoseEllen Hoke" userId="476355a6-959b-4ae2-916b-0151098e3454" providerId="ADAL" clId="{4011E2BE-A142-421A-A375-88186F732357}" dt="2023-02-09T01:06:47.416" v="2245" actId="478"/>
          <ac:picMkLst>
            <pc:docMk/>
            <pc:sldMk cId="2519489799" sldId="278"/>
            <ac:picMk id="3076" creationId="{34A3BFE6-EF60-A049-B7B9-290A544A8C43}"/>
          </ac:picMkLst>
        </pc:picChg>
        <pc:cxnChg chg="add mod">
          <ac:chgData name="RoseEllen Hoke" userId="476355a6-959b-4ae2-916b-0151098e3454" providerId="ADAL" clId="{4011E2BE-A142-421A-A375-88186F732357}" dt="2023-02-09T01:24:55.400" v="2454" actId="1076"/>
          <ac:cxnSpMkLst>
            <pc:docMk/>
            <pc:sldMk cId="2519489799" sldId="278"/>
            <ac:cxnSpMk id="30" creationId="{2041B8A4-2FC3-44C2-0574-838A520B1E78}"/>
          </ac:cxnSpMkLst>
        </pc:cxnChg>
        <pc:cxnChg chg="add mod">
          <ac:chgData name="RoseEllen Hoke" userId="476355a6-959b-4ae2-916b-0151098e3454" providerId="ADAL" clId="{4011E2BE-A142-421A-A375-88186F732357}" dt="2023-02-09T01:23:13.188" v="2444" actId="1076"/>
          <ac:cxnSpMkLst>
            <pc:docMk/>
            <pc:sldMk cId="2519489799" sldId="278"/>
            <ac:cxnSpMk id="32" creationId="{7C789C02-5F38-303B-EA50-95A592B9A01F}"/>
          </ac:cxnSpMkLst>
        </pc:cxnChg>
      </pc:sldChg>
      <pc:sldChg chg="new del">
        <pc:chgData name="RoseEllen Hoke" userId="476355a6-959b-4ae2-916b-0151098e3454" providerId="ADAL" clId="{4011E2BE-A142-421A-A375-88186F732357}" dt="2023-02-09T00:55:30.220" v="2051" actId="680"/>
        <pc:sldMkLst>
          <pc:docMk/>
          <pc:sldMk cId="3334019374" sldId="278"/>
        </pc:sldMkLst>
      </pc:sldChg>
      <pc:sldChg chg="addSp delSp modSp new mod setBg modNotesTx">
        <pc:chgData name="RoseEllen Hoke" userId="476355a6-959b-4ae2-916b-0151098e3454" providerId="ADAL" clId="{4011E2BE-A142-421A-A375-88186F732357}" dt="2023-02-09T18:20:37.346" v="3382" actId="20577"/>
        <pc:sldMkLst>
          <pc:docMk/>
          <pc:sldMk cId="3689838685" sldId="279"/>
        </pc:sldMkLst>
        <pc:spChg chg="mod">
          <ac:chgData name="RoseEllen Hoke" userId="476355a6-959b-4ae2-916b-0151098e3454" providerId="ADAL" clId="{4011E2BE-A142-421A-A375-88186F732357}" dt="2023-02-09T01:43:04.550" v="2727" actId="1076"/>
          <ac:spMkLst>
            <pc:docMk/>
            <pc:sldMk cId="3689838685" sldId="279"/>
            <ac:spMk id="2" creationId="{BBB875AC-6DE4-4510-1BA4-4953D29061BB}"/>
          </ac:spMkLst>
        </pc:spChg>
        <pc:spChg chg="del mod">
          <ac:chgData name="RoseEllen Hoke" userId="476355a6-959b-4ae2-916b-0151098e3454" providerId="ADAL" clId="{4011E2BE-A142-421A-A375-88186F732357}" dt="2023-02-09T01:32:14.817" v="2529" actId="26606"/>
          <ac:spMkLst>
            <pc:docMk/>
            <pc:sldMk cId="3689838685" sldId="279"/>
            <ac:spMk id="3" creationId="{90C9869B-78D1-DDE7-342F-3703CAF857BD}"/>
          </ac:spMkLst>
        </pc:spChg>
        <pc:spChg chg="mod">
          <ac:chgData name="RoseEllen Hoke" userId="476355a6-959b-4ae2-916b-0151098e3454" providerId="ADAL" clId="{4011E2BE-A142-421A-A375-88186F732357}" dt="2023-02-09T01:35:09.906" v="2547" actId="26606"/>
          <ac:spMkLst>
            <pc:docMk/>
            <pc:sldMk cId="3689838685" sldId="279"/>
            <ac:spMk id="4" creationId="{EA54BA6A-EACF-0018-A1E3-F906CEA0A428}"/>
          </ac:spMkLst>
        </pc:spChg>
        <pc:spChg chg="add del">
          <ac:chgData name="RoseEllen Hoke" userId="476355a6-959b-4ae2-916b-0151098e3454" providerId="ADAL" clId="{4011E2BE-A142-421A-A375-88186F732357}" dt="2023-02-09T01:34:07.459" v="2545" actId="26606"/>
          <ac:spMkLst>
            <pc:docMk/>
            <pc:sldMk cId="3689838685" sldId="279"/>
            <ac:spMk id="11" creationId="{955A2079-FA98-4876-80F0-72364A7D2EA4}"/>
          </ac:spMkLst>
        </pc:spChg>
        <pc:spChg chg="add del">
          <ac:chgData name="RoseEllen Hoke" userId="476355a6-959b-4ae2-916b-0151098e3454" providerId="ADAL" clId="{4011E2BE-A142-421A-A375-88186F732357}" dt="2023-02-09T01:35:09.906" v="2547" actId="26606"/>
          <ac:spMkLst>
            <pc:docMk/>
            <pc:sldMk cId="3689838685" sldId="279"/>
            <ac:spMk id="16" creationId="{D55CD764-972B-4CA5-A885-53E55C63E174}"/>
          </ac:spMkLst>
        </pc:spChg>
        <pc:spChg chg="add del">
          <ac:chgData name="RoseEllen Hoke" userId="476355a6-959b-4ae2-916b-0151098e3454" providerId="ADAL" clId="{4011E2BE-A142-421A-A375-88186F732357}" dt="2023-02-09T01:35:09.906" v="2547" actId="26606"/>
          <ac:spMkLst>
            <pc:docMk/>
            <pc:sldMk cId="3689838685" sldId="279"/>
            <ac:spMk id="18" creationId="{34165AB3-7006-4430-BCE3-25476BE13322}"/>
          </ac:spMkLst>
        </pc:spChg>
        <pc:spChg chg="add del">
          <ac:chgData name="RoseEllen Hoke" userId="476355a6-959b-4ae2-916b-0151098e3454" providerId="ADAL" clId="{4011E2BE-A142-421A-A375-88186F732357}" dt="2023-02-09T01:35:09.906" v="2547" actId="26606"/>
          <ac:spMkLst>
            <pc:docMk/>
            <pc:sldMk cId="3689838685" sldId="279"/>
            <ac:spMk id="42" creationId="{E3E51905-F374-4E1A-97CF-B741584B74D5}"/>
          </ac:spMkLst>
        </pc:spChg>
        <pc:spChg chg="add">
          <ac:chgData name="RoseEllen Hoke" userId="476355a6-959b-4ae2-916b-0151098e3454" providerId="ADAL" clId="{4011E2BE-A142-421A-A375-88186F732357}" dt="2023-02-09T01:35:09.906" v="2547" actId="26606"/>
          <ac:spMkLst>
            <pc:docMk/>
            <pc:sldMk cId="3689838685" sldId="279"/>
            <ac:spMk id="47" creationId="{5628E5CB-913B-4378-97CE-18C9F6410C53}"/>
          </ac:spMkLst>
        </pc:spChg>
        <pc:grpChg chg="add del">
          <ac:chgData name="RoseEllen Hoke" userId="476355a6-959b-4ae2-916b-0151098e3454" providerId="ADAL" clId="{4011E2BE-A142-421A-A375-88186F732357}" dt="2023-02-09T01:35:09.906" v="2547" actId="26606"/>
          <ac:grpSpMkLst>
            <pc:docMk/>
            <pc:sldMk cId="3689838685" sldId="279"/>
            <ac:grpSpMk id="20" creationId="{11999B20-6058-4C55-882E-A1FB050B69DD}"/>
          </ac:grpSpMkLst>
        </pc:grpChg>
        <pc:graphicFrameChg chg="add mod modGraphic">
          <ac:chgData name="RoseEllen Hoke" userId="476355a6-959b-4ae2-916b-0151098e3454" providerId="ADAL" clId="{4011E2BE-A142-421A-A375-88186F732357}" dt="2023-02-09T01:41:03.821" v="2693" actId="20577"/>
          <ac:graphicFrameMkLst>
            <pc:docMk/>
            <pc:sldMk cId="3689838685" sldId="279"/>
            <ac:graphicFrameMk id="6" creationId="{2A755C8C-5017-05B9-27E3-515C7B5A3293}"/>
          </ac:graphicFrameMkLst>
        </pc:graphicFrameChg>
        <pc:picChg chg="add mod">
          <ac:chgData name="RoseEllen Hoke" userId="476355a6-959b-4ae2-916b-0151098e3454" providerId="ADAL" clId="{4011E2BE-A142-421A-A375-88186F732357}" dt="2023-02-09T01:42:43.742" v="2723" actId="14100"/>
          <ac:picMkLst>
            <pc:docMk/>
            <pc:sldMk cId="3689838685" sldId="279"/>
            <ac:picMk id="5" creationId="{8912A4C7-EB92-EFCD-5FBB-E33DB1109C0E}"/>
          </ac:picMkLst>
        </pc:picChg>
        <pc:picChg chg="add mod">
          <ac:chgData name="RoseEllen Hoke" userId="476355a6-959b-4ae2-916b-0151098e3454" providerId="ADAL" clId="{4011E2BE-A142-421A-A375-88186F732357}" dt="2023-02-09T01:43:35.537" v="2736" actId="688"/>
          <ac:picMkLst>
            <pc:docMk/>
            <pc:sldMk cId="3689838685" sldId="279"/>
            <ac:picMk id="4098" creationId="{2E23A443-D6A2-BC38-E432-0EE1142F9F94}"/>
          </ac:picMkLst>
        </pc:picChg>
      </pc:sldChg>
      <pc:sldChg chg="addSp delSp modSp new mod modNotesTx">
        <pc:chgData name="RoseEllen Hoke" userId="476355a6-959b-4ae2-916b-0151098e3454" providerId="ADAL" clId="{4011E2BE-A142-421A-A375-88186F732357}" dt="2023-02-09T18:20:54.867" v="3397" actId="20577"/>
        <pc:sldMkLst>
          <pc:docMk/>
          <pc:sldMk cId="208012813" sldId="280"/>
        </pc:sldMkLst>
        <pc:spChg chg="del">
          <ac:chgData name="RoseEllen Hoke" userId="476355a6-959b-4ae2-916b-0151098e3454" providerId="ADAL" clId="{4011E2BE-A142-421A-A375-88186F732357}" dt="2023-02-09T01:55:37.943" v="2835" actId="478"/>
          <ac:spMkLst>
            <pc:docMk/>
            <pc:sldMk cId="208012813" sldId="280"/>
            <ac:spMk id="2" creationId="{37046A3C-071A-FCC5-E3F8-540C3CB84BF9}"/>
          </ac:spMkLst>
        </pc:spChg>
        <pc:spChg chg="mod">
          <ac:chgData name="RoseEllen Hoke" userId="476355a6-959b-4ae2-916b-0151098e3454" providerId="ADAL" clId="{4011E2BE-A142-421A-A375-88186F732357}" dt="2023-02-09T02:01:26.352" v="2879" actId="1076"/>
          <ac:spMkLst>
            <pc:docMk/>
            <pc:sldMk cId="208012813" sldId="280"/>
            <ac:spMk id="3" creationId="{489D9B58-443C-7EB5-BE61-D88789A14D99}"/>
          </ac:spMkLst>
        </pc:spChg>
        <pc:picChg chg="add mod">
          <ac:chgData name="RoseEllen Hoke" userId="476355a6-959b-4ae2-916b-0151098e3454" providerId="ADAL" clId="{4011E2BE-A142-421A-A375-88186F732357}" dt="2023-02-09T01:56:43.751" v="2854" actId="14100"/>
          <ac:picMkLst>
            <pc:docMk/>
            <pc:sldMk cId="208012813" sldId="280"/>
            <ac:picMk id="7170" creationId="{F78F65E1-FDF5-AECD-CEB0-0CB25208D6C9}"/>
          </ac:picMkLst>
        </pc:picChg>
      </pc:sldChg>
      <pc:sldChg chg="new del">
        <pc:chgData name="RoseEllen Hoke" userId="476355a6-959b-4ae2-916b-0151098e3454" providerId="ADAL" clId="{4011E2BE-A142-421A-A375-88186F732357}" dt="2023-02-09T01:55:30.851" v="2833" actId="47"/>
        <pc:sldMkLst>
          <pc:docMk/>
          <pc:sldMk cId="4113175045" sldId="280"/>
        </pc:sldMkLst>
      </pc:sldChg>
      <pc:sldChg chg="new del">
        <pc:chgData name="RoseEllen Hoke" userId="476355a6-959b-4ae2-916b-0151098e3454" providerId="ADAL" clId="{4011E2BE-A142-421A-A375-88186F732357}" dt="2023-02-09T02:01:55.393" v="2881" actId="47"/>
        <pc:sldMkLst>
          <pc:docMk/>
          <pc:sldMk cId="2243670739" sldId="281"/>
        </pc:sldMkLst>
      </pc:sldChg>
      <pc:sldChg chg="addSp delSp modSp new mod setBg modNotesTx">
        <pc:chgData name="RoseEllen Hoke" userId="476355a6-959b-4ae2-916b-0151098e3454" providerId="ADAL" clId="{4011E2BE-A142-421A-A375-88186F732357}" dt="2023-02-09T18:20:50.947" v="3392" actId="20577"/>
        <pc:sldMkLst>
          <pc:docMk/>
          <pc:sldMk cId="2573028932" sldId="281"/>
        </pc:sldMkLst>
        <pc:spChg chg="mod">
          <ac:chgData name="RoseEllen Hoke" userId="476355a6-959b-4ae2-916b-0151098e3454" providerId="ADAL" clId="{4011E2BE-A142-421A-A375-88186F732357}" dt="2023-02-09T02:09:23.042" v="3074" actId="403"/>
          <ac:spMkLst>
            <pc:docMk/>
            <pc:sldMk cId="2573028932" sldId="281"/>
            <ac:spMk id="2" creationId="{503025A2-D63A-60C2-0146-85770CB3C5AF}"/>
          </ac:spMkLst>
        </pc:spChg>
        <pc:spChg chg="del mod">
          <ac:chgData name="RoseEllen Hoke" userId="476355a6-959b-4ae2-916b-0151098e3454" providerId="ADAL" clId="{4011E2BE-A142-421A-A375-88186F732357}" dt="2023-02-09T02:03:21.572" v="2994" actId="26606"/>
          <ac:spMkLst>
            <pc:docMk/>
            <pc:sldMk cId="2573028932" sldId="281"/>
            <ac:spMk id="3" creationId="{93B99229-56D8-3B19-A0C1-9910E5C7BADB}"/>
          </ac:spMkLst>
        </pc:spChg>
        <pc:spChg chg="mod">
          <ac:chgData name="RoseEllen Hoke" userId="476355a6-959b-4ae2-916b-0151098e3454" providerId="ADAL" clId="{4011E2BE-A142-421A-A375-88186F732357}" dt="2023-02-09T02:03:21.572" v="2994" actId="26606"/>
          <ac:spMkLst>
            <pc:docMk/>
            <pc:sldMk cId="2573028932" sldId="281"/>
            <ac:spMk id="4" creationId="{919CC74E-A334-2A8D-5839-082E0E930E69}"/>
          </ac:spMkLst>
        </pc:spChg>
        <pc:spChg chg="add">
          <ac:chgData name="RoseEllen Hoke" userId="476355a6-959b-4ae2-916b-0151098e3454" providerId="ADAL" clId="{4011E2BE-A142-421A-A375-88186F732357}" dt="2023-02-09T02:03:21.572" v="2994" actId="26606"/>
          <ac:spMkLst>
            <pc:docMk/>
            <pc:sldMk cId="2573028932" sldId="281"/>
            <ac:spMk id="10" creationId="{D9A7F3BF-8763-4074-AD77-92790AF314D1}"/>
          </ac:spMkLst>
        </pc:spChg>
        <pc:grpChg chg="add">
          <ac:chgData name="RoseEllen Hoke" userId="476355a6-959b-4ae2-916b-0151098e3454" providerId="ADAL" clId="{4011E2BE-A142-421A-A375-88186F732357}" dt="2023-02-09T02:03:21.572" v="2994" actId="26606"/>
          <ac:grpSpMkLst>
            <pc:docMk/>
            <pc:sldMk cId="2573028932" sldId="281"/>
            <ac:grpSpMk id="12" creationId="{7A9648D6-B41B-42D0-A817-AE2607B0B5B8}"/>
          </ac:grpSpMkLst>
        </pc:grpChg>
        <pc:graphicFrameChg chg="add mod modGraphic">
          <ac:chgData name="RoseEllen Hoke" userId="476355a6-959b-4ae2-916b-0151098e3454" providerId="ADAL" clId="{4011E2BE-A142-421A-A375-88186F732357}" dt="2023-02-09T02:08:50.869" v="3070" actId="14100"/>
          <ac:graphicFrameMkLst>
            <pc:docMk/>
            <pc:sldMk cId="2573028932" sldId="281"/>
            <ac:graphicFrameMk id="6" creationId="{96732364-50D4-626A-1A3A-5E09B15FC804}"/>
          </ac:graphicFrameMkLst>
        </pc:graphicFrameChg>
        <pc:picChg chg="add mod">
          <ac:chgData name="RoseEllen Hoke" userId="476355a6-959b-4ae2-916b-0151098e3454" providerId="ADAL" clId="{4011E2BE-A142-421A-A375-88186F732357}" dt="2023-02-09T02:05:14.207" v="3025" actId="1076"/>
          <ac:picMkLst>
            <pc:docMk/>
            <pc:sldMk cId="2573028932" sldId="281"/>
            <ac:picMk id="5" creationId="{BB0DD42C-47D1-4F48-CA06-9CC1D03D2A6C}"/>
          </ac:picMkLst>
        </pc:picChg>
        <pc:picChg chg="add mod">
          <ac:chgData name="RoseEllen Hoke" userId="476355a6-959b-4ae2-916b-0151098e3454" providerId="ADAL" clId="{4011E2BE-A142-421A-A375-88186F732357}" dt="2023-02-09T02:09:38.852" v="3075" actId="1076"/>
          <ac:picMkLst>
            <pc:docMk/>
            <pc:sldMk cId="2573028932" sldId="281"/>
            <ac:picMk id="8194" creationId="{8A7B6301-F0B9-587B-C3BB-E8EBBD37D0B0}"/>
          </ac:picMkLst>
        </pc:picChg>
        <pc:cxnChg chg="add">
          <ac:chgData name="RoseEllen Hoke" userId="476355a6-959b-4ae2-916b-0151098e3454" providerId="ADAL" clId="{4011E2BE-A142-421A-A375-88186F732357}" dt="2023-02-09T02:03:21.572" v="2994" actId="26606"/>
          <ac:cxnSpMkLst>
            <pc:docMk/>
            <pc:sldMk cId="2573028932" sldId="281"/>
            <ac:cxnSpMk id="17" creationId="{C49DA8F6-BCC1-4447-B54C-57856834B94B}"/>
          </ac:cxnSpMkLst>
        </pc:cxnChg>
      </pc:sldChg>
      <pc:sldChg chg="addSp modSp new mod setBg modNotesTx">
        <pc:chgData name="RoseEllen Hoke" userId="476355a6-959b-4ae2-916b-0151098e3454" providerId="ADAL" clId="{4011E2BE-A142-421A-A375-88186F732357}" dt="2023-02-09T18:39:57.221" v="3418" actId="1076"/>
        <pc:sldMkLst>
          <pc:docMk/>
          <pc:sldMk cId="1878020688" sldId="283"/>
        </pc:sldMkLst>
        <pc:spChg chg="mod">
          <ac:chgData name="RoseEllen Hoke" userId="476355a6-959b-4ae2-916b-0151098e3454" providerId="ADAL" clId="{4011E2BE-A142-421A-A375-88186F732357}" dt="2023-02-09T02:21:13.258" v="3182" actId="26606"/>
          <ac:spMkLst>
            <pc:docMk/>
            <pc:sldMk cId="1878020688" sldId="283"/>
            <ac:spMk id="2" creationId="{432EDCFE-B5AC-3576-F160-56C452C1FAC9}"/>
          </ac:spMkLst>
        </pc:spChg>
        <pc:spChg chg="mod">
          <ac:chgData name="RoseEllen Hoke" userId="476355a6-959b-4ae2-916b-0151098e3454" providerId="ADAL" clId="{4011E2BE-A142-421A-A375-88186F732357}" dt="2023-02-09T02:21:42.134" v="3190" actId="14100"/>
          <ac:spMkLst>
            <pc:docMk/>
            <pc:sldMk cId="1878020688" sldId="283"/>
            <ac:spMk id="3" creationId="{FAAFCF76-8DF6-1BA6-BB5D-5031FE87807C}"/>
          </ac:spMkLst>
        </pc:spChg>
        <pc:spChg chg="mod ord">
          <ac:chgData name="RoseEllen Hoke" userId="476355a6-959b-4ae2-916b-0151098e3454" providerId="ADAL" clId="{4011E2BE-A142-421A-A375-88186F732357}" dt="2023-02-09T02:21:13.258" v="3182" actId="26606"/>
          <ac:spMkLst>
            <pc:docMk/>
            <pc:sldMk cId="1878020688" sldId="283"/>
            <ac:spMk id="4" creationId="{37DECC67-001B-3098-0127-E14C07E3F848}"/>
          </ac:spMkLst>
        </pc:spChg>
        <pc:spChg chg="add">
          <ac:chgData name="RoseEllen Hoke" userId="476355a6-959b-4ae2-916b-0151098e3454" providerId="ADAL" clId="{4011E2BE-A142-421A-A375-88186F732357}" dt="2023-02-09T02:21:13.258" v="3182" actId="26606"/>
          <ac:spMkLst>
            <pc:docMk/>
            <pc:sldMk cId="1878020688" sldId="283"/>
            <ac:spMk id="9223" creationId="{744CAA32-F237-419C-A2DD-43C28D920D3C}"/>
          </ac:spMkLst>
        </pc:spChg>
        <pc:picChg chg="add mod">
          <ac:chgData name="RoseEllen Hoke" userId="476355a6-959b-4ae2-916b-0151098e3454" providerId="ADAL" clId="{4011E2BE-A142-421A-A375-88186F732357}" dt="2023-02-09T02:21:20.558" v="3183" actId="1076"/>
          <ac:picMkLst>
            <pc:docMk/>
            <pc:sldMk cId="1878020688" sldId="283"/>
            <ac:picMk id="5" creationId="{34D20A39-A9AD-6DE9-BF64-7140FD3F7680}"/>
          </ac:picMkLst>
        </pc:picChg>
        <pc:picChg chg="add mod ord">
          <ac:chgData name="RoseEllen Hoke" userId="476355a6-959b-4ae2-916b-0151098e3454" providerId="ADAL" clId="{4011E2BE-A142-421A-A375-88186F732357}" dt="2023-02-09T18:39:57.221" v="3418" actId="1076"/>
          <ac:picMkLst>
            <pc:docMk/>
            <pc:sldMk cId="1878020688" sldId="283"/>
            <ac:picMk id="9218" creationId="{A1B62EDC-DDA5-F79B-C168-862067BC5112}"/>
          </ac:picMkLst>
        </pc:picChg>
        <pc:cxnChg chg="add">
          <ac:chgData name="RoseEllen Hoke" userId="476355a6-959b-4ae2-916b-0151098e3454" providerId="ADAL" clId="{4011E2BE-A142-421A-A375-88186F732357}" dt="2023-02-09T02:21:13.258" v="3182" actId="26606"/>
          <ac:cxnSpMkLst>
            <pc:docMk/>
            <pc:sldMk cId="1878020688" sldId="283"/>
            <ac:cxnSpMk id="9225" creationId="{753FE100-D0AB-4AE2-824B-60CFA31EC6A2}"/>
          </ac:cxnSpMkLst>
        </pc:cxnChg>
      </pc:sldChg>
      <pc:sldChg chg="ord modNotesTx">
        <pc:chgData name="RoseEllen Hoke" userId="476355a6-959b-4ae2-916b-0151098e3454" providerId="ADAL" clId="{4011E2BE-A142-421A-A375-88186F732357}" dt="2023-02-09T18:20:44.375" v="3387" actId="20577"/>
        <pc:sldMkLst>
          <pc:docMk/>
          <pc:sldMk cId="3009851003" sldId="284"/>
        </pc:sldMkLst>
      </pc:sldChg>
      <pc:sldChg chg="addSp delSp modSp mod modNotesTx">
        <pc:chgData name="RoseEllen Hoke" userId="476355a6-959b-4ae2-916b-0151098e3454" providerId="ADAL" clId="{4011E2BE-A142-421A-A375-88186F732357}" dt="2023-02-09T18:20:31.006" v="3377" actId="20577"/>
        <pc:sldMkLst>
          <pc:docMk/>
          <pc:sldMk cId="2113967473" sldId="285"/>
        </pc:sldMkLst>
        <pc:spChg chg="mod">
          <ac:chgData name="RoseEllen Hoke" userId="476355a6-959b-4ae2-916b-0151098e3454" providerId="ADAL" clId="{4011E2BE-A142-421A-A375-88186F732357}" dt="2023-02-09T18:09:18.511" v="3261" actId="1076"/>
          <ac:spMkLst>
            <pc:docMk/>
            <pc:sldMk cId="2113967473" sldId="285"/>
            <ac:spMk id="2" creationId="{35D32E40-5DFD-1DDF-FF78-A09280CAFBF2}"/>
          </ac:spMkLst>
        </pc:spChg>
        <pc:picChg chg="mod">
          <ac:chgData name="RoseEllen Hoke" userId="476355a6-959b-4ae2-916b-0151098e3454" providerId="ADAL" clId="{4011E2BE-A142-421A-A375-88186F732357}" dt="2023-02-09T18:09:15.672" v="3260" actId="14100"/>
          <ac:picMkLst>
            <pc:docMk/>
            <pc:sldMk cId="2113967473" sldId="285"/>
            <ac:picMk id="5" creationId="{EC997C7C-A416-5DD2-0961-9736A0DD22FF}"/>
          </ac:picMkLst>
        </pc:picChg>
        <pc:picChg chg="mod ord">
          <ac:chgData name="RoseEllen Hoke" userId="476355a6-959b-4ae2-916b-0151098e3454" providerId="ADAL" clId="{4011E2BE-A142-421A-A375-88186F732357}" dt="2023-02-09T18:10:52.758" v="3270" actId="1076"/>
          <ac:picMkLst>
            <pc:docMk/>
            <pc:sldMk cId="2113967473" sldId="285"/>
            <ac:picMk id="8" creationId="{25F88E01-A844-8970-F84B-99B521E809BE}"/>
          </ac:picMkLst>
        </pc:picChg>
        <pc:picChg chg="add del">
          <ac:chgData name="RoseEllen Hoke" userId="476355a6-959b-4ae2-916b-0151098e3454" providerId="ADAL" clId="{4011E2BE-A142-421A-A375-88186F732357}" dt="2023-02-09T18:09:47.602" v="3264" actId="478"/>
          <ac:picMkLst>
            <pc:docMk/>
            <pc:sldMk cId="2113967473" sldId="285"/>
            <ac:picMk id="2050" creationId="{AE5D2E82-CF0D-4AFD-7C3B-23557D3AF2FB}"/>
          </ac:picMkLst>
        </pc:picChg>
        <pc:picChg chg="add mod">
          <ac:chgData name="RoseEllen Hoke" userId="476355a6-959b-4ae2-916b-0151098e3454" providerId="ADAL" clId="{4011E2BE-A142-421A-A375-88186F732357}" dt="2023-02-09T18:11:35.012" v="3279" actId="1076"/>
          <ac:picMkLst>
            <pc:docMk/>
            <pc:sldMk cId="2113967473" sldId="285"/>
            <ac:picMk id="2052" creationId="{33ECD51B-0C3A-1CC3-1783-55FE4353483E}"/>
          </ac:picMkLst>
        </pc:picChg>
      </pc:sldChg>
      <pc:sldChg chg="new del">
        <pc:chgData name="RoseEllen Hoke" userId="476355a6-959b-4ae2-916b-0151098e3454" providerId="ADAL" clId="{4011E2BE-A142-421A-A375-88186F732357}" dt="2023-02-09T18:14:27.708" v="3287" actId="47"/>
        <pc:sldMkLst>
          <pc:docMk/>
          <pc:sldMk cId="1383711370" sldId="286"/>
        </pc:sldMkLst>
      </pc:sldChg>
      <pc:sldChg chg="addSp delSp add del setBg delDesignElem">
        <pc:chgData name="RoseEllen Hoke" userId="476355a6-959b-4ae2-916b-0151098e3454" providerId="ADAL" clId="{4011E2BE-A142-421A-A375-88186F732357}" dt="2023-02-09T18:06:50.092" v="3221"/>
        <pc:sldMkLst>
          <pc:docMk/>
          <pc:sldMk cId="4290146471" sldId="286"/>
        </pc:sldMkLst>
        <pc:spChg chg="add del">
          <ac:chgData name="RoseEllen Hoke" userId="476355a6-959b-4ae2-916b-0151098e3454" providerId="ADAL" clId="{4011E2BE-A142-421A-A375-88186F732357}" dt="2023-02-09T18:06:50.092" v="3221"/>
          <ac:spMkLst>
            <pc:docMk/>
            <pc:sldMk cId="4290146471" sldId="286"/>
            <ac:spMk id="6150" creationId="{D8C7B66D-8C78-480F-A98B-3F195E65A5D7}"/>
          </ac:spMkLst>
        </pc:spChg>
      </pc:sldChg>
    </pc:docChg>
  </pc:docChgLst>
  <pc:docChgLst>
    <pc:chgData name="Dodson, Laurel C." userId="S::dodsonl1@my.erau.edu::20104317-4f8c-425e-a216-733e399149c9" providerId="AD" clId="Web-{BA858B3D-9D26-350F-0AE1-B6F3A40EB9A1}"/>
    <pc:docChg chg="addSld delSld modSld">
      <pc:chgData name="Dodson, Laurel C." userId="S::dodsonl1@my.erau.edu::20104317-4f8c-425e-a216-733e399149c9" providerId="AD" clId="Web-{BA858B3D-9D26-350F-0AE1-B6F3A40EB9A1}" dt="2023-02-07T20:10:19.165" v="766"/>
      <pc:docMkLst>
        <pc:docMk/>
      </pc:docMkLst>
      <pc:sldChg chg="addSp modSp">
        <pc:chgData name="Dodson, Laurel C." userId="S::dodsonl1@my.erau.edu::20104317-4f8c-425e-a216-733e399149c9" providerId="AD" clId="Web-{BA858B3D-9D26-350F-0AE1-B6F3A40EB9A1}" dt="2023-02-07T20:07:48.489" v="756" actId="20577"/>
        <pc:sldMkLst>
          <pc:docMk/>
          <pc:sldMk cId="2113085699" sldId="260"/>
        </pc:sldMkLst>
        <pc:spChg chg="mod">
          <ac:chgData name="Dodson, Laurel C." userId="S::dodsonl1@my.erau.edu::20104317-4f8c-425e-a216-733e399149c9" providerId="AD" clId="Web-{BA858B3D-9D26-350F-0AE1-B6F3A40EB9A1}" dt="2023-02-07T20:07:48.489" v="756" actId="20577"/>
          <ac:spMkLst>
            <pc:docMk/>
            <pc:sldMk cId="2113085699" sldId="260"/>
            <ac:spMk id="2" creationId="{8B7ADD3D-4F72-4E60-C9B9-2B18FFFD19BB}"/>
          </ac:spMkLst>
        </pc:spChg>
        <pc:spChg chg="mod">
          <ac:chgData name="Dodson, Laurel C." userId="S::dodsonl1@my.erau.edu::20104317-4f8c-425e-a216-733e399149c9" providerId="AD" clId="Web-{BA858B3D-9D26-350F-0AE1-B6F3A40EB9A1}" dt="2023-02-07T20:06:43.346" v="750"/>
          <ac:spMkLst>
            <pc:docMk/>
            <pc:sldMk cId="2113085699" sldId="260"/>
            <ac:spMk id="3" creationId="{06C337E0-59A6-F0A2-3225-18FB8EFDCA3E}"/>
          </ac:spMkLst>
        </pc:spChg>
        <pc:spChg chg="mod">
          <ac:chgData name="Dodson, Laurel C." userId="S::dodsonl1@my.erau.edu::20104317-4f8c-425e-a216-733e399149c9" providerId="AD" clId="Web-{BA858B3D-9D26-350F-0AE1-B6F3A40EB9A1}" dt="2023-02-07T20:05:31.641" v="745"/>
          <ac:spMkLst>
            <pc:docMk/>
            <pc:sldMk cId="2113085699" sldId="260"/>
            <ac:spMk id="4" creationId="{ED94DAB4-4800-0CC0-4A91-4621C007AB07}"/>
          </ac:spMkLst>
        </pc:spChg>
        <pc:spChg chg="mod">
          <ac:chgData name="Dodson, Laurel C." userId="S::dodsonl1@my.erau.edu::20104317-4f8c-425e-a216-733e399149c9" providerId="AD" clId="Web-{BA858B3D-9D26-350F-0AE1-B6F3A40EB9A1}" dt="2023-02-07T20:07:02.581" v="752"/>
          <ac:spMkLst>
            <pc:docMk/>
            <pc:sldMk cId="2113085699" sldId="260"/>
            <ac:spMk id="5" creationId="{D26B734C-55F9-5DA9-C1E6-8BFA92BE891E}"/>
          </ac:spMkLst>
        </pc:spChg>
        <pc:spChg chg="mod">
          <ac:chgData name="Dodson, Laurel C." userId="S::dodsonl1@my.erau.edu::20104317-4f8c-425e-a216-733e399149c9" providerId="AD" clId="Web-{BA858B3D-9D26-350F-0AE1-B6F3A40EB9A1}" dt="2023-02-07T20:06:31.065" v="749"/>
          <ac:spMkLst>
            <pc:docMk/>
            <pc:sldMk cId="2113085699" sldId="260"/>
            <ac:spMk id="6" creationId="{57DD4E6B-4EE5-4122-1FBB-152267194F0D}"/>
          </ac:spMkLst>
        </pc:spChg>
        <pc:picChg chg="add mod">
          <ac:chgData name="Dodson, Laurel C." userId="S::dodsonl1@my.erau.edu::20104317-4f8c-425e-a216-733e399149c9" providerId="AD" clId="Web-{BA858B3D-9D26-350F-0AE1-B6F3A40EB9A1}" dt="2023-02-07T20:05:39.344" v="746" actId="1076"/>
          <ac:picMkLst>
            <pc:docMk/>
            <pc:sldMk cId="2113085699" sldId="260"/>
            <ac:picMk id="9" creationId="{B8D95D9B-561D-0FE6-39C2-5CE8FEE1224C}"/>
          </ac:picMkLst>
        </pc:picChg>
      </pc:sldChg>
      <pc:sldChg chg="modSp">
        <pc:chgData name="Dodson, Laurel C." userId="S::dodsonl1@my.erau.edu::20104317-4f8c-425e-a216-733e399149c9" providerId="AD" clId="Web-{BA858B3D-9D26-350F-0AE1-B6F3A40EB9A1}" dt="2023-02-07T19:54:28.497" v="712"/>
        <pc:sldMkLst>
          <pc:docMk/>
          <pc:sldMk cId="3051391725" sldId="262"/>
        </pc:sldMkLst>
        <pc:spChg chg="mod">
          <ac:chgData name="Dodson, Laurel C." userId="S::dodsonl1@my.erau.edu::20104317-4f8c-425e-a216-733e399149c9" providerId="AD" clId="Web-{BA858B3D-9D26-350F-0AE1-B6F3A40EB9A1}" dt="2023-02-07T19:54:04.622" v="709"/>
          <ac:spMkLst>
            <pc:docMk/>
            <pc:sldMk cId="3051391725" sldId="262"/>
            <ac:spMk id="2" creationId="{30350CD6-D783-1E3C-27C1-0B7FCDD49370}"/>
          </ac:spMkLst>
        </pc:spChg>
        <pc:spChg chg="mod">
          <ac:chgData name="Dodson, Laurel C." userId="S::dodsonl1@my.erau.edu::20104317-4f8c-425e-a216-733e399149c9" providerId="AD" clId="Web-{BA858B3D-9D26-350F-0AE1-B6F3A40EB9A1}" dt="2023-02-07T19:54:18.263" v="711"/>
          <ac:spMkLst>
            <pc:docMk/>
            <pc:sldMk cId="3051391725" sldId="262"/>
            <ac:spMk id="3" creationId="{72ED8255-56EE-D1DC-FC66-1E2DB4CA7774}"/>
          </ac:spMkLst>
        </pc:spChg>
        <pc:spChg chg="mod">
          <ac:chgData name="Dodson, Laurel C." userId="S::dodsonl1@my.erau.edu::20104317-4f8c-425e-a216-733e399149c9" providerId="AD" clId="Web-{BA858B3D-9D26-350F-0AE1-B6F3A40EB9A1}" dt="2023-02-07T19:54:04.622" v="708"/>
          <ac:spMkLst>
            <pc:docMk/>
            <pc:sldMk cId="3051391725" sldId="262"/>
            <ac:spMk id="4" creationId="{7058EF5D-E78C-AEEE-724A-D0C5DC9A61BA}"/>
          </ac:spMkLst>
        </pc:spChg>
        <pc:spChg chg="mod">
          <ac:chgData name="Dodson, Laurel C." userId="S::dodsonl1@my.erau.edu::20104317-4f8c-425e-a216-733e399149c9" providerId="AD" clId="Web-{BA858B3D-9D26-350F-0AE1-B6F3A40EB9A1}" dt="2023-02-07T19:54:04.637" v="710"/>
          <ac:spMkLst>
            <pc:docMk/>
            <pc:sldMk cId="3051391725" sldId="262"/>
            <ac:spMk id="5" creationId="{7BB81BBB-7BBD-9B51-5430-AE3954D8E15C}"/>
          </ac:spMkLst>
        </pc:spChg>
        <pc:spChg chg="mod">
          <ac:chgData name="Dodson, Laurel C." userId="S::dodsonl1@my.erau.edu::20104317-4f8c-425e-a216-733e399149c9" providerId="AD" clId="Web-{BA858B3D-9D26-350F-0AE1-B6F3A40EB9A1}" dt="2023-02-07T19:54:28.497" v="712"/>
          <ac:spMkLst>
            <pc:docMk/>
            <pc:sldMk cId="3051391725" sldId="262"/>
            <ac:spMk id="6" creationId="{C29CC4A8-06F1-7371-6E0A-D6D2B90A5D2C}"/>
          </ac:spMkLst>
        </pc:spChg>
      </pc:sldChg>
      <pc:sldChg chg="modSp">
        <pc:chgData name="Dodson, Laurel C." userId="S::dodsonl1@my.erau.edu::20104317-4f8c-425e-a216-733e399149c9" providerId="AD" clId="Web-{BA858B3D-9D26-350F-0AE1-B6F3A40EB9A1}" dt="2023-02-07T20:10:19.165" v="766"/>
        <pc:sldMkLst>
          <pc:docMk/>
          <pc:sldMk cId="3935918576" sldId="266"/>
        </pc:sldMkLst>
        <pc:picChg chg="mod">
          <ac:chgData name="Dodson, Laurel C." userId="S::dodsonl1@my.erau.edu::20104317-4f8c-425e-a216-733e399149c9" providerId="AD" clId="Web-{BA858B3D-9D26-350F-0AE1-B6F3A40EB9A1}" dt="2023-02-07T20:10:19.165" v="766"/>
          <ac:picMkLst>
            <pc:docMk/>
            <pc:sldMk cId="3935918576" sldId="266"/>
            <ac:picMk id="4" creationId="{C7448BF9-0073-FC11-5C53-F9AD1FD0638D}"/>
          </ac:picMkLst>
        </pc:picChg>
        <pc:picChg chg="mod">
          <ac:chgData name="Dodson, Laurel C." userId="S::dodsonl1@my.erau.edu::20104317-4f8c-425e-a216-733e399149c9" providerId="AD" clId="Web-{BA858B3D-9D26-350F-0AE1-B6F3A40EB9A1}" dt="2023-02-07T20:10:17.790" v="765"/>
          <ac:picMkLst>
            <pc:docMk/>
            <pc:sldMk cId="3935918576" sldId="266"/>
            <ac:picMk id="10" creationId="{E4D65012-344A-5A80-7423-025C40A883AC}"/>
          </ac:picMkLst>
        </pc:picChg>
      </pc:sldChg>
      <pc:sldChg chg="delSp modSp new del">
        <pc:chgData name="Dodson, Laurel C." userId="S::dodsonl1@my.erau.edu::20104317-4f8c-425e-a216-733e399149c9" providerId="AD" clId="Web-{BA858B3D-9D26-350F-0AE1-B6F3A40EB9A1}" dt="2023-02-07T19:35:02.277" v="37"/>
        <pc:sldMkLst>
          <pc:docMk/>
          <pc:sldMk cId="1204795172" sldId="271"/>
        </pc:sldMkLst>
        <pc:spChg chg="mod">
          <ac:chgData name="Dodson, Laurel C." userId="S::dodsonl1@my.erau.edu::20104317-4f8c-425e-a216-733e399149c9" providerId="AD" clId="Web-{BA858B3D-9D26-350F-0AE1-B6F3A40EB9A1}" dt="2023-02-07T19:34:13.901" v="14" actId="20577"/>
          <ac:spMkLst>
            <pc:docMk/>
            <pc:sldMk cId="1204795172" sldId="271"/>
            <ac:spMk id="2" creationId="{C93FDE86-E804-C217-0D0F-976BAF8B8FDF}"/>
          </ac:spMkLst>
        </pc:spChg>
        <pc:spChg chg="mod">
          <ac:chgData name="Dodson, Laurel C." userId="S::dodsonl1@my.erau.edu::20104317-4f8c-425e-a216-733e399149c9" providerId="AD" clId="Web-{BA858B3D-9D26-350F-0AE1-B6F3A40EB9A1}" dt="2023-02-07T19:34:39.636" v="34" actId="20577"/>
          <ac:spMkLst>
            <pc:docMk/>
            <pc:sldMk cId="1204795172" sldId="271"/>
            <ac:spMk id="3" creationId="{89B902A5-1AF6-10D5-9DF0-FBA16060AED8}"/>
          </ac:spMkLst>
        </pc:spChg>
        <pc:spChg chg="del">
          <ac:chgData name="Dodson, Laurel C." userId="S::dodsonl1@my.erau.edu::20104317-4f8c-425e-a216-733e399149c9" providerId="AD" clId="Web-{BA858B3D-9D26-350F-0AE1-B6F3A40EB9A1}" dt="2023-02-07T19:34:36.073" v="32"/>
          <ac:spMkLst>
            <pc:docMk/>
            <pc:sldMk cId="1204795172" sldId="271"/>
            <ac:spMk id="4" creationId="{206E1479-BB56-1966-AC7D-957330CDB425}"/>
          </ac:spMkLst>
        </pc:spChg>
        <pc:spChg chg="mod">
          <ac:chgData name="Dodson, Laurel C." userId="S::dodsonl1@my.erau.edu::20104317-4f8c-425e-a216-733e399149c9" providerId="AD" clId="Web-{BA858B3D-9D26-350F-0AE1-B6F3A40EB9A1}" dt="2023-02-07T19:34:43.448" v="36" actId="20577"/>
          <ac:spMkLst>
            <pc:docMk/>
            <pc:sldMk cId="1204795172" sldId="271"/>
            <ac:spMk id="5" creationId="{D9AA6639-68F8-09FD-17E0-536809301AA9}"/>
          </ac:spMkLst>
        </pc:spChg>
        <pc:spChg chg="del">
          <ac:chgData name="Dodson, Laurel C." userId="S::dodsonl1@my.erau.edu::20104317-4f8c-425e-a216-733e399149c9" providerId="AD" clId="Web-{BA858B3D-9D26-350F-0AE1-B6F3A40EB9A1}" dt="2023-02-07T19:34:33.292" v="31"/>
          <ac:spMkLst>
            <pc:docMk/>
            <pc:sldMk cId="1204795172" sldId="271"/>
            <ac:spMk id="6" creationId="{05B2F7FC-B6B3-51A2-5ECB-041AF1250DE2}"/>
          </ac:spMkLst>
        </pc:spChg>
      </pc:sldChg>
      <pc:sldChg chg="addSp delSp modSp new add del mod setBg addAnim delAnim">
        <pc:chgData name="Dodson, Laurel C." userId="S::dodsonl1@my.erau.edu::20104317-4f8c-425e-a216-733e399149c9" providerId="AD" clId="Web-{BA858B3D-9D26-350F-0AE1-B6F3A40EB9A1}" dt="2023-02-07T20:02:49.933" v="740" actId="14100"/>
        <pc:sldMkLst>
          <pc:docMk/>
          <pc:sldMk cId="4164644288" sldId="271"/>
        </pc:sldMkLst>
        <pc:spChg chg="del mod">
          <ac:chgData name="Dodson, Laurel C." userId="S::dodsonl1@my.erau.edu::20104317-4f8c-425e-a216-733e399149c9" providerId="AD" clId="Web-{BA858B3D-9D26-350F-0AE1-B6F3A40EB9A1}" dt="2023-02-07T19:41:41.632" v="126"/>
          <ac:spMkLst>
            <pc:docMk/>
            <pc:sldMk cId="4164644288" sldId="271"/>
            <ac:spMk id="2" creationId="{8B71992F-2733-A288-E2C7-2946116F87BF}"/>
          </ac:spMkLst>
        </pc:spChg>
        <pc:spChg chg="del mod">
          <ac:chgData name="Dodson, Laurel C." userId="S::dodsonl1@my.erau.edu::20104317-4f8c-425e-a216-733e399149c9" providerId="AD" clId="Web-{BA858B3D-9D26-350F-0AE1-B6F3A40EB9A1}" dt="2023-02-07T19:43:41.542" v="133"/>
          <ac:spMkLst>
            <pc:docMk/>
            <pc:sldMk cId="4164644288" sldId="271"/>
            <ac:spMk id="3" creationId="{F7B88704-9BD2-1917-EAC9-69389E03CA3C}"/>
          </ac:spMkLst>
        </pc:spChg>
        <pc:spChg chg="del mod ord">
          <ac:chgData name="Dodson, Laurel C." userId="S::dodsonl1@my.erau.edu::20104317-4f8c-425e-a216-733e399149c9" providerId="AD" clId="Web-{BA858B3D-9D26-350F-0AE1-B6F3A40EB9A1}" dt="2023-02-07T19:46:10.452" v="157"/>
          <ac:spMkLst>
            <pc:docMk/>
            <pc:sldMk cId="4164644288" sldId="271"/>
            <ac:spMk id="4" creationId="{D07B20B4-505C-C0CC-ED41-E93CD94C0C4D}"/>
          </ac:spMkLst>
        </pc:spChg>
        <pc:spChg chg="add del mod">
          <ac:chgData name="Dodson, Laurel C." userId="S::dodsonl1@my.erau.edu::20104317-4f8c-425e-a216-733e399149c9" providerId="AD" clId="Web-{BA858B3D-9D26-350F-0AE1-B6F3A40EB9A1}" dt="2023-02-07T19:38:50.830" v="83"/>
          <ac:spMkLst>
            <pc:docMk/>
            <pc:sldMk cId="4164644288" sldId="271"/>
            <ac:spMk id="7" creationId="{87017EAE-F725-8FEE-2B3A-11B4197D8A3F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0:06.817" v="100"/>
          <ac:spMkLst>
            <pc:docMk/>
            <pc:sldMk cId="4164644288" sldId="271"/>
            <ac:spMk id="9" creationId="{19F9BF86-FE94-4517-B97D-026C7515E589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37:05.827" v="64"/>
          <ac:spMkLst>
            <pc:docMk/>
            <pc:sldMk cId="4164644288" sldId="271"/>
            <ac:spMk id="12" creationId="{19F9BF86-FE94-4517-B97D-026C7515E589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0:06.817" v="100"/>
          <ac:spMkLst>
            <pc:docMk/>
            <pc:sldMk cId="4164644288" sldId="271"/>
            <ac:spMk id="13" creationId="{9BD78BA5-2579-4D62-B68F-2289D39BF376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37:05.827" v="64"/>
          <ac:spMkLst>
            <pc:docMk/>
            <pc:sldMk cId="4164644288" sldId="271"/>
            <ac:spMk id="14" creationId="{9BD78BA5-2579-4D62-B68F-2289D39BF376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1:13.959" v="125"/>
          <ac:spMkLst>
            <pc:docMk/>
            <pc:sldMk cId="4164644288" sldId="271"/>
            <ac:spMk id="18" creationId="{19F9BF86-FE94-4517-B97D-026C7515E589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1:13.959" v="125"/>
          <ac:spMkLst>
            <pc:docMk/>
            <pc:sldMk cId="4164644288" sldId="271"/>
            <ac:spMk id="20" creationId="{9BD78BA5-2579-4D62-B68F-2289D39BF376}"/>
          </ac:spMkLst>
        </pc:spChg>
        <pc:spChg chg="add del mod">
          <ac:chgData name="Dodson, Laurel C." userId="S::dodsonl1@my.erau.edu::20104317-4f8c-425e-a216-733e399149c9" providerId="AD" clId="Web-{BA858B3D-9D26-350F-0AE1-B6F3A40EB9A1}" dt="2023-02-07T19:41:50.195" v="129"/>
          <ac:spMkLst>
            <pc:docMk/>
            <pc:sldMk cId="4164644288" sldId="271"/>
            <ac:spMk id="23" creationId="{A9D07326-F27C-F8B9-52C0-351EF17B971D}"/>
          </ac:spMkLst>
        </pc:spChg>
        <pc:spChg chg="add mod ord">
          <ac:chgData name="Dodson, Laurel C." userId="S::dodsonl1@my.erau.edu::20104317-4f8c-425e-a216-733e399149c9" providerId="AD" clId="Web-{BA858B3D-9D26-350F-0AE1-B6F3A40EB9A1}" dt="2023-02-07T19:43:26.635" v="132"/>
          <ac:spMkLst>
            <pc:docMk/>
            <pc:sldMk cId="4164644288" sldId="271"/>
            <ac:spMk id="25" creationId="{1727469C-D119-0D93-F999-2493404640C8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1:54.742" v="130"/>
          <ac:spMkLst>
            <pc:docMk/>
            <pc:sldMk cId="4164644288" sldId="271"/>
            <ac:spMk id="26" creationId="{063F27BC-7079-4FF7-8F7C-ABC82FA3C247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1:54.742" v="130"/>
          <ac:spMkLst>
            <pc:docMk/>
            <pc:sldMk cId="4164644288" sldId="271"/>
            <ac:spMk id="28" creationId="{64F549C5-B5B6-4898-8630-053866568ADC}"/>
          </ac:spMkLst>
        </pc:spChg>
        <pc:spChg chg="add del mod">
          <ac:chgData name="Dodson, Laurel C." userId="S::dodsonl1@my.erau.edu::20104317-4f8c-425e-a216-733e399149c9" providerId="AD" clId="Web-{BA858B3D-9D26-350F-0AE1-B6F3A40EB9A1}" dt="2023-02-07T19:43:53.511" v="136"/>
          <ac:spMkLst>
            <pc:docMk/>
            <pc:sldMk cId="4164644288" sldId="271"/>
            <ac:spMk id="29" creationId="{44114270-93F0-DC0D-C795-1AC47389A843}"/>
          </ac:spMkLst>
        </pc:spChg>
        <pc:spChg chg="add mod">
          <ac:chgData name="Dodson, Laurel C." userId="S::dodsonl1@my.erau.edu::20104317-4f8c-425e-a216-733e399149c9" providerId="AD" clId="Web-{BA858B3D-9D26-350F-0AE1-B6F3A40EB9A1}" dt="2023-02-07T19:58:11.160" v="716"/>
          <ac:spMkLst>
            <pc:docMk/>
            <pc:sldMk cId="4164644288" sldId="271"/>
            <ac:spMk id="32" creationId="{D7DDEEBA-1B3F-AF9F-E81C-2DB80CC0D245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3:26.635" v="132"/>
          <ac:spMkLst>
            <pc:docMk/>
            <pc:sldMk cId="4164644288" sldId="271"/>
            <ac:spMk id="35" creationId="{063F27BC-7079-4FF7-8F7C-ABC82FA3C247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3:26.635" v="132"/>
          <ac:spMkLst>
            <pc:docMk/>
            <pc:sldMk cId="4164644288" sldId="271"/>
            <ac:spMk id="37" creationId="{64F549C5-B5B6-4898-8630-053866568ADC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3:59.902" v="137"/>
          <ac:spMkLst>
            <pc:docMk/>
            <pc:sldMk cId="4164644288" sldId="271"/>
            <ac:spMk id="44" creationId="{744CAA32-F237-419C-A2DD-43C28D920D3C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43:59.902" v="137"/>
          <ac:spMkLst>
            <pc:docMk/>
            <pc:sldMk cId="4164644288" sldId="271"/>
            <ac:spMk id="46" creationId="{F7017262-EEEC-4F5E-917D-A55E68A1194C}"/>
          </ac:spMkLst>
        </pc:spChg>
        <pc:spChg chg="add del ord">
          <ac:chgData name="Dodson, Laurel C." userId="S::dodsonl1@my.erau.edu::20104317-4f8c-425e-a216-733e399149c9" providerId="AD" clId="Web-{BA858B3D-9D26-350F-0AE1-B6F3A40EB9A1}" dt="2023-02-07T20:02:38.886" v="737"/>
          <ac:spMkLst>
            <pc:docMk/>
            <pc:sldMk cId="4164644288" sldId="271"/>
            <ac:spMk id="53" creationId="{744CAA32-F237-419C-A2DD-43C28D920D3C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58:11.160" v="716"/>
          <ac:spMkLst>
            <pc:docMk/>
            <pc:sldMk cId="4164644288" sldId="271"/>
            <ac:spMk id="55" creationId="{F7017262-EEEC-4F5E-917D-A55E68A1194C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58:11.160" v="716"/>
          <ac:spMkLst>
            <pc:docMk/>
            <pc:sldMk cId="4164644288" sldId="271"/>
            <ac:spMk id="62" creationId="{744CAA32-F237-419C-A2DD-43C28D920D3C}"/>
          </ac:spMkLst>
        </pc:spChg>
        <pc:spChg chg="add del">
          <ac:chgData name="Dodson, Laurel C." userId="S::dodsonl1@my.erau.edu::20104317-4f8c-425e-a216-733e399149c9" providerId="AD" clId="Web-{BA858B3D-9D26-350F-0AE1-B6F3A40EB9A1}" dt="2023-02-07T19:58:11.160" v="716"/>
          <ac:spMkLst>
            <pc:docMk/>
            <pc:sldMk cId="4164644288" sldId="271"/>
            <ac:spMk id="64" creationId="{F7017262-EEEC-4F5E-917D-A55E68A1194C}"/>
          </ac:spMkLst>
        </pc:spChg>
        <pc:picChg chg="add del">
          <ac:chgData name="Dodson, Laurel C." userId="S::dodsonl1@my.erau.edu::20104317-4f8c-425e-a216-733e399149c9" providerId="AD" clId="Web-{BA858B3D-9D26-350F-0AE1-B6F3A40EB9A1}" dt="2023-02-07T19:37:05.827" v="64"/>
          <ac:picMkLst>
            <pc:docMk/>
            <pc:sldMk cId="4164644288" sldId="271"/>
            <ac:picMk id="6" creationId="{54154194-3C5A-CAB6-D642-F499BC629791}"/>
          </ac:picMkLst>
        </pc:picChg>
        <pc:picChg chg="add del">
          <ac:chgData name="Dodson, Laurel C." userId="S::dodsonl1@my.erau.edu::20104317-4f8c-425e-a216-733e399149c9" providerId="AD" clId="Web-{BA858B3D-9D26-350F-0AE1-B6F3A40EB9A1}" dt="2023-02-07T19:40:06.817" v="100"/>
          <ac:picMkLst>
            <pc:docMk/>
            <pc:sldMk cId="4164644288" sldId="271"/>
            <ac:picMk id="11" creationId="{B9A0474F-F8EB-ACE8-FB7F-881B6EDA4F68}"/>
          </ac:picMkLst>
        </pc:picChg>
        <pc:picChg chg="add del mod">
          <ac:chgData name="Dodson, Laurel C." userId="S::dodsonl1@my.erau.edu::20104317-4f8c-425e-a216-733e399149c9" providerId="AD" clId="Web-{BA858B3D-9D26-350F-0AE1-B6F3A40EB9A1}" dt="2023-02-07T19:57:56.144" v="713"/>
          <ac:picMkLst>
            <pc:docMk/>
            <pc:sldMk cId="4164644288" sldId="271"/>
            <ac:picMk id="19" creationId="{EB92021D-19B2-3DC5-7179-46162A579233}"/>
          </ac:picMkLst>
        </pc:picChg>
        <pc:picChg chg="add del mod ord">
          <ac:chgData name="Dodson, Laurel C." userId="S::dodsonl1@my.erau.edu::20104317-4f8c-425e-a216-733e399149c9" providerId="AD" clId="Web-{BA858B3D-9D26-350F-0AE1-B6F3A40EB9A1}" dt="2023-02-07T20:00:57.180" v="723"/>
          <ac:picMkLst>
            <pc:docMk/>
            <pc:sldMk cId="4164644288" sldId="271"/>
            <ac:picMk id="33" creationId="{C48C2B7F-33AC-F762-C14A-AA03E5C3B957}"/>
          </ac:picMkLst>
        </pc:picChg>
        <pc:picChg chg="add del mod ord">
          <ac:chgData name="Dodson, Laurel C." userId="S::dodsonl1@my.erau.edu::20104317-4f8c-425e-a216-733e399149c9" providerId="AD" clId="Web-{BA858B3D-9D26-350F-0AE1-B6F3A40EB9A1}" dt="2023-02-07T20:02:29.745" v="734"/>
          <ac:picMkLst>
            <pc:docMk/>
            <pc:sldMk cId="4164644288" sldId="271"/>
            <ac:picMk id="34" creationId="{81D5DEBF-AE60-BB2A-1B11-24BB122B03E1}"/>
          </ac:picMkLst>
        </pc:picChg>
        <pc:picChg chg="add mod ord">
          <ac:chgData name="Dodson, Laurel C." userId="S::dodsonl1@my.erau.edu::20104317-4f8c-425e-a216-733e399149c9" providerId="AD" clId="Web-{BA858B3D-9D26-350F-0AE1-B6F3A40EB9A1}" dt="2023-02-07T20:02:49.933" v="740" actId="14100"/>
          <ac:picMkLst>
            <pc:docMk/>
            <pc:sldMk cId="4164644288" sldId="271"/>
            <ac:picMk id="36" creationId="{D9A93016-82D4-EF82-714D-F92B9E7F5A3F}"/>
          </ac:picMkLst>
        </pc:picChg>
        <pc:cxnChg chg="add del">
          <ac:chgData name="Dodson, Laurel C." userId="S::dodsonl1@my.erau.edu::20104317-4f8c-425e-a216-733e399149c9" providerId="AD" clId="Web-{BA858B3D-9D26-350F-0AE1-B6F3A40EB9A1}" dt="2023-02-07T19:40:06.817" v="100"/>
          <ac:cxnSpMkLst>
            <pc:docMk/>
            <pc:sldMk cId="4164644288" sldId="271"/>
            <ac:cxnSpMk id="8" creationId="{F209B62C-3402-4623-9A7C-AA048B56F8C3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37:05.827" v="64"/>
          <ac:cxnSpMkLst>
            <pc:docMk/>
            <pc:sldMk cId="4164644288" sldId="271"/>
            <ac:cxnSpMk id="10" creationId="{F209B62C-3402-4623-9A7C-AA048B56F8C3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40:06.817" v="100"/>
          <ac:cxnSpMkLst>
            <pc:docMk/>
            <pc:sldMk cId="4164644288" sldId="271"/>
            <ac:cxnSpMk id="15" creationId="{97CC2FE6-3AD0-4131-B4BC-1F4D65E25E13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37:05.827" v="64"/>
          <ac:cxnSpMkLst>
            <pc:docMk/>
            <pc:sldMk cId="4164644288" sldId="271"/>
            <ac:cxnSpMk id="16" creationId="{97CC2FE6-3AD0-4131-B4BC-1F4D65E25E13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41:13.959" v="125"/>
          <ac:cxnSpMkLst>
            <pc:docMk/>
            <pc:sldMk cId="4164644288" sldId="271"/>
            <ac:cxnSpMk id="17" creationId="{F209B62C-3402-4623-9A7C-AA048B56F8C3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41:13.959" v="125"/>
          <ac:cxnSpMkLst>
            <pc:docMk/>
            <pc:sldMk cId="4164644288" sldId="271"/>
            <ac:cxnSpMk id="21" creationId="{97CC2FE6-3AD0-4131-B4BC-1F4D65E25E13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41:54.742" v="130"/>
          <ac:cxnSpMkLst>
            <pc:docMk/>
            <pc:sldMk cId="4164644288" sldId="271"/>
            <ac:cxnSpMk id="30" creationId="{FF43DFA6-AAD3-45D1-9463-5131054B328D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43:26.635" v="132"/>
          <ac:cxnSpMkLst>
            <pc:docMk/>
            <pc:sldMk cId="4164644288" sldId="271"/>
            <ac:cxnSpMk id="39" creationId="{FF43DFA6-AAD3-45D1-9463-5131054B328D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43:59.902" v="137"/>
          <ac:cxnSpMkLst>
            <pc:docMk/>
            <pc:sldMk cId="4164644288" sldId="271"/>
            <ac:cxnSpMk id="48" creationId="{9A3EDAAA-869E-4AA2-A7CE-BF2C025963E8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58:11.160" v="716"/>
          <ac:cxnSpMkLst>
            <pc:docMk/>
            <pc:sldMk cId="4164644288" sldId="271"/>
            <ac:cxnSpMk id="57" creationId="{9A3EDAAA-869E-4AA2-A7CE-BF2C025963E8}"/>
          </ac:cxnSpMkLst>
        </pc:cxnChg>
        <pc:cxnChg chg="add del">
          <ac:chgData name="Dodson, Laurel C." userId="S::dodsonl1@my.erau.edu::20104317-4f8c-425e-a216-733e399149c9" providerId="AD" clId="Web-{BA858B3D-9D26-350F-0AE1-B6F3A40EB9A1}" dt="2023-02-07T19:58:11.160" v="716"/>
          <ac:cxnSpMkLst>
            <pc:docMk/>
            <pc:sldMk cId="4164644288" sldId="271"/>
            <ac:cxnSpMk id="66" creationId="{9A3EDAAA-869E-4AA2-A7CE-BF2C025963E8}"/>
          </ac:cxnSpMkLst>
        </pc:cxnChg>
      </pc:sldChg>
      <pc:sldChg chg="modSp">
        <pc:chgData name="Dodson, Laurel C." userId="S::dodsonl1@my.erau.edu::20104317-4f8c-425e-a216-733e399149c9" providerId="AD" clId="Web-{BA858B3D-9D26-350F-0AE1-B6F3A40EB9A1}" dt="2023-02-07T20:07:22.879" v="754" actId="14100"/>
        <pc:sldMkLst>
          <pc:docMk/>
          <pc:sldMk cId="1183043034" sldId="274"/>
        </pc:sldMkLst>
        <pc:spChg chg="mod">
          <ac:chgData name="Dodson, Laurel C." userId="S::dodsonl1@my.erau.edu::20104317-4f8c-425e-a216-733e399149c9" providerId="AD" clId="Web-{BA858B3D-9D26-350F-0AE1-B6F3A40EB9A1}" dt="2023-02-07T20:07:22.879" v="754" actId="14100"/>
          <ac:spMkLst>
            <pc:docMk/>
            <pc:sldMk cId="1183043034" sldId="274"/>
            <ac:spMk id="10" creationId="{887FFE0F-ACFB-5C32-84B5-AB8B58E726B1}"/>
          </ac:spMkLst>
        </pc:spChg>
      </pc:sldChg>
    </pc:docChg>
  </pc:docChgLst>
  <pc:docChgLst>
    <pc:chgData name="Hoke, RoseEllen" userId="S::hoker@my.erau.edu::476355a6-959b-4ae2-916b-0151098e3454" providerId="AD" clId="Web-{1AA8FB2E-8925-4569-B63F-F296255C91FE}"/>
    <pc:docChg chg="modSld">
      <pc:chgData name="Hoke, RoseEllen" userId="S::hoker@my.erau.edu::476355a6-959b-4ae2-916b-0151098e3454" providerId="AD" clId="Web-{1AA8FB2E-8925-4569-B63F-F296255C91FE}" dt="2023-02-07T18:49:16.230" v="1" actId="20577"/>
      <pc:docMkLst>
        <pc:docMk/>
      </pc:docMkLst>
      <pc:sldChg chg="modSp">
        <pc:chgData name="Hoke, RoseEllen" userId="S::hoker@my.erau.edu::476355a6-959b-4ae2-916b-0151098e3454" providerId="AD" clId="Web-{1AA8FB2E-8925-4569-B63F-F296255C91FE}" dt="2023-02-07T18:49:16.230" v="1" actId="20577"/>
        <pc:sldMkLst>
          <pc:docMk/>
          <pc:sldMk cId="2709341469" sldId="261"/>
        </pc:sldMkLst>
        <pc:spChg chg="mod">
          <ac:chgData name="Hoke, RoseEllen" userId="S::hoker@my.erau.edu::476355a6-959b-4ae2-916b-0151098e3454" providerId="AD" clId="Web-{1AA8FB2E-8925-4569-B63F-F296255C91FE}" dt="2023-02-07T18:49:16.230" v="1" actId="20577"/>
          <ac:spMkLst>
            <pc:docMk/>
            <pc:sldMk cId="2709341469" sldId="261"/>
            <ac:spMk id="2" creationId="{2FF89A0D-1933-37A5-DC24-28EE1EB2523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85A96-5161-4A92-8BE6-3BB0BFC83F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DCFE1E-9616-43FF-8F2C-D54E54BD5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Grandview" panose="020B0502040204020203" pitchFamily="34" charset="0"/>
            </a:rPr>
            <a:t>Switched the focus of group from software to more hardware</a:t>
          </a:r>
        </a:p>
      </dgm:t>
    </dgm:pt>
    <dgm:pt modelId="{7740C251-13A9-45BF-81EF-4135257ECA73}" type="parTrans" cxnId="{2BFA317F-6014-4AE8-B78C-B7AB5635EE70}">
      <dgm:prSet/>
      <dgm:spPr/>
      <dgm:t>
        <a:bodyPr/>
        <a:lstStyle/>
        <a:p>
          <a:endParaRPr lang="en-US"/>
        </a:p>
      </dgm:t>
    </dgm:pt>
    <dgm:pt modelId="{3F79A888-DB6C-4BB3-8604-D50E1FF9E22C}" type="sibTrans" cxnId="{2BFA317F-6014-4AE8-B78C-B7AB5635EE70}">
      <dgm:prSet/>
      <dgm:spPr/>
      <dgm:t>
        <a:bodyPr/>
        <a:lstStyle/>
        <a:p>
          <a:endParaRPr lang="en-US"/>
        </a:p>
      </dgm:t>
    </dgm:pt>
    <dgm:pt modelId="{9034040A-7D53-4FF9-8A7E-9C6D9DA911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Grandview" panose="020B0502040204020203" pitchFamily="34" charset="0"/>
            </a:rPr>
            <a:t>The goal is to make the payload more adaptable for additional UAVs in future missions</a:t>
          </a:r>
        </a:p>
      </dgm:t>
    </dgm:pt>
    <dgm:pt modelId="{FC80B120-ABCD-423C-B0C4-3146A49687FD}" type="parTrans" cxnId="{5FF15677-37D4-4E6C-AD4C-8C518B663EB3}">
      <dgm:prSet/>
      <dgm:spPr/>
      <dgm:t>
        <a:bodyPr/>
        <a:lstStyle/>
        <a:p>
          <a:endParaRPr lang="en-US"/>
        </a:p>
      </dgm:t>
    </dgm:pt>
    <dgm:pt modelId="{2DDD2062-2014-446D-91CA-4D497976B743}" type="sibTrans" cxnId="{5FF15677-37D4-4E6C-AD4C-8C518B663EB3}">
      <dgm:prSet/>
      <dgm:spPr/>
      <dgm:t>
        <a:bodyPr/>
        <a:lstStyle/>
        <a:p>
          <a:endParaRPr lang="en-US"/>
        </a:p>
      </dgm:t>
    </dgm:pt>
    <dgm:pt modelId="{43F17F4B-0C37-4B44-8D2C-498670FEF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Grandview" panose="020B0502040204020203" pitchFamily="34" charset="0"/>
            </a:rPr>
            <a:t>Adding electrical infrastructure to make payload easier to use for pilots</a:t>
          </a:r>
        </a:p>
      </dgm:t>
    </dgm:pt>
    <dgm:pt modelId="{ACADED05-B2FE-42CA-9126-F81105296FAE}" type="parTrans" cxnId="{19E90EC3-DA0D-4BCD-A8A7-6B308775F5D9}">
      <dgm:prSet/>
      <dgm:spPr/>
      <dgm:t>
        <a:bodyPr/>
        <a:lstStyle/>
        <a:p>
          <a:endParaRPr lang="en-US"/>
        </a:p>
      </dgm:t>
    </dgm:pt>
    <dgm:pt modelId="{6B18B88F-E98F-4EBC-8B7B-614FB10E68C8}" type="sibTrans" cxnId="{19E90EC3-DA0D-4BCD-A8A7-6B308775F5D9}">
      <dgm:prSet/>
      <dgm:spPr/>
      <dgm:t>
        <a:bodyPr/>
        <a:lstStyle/>
        <a:p>
          <a:endParaRPr lang="en-US"/>
        </a:p>
      </dgm:t>
    </dgm:pt>
    <dgm:pt modelId="{446308AE-8430-406B-A6AC-89C1A66C20D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>
              <a:latin typeface="Grandview" panose="020B0502040204020203" pitchFamily="34" charset="0"/>
            </a:rPr>
            <a:t>Creating documentation to streamline the process of getting started on working on the AI for future groups</a:t>
          </a:r>
        </a:p>
      </dgm:t>
    </dgm:pt>
    <dgm:pt modelId="{64BCE853-6BA3-4694-94DA-B1755AEF0E75}" type="parTrans" cxnId="{65B98CC7-7E68-4C63-8477-FA30FFFB478A}">
      <dgm:prSet/>
      <dgm:spPr/>
      <dgm:t>
        <a:bodyPr/>
        <a:lstStyle/>
        <a:p>
          <a:endParaRPr lang="en-US"/>
        </a:p>
      </dgm:t>
    </dgm:pt>
    <dgm:pt modelId="{3351C0AD-9AFB-4AF7-8E62-D9162BBEF08B}" type="sibTrans" cxnId="{65B98CC7-7E68-4C63-8477-FA30FFFB478A}">
      <dgm:prSet/>
      <dgm:spPr/>
      <dgm:t>
        <a:bodyPr/>
        <a:lstStyle/>
        <a:p>
          <a:endParaRPr lang="en-US"/>
        </a:p>
      </dgm:t>
    </dgm:pt>
    <dgm:pt modelId="{C956DA11-6F72-487A-8F9D-37BB5270AA37}" type="pres">
      <dgm:prSet presAssocID="{9A785A96-5161-4A92-8BE6-3BB0BFC83F9B}" presName="root" presStyleCnt="0">
        <dgm:presLayoutVars>
          <dgm:dir/>
          <dgm:resizeHandles val="exact"/>
        </dgm:presLayoutVars>
      </dgm:prSet>
      <dgm:spPr/>
    </dgm:pt>
    <dgm:pt modelId="{3637C92E-8C52-401A-8462-534372C4089C}" type="pres">
      <dgm:prSet presAssocID="{34DCFE1E-9616-43FF-8F2C-D54E54BD5EAF}" presName="compNode" presStyleCnt="0"/>
      <dgm:spPr/>
    </dgm:pt>
    <dgm:pt modelId="{B30E55EA-954C-478C-89AF-BB2BB8AB480F}" type="pres">
      <dgm:prSet presAssocID="{34DCFE1E-9616-43FF-8F2C-D54E54BD5EAF}" presName="bgRect" presStyleLbl="bgShp" presStyleIdx="0" presStyleCnt="4"/>
      <dgm:spPr/>
    </dgm:pt>
    <dgm:pt modelId="{F0C5027F-7052-4293-8D2A-FB0D33A8357D}" type="pres">
      <dgm:prSet presAssocID="{34DCFE1E-9616-43FF-8F2C-D54E54BD5E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4E6B4A9-3CB5-45D0-A200-D64293A8000A}" type="pres">
      <dgm:prSet presAssocID="{34DCFE1E-9616-43FF-8F2C-D54E54BD5EAF}" presName="spaceRect" presStyleCnt="0"/>
      <dgm:spPr/>
    </dgm:pt>
    <dgm:pt modelId="{228A9D0C-B463-48AE-A463-03A61828FD93}" type="pres">
      <dgm:prSet presAssocID="{34DCFE1E-9616-43FF-8F2C-D54E54BD5EAF}" presName="parTx" presStyleLbl="revTx" presStyleIdx="0" presStyleCnt="4">
        <dgm:presLayoutVars>
          <dgm:chMax val="0"/>
          <dgm:chPref val="0"/>
        </dgm:presLayoutVars>
      </dgm:prSet>
      <dgm:spPr/>
    </dgm:pt>
    <dgm:pt modelId="{7CFFF4FA-8893-49C4-BB31-B44F0269DCA2}" type="pres">
      <dgm:prSet presAssocID="{3F79A888-DB6C-4BB3-8604-D50E1FF9E22C}" presName="sibTrans" presStyleCnt="0"/>
      <dgm:spPr/>
    </dgm:pt>
    <dgm:pt modelId="{D8557C2E-BE4F-4DC3-853D-124A3BED0C71}" type="pres">
      <dgm:prSet presAssocID="{9034040A-7D53-4FF9-8A7E-9C6D9DA911DE}" presName="compNode" presStyleCnt="0"/>
      <dgm:spPr/>
    </dgm:pt>
    <dgm:pt modelId="{B00A5D85-A710-4218-AB0D-248212C05278}" type="pres">
      <dgm:prSet presAssocID="{9034040A-7D53-4FF9-8A7E-9C6D9DA911DE}" presName="bgRect" presStyleLbl="bgShp" presStyleIdx="1" presStyleCnt="4"/>
      <dgm:spPr/>
    </dgm:pt>
    <dgm:pt modelId="{E4D0ED3A-CA52-4697-BEFB-ACFA9471B5B1}" type="pres">
      <dgm:prSet presAssocID="{9034040A-7D53-4FF9-8A7E-9C6D9DA911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206C1FC-8451-40D7-92EC-0042C2AFF282}" type="pres">
      <dgm:prSet presAssocID="{9034040A-7D53-4FF9-8A7E-9C6D9DA911DE}" presName="spaceRect" presStyleCnt="0"/>
      <dgm:spPr/>
    </dgm:pt>
    <dgm:pt modelId="{A04B7F3D-EBED-477F-A65F-A5AD7DD1F057}" type="pres">
      <dgm:prSet presAssocID="{9034040A-7D53-4FF9-8A7E-9C6D9DA911DE}" presName="parTx" presStyleLbl="revTx" presStyleIdx="1" presStyleCnt="4">
        <dgm:presLayoutVars>
          <dgm:chMax val="0"/>
          <dgm:chPref val="0"/>
        </dgm:presLayoutVars>
      </dgm:prSet>
      <dgm:spPr/>
    </dgm:pt>
    <dgm:pt modelId="{2D2694CE-47F2-4C7F-8BD7-B83ADCCA575C}" type="pres">
      <dgm:prSet presAssocID="{2DDD2062-2014-446D-91CA-4D497976B743}" presName="sibTrans" presStyleCnt="0"/>
      <dgm:spPr/>
    </dgm:pt>
    <dgm:pt modelId="{DC054473-B25A-40ED-A9B4-BFAD24AF72B6}" type="pres">
      <dgm:prSet presAssocID="{43F17F4B-0C37-4B44-8D2C-498670FEF0F7}" presName="compNode" presStyleCnt="0"/>
      <dgm:spPr/>
    </dgm:pt>
    <dgm:pt modelId="{A8AB037B-F454-416F-B9A5-C7F7820FC3EC}" type="pres">
      <dgm:prSet presAssocID="{43F17F4B-0C37-4B44-8D2C-498670FEF0F7}" presName="bgRect" presStyleLbl="bgShp" presStyleIdx="2" presStyleCnt="4"/>
      <dgm:spPr/>
    </dgm:pt>
    <dgm:pt modelId="{12DE73A3-4D83-409D-8423-FC352AB930A3}" type="pres">
      <dgm:prSet presAssocID="{43F17F4B-0C37-4B44-8D2C-498670FEF0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672AAD1E-8B73-4C6C-998E-3D98D5CD8898}" type="pres">
      <dgm:prSet presAssocID="{43F17F4B-0C37-4B44-8D2C-498670FEF0F7}" presName="spaceRect" presStyleCnt="0"/>
      <dgm:spPr/>
    </dgm:pt>
    <dgm:pt modelId="{CBE5A3F9-2216-4413-9DA0-EDE07BF85AFA}" type="pres">
      <dgm:prSet presAssocID="{43F17F4B-0C37-4B44-8D2C-498670FEF0F7}" presName="parTx" presStyleLbl="revTx" presStyleIdx="2" presStyleCnt="4">
        <dgm:presLayoutVars>
          <dgm:chMax val="0"/>
          <dgm:chPref val="0"/>
        </dgm:presLayoutVars>
      </dgm:prSet>
      <dgm:spPr/>
    </dgm:pt>
    <dgm:pt modelId="{1494C18E-AE05-4FC4-A079-48CC39AC4308}" type="pres">
      <dgm:prSet presAssocID="{6B18B88F-E98F-4EBC-8B7B-614FB10E68C8}" presName="sibTrans" presStyleCnt="0"/>
      <dgm:spPr/>
    </dgm:pt>
    <dgm:pt modelId="{D0908A79-1CE6-4B78-A155-2B7BB2C476F2}" type="pres">
      <dgm:prSet presAssocID="{446308AE-8430-406B-A6AC-89C1A66C20D3}" presName="compNode" presStyleCnt="0"/>
      <dgm:spPr/>
    </dgm:pt>
    <dgm:pt modelId="{39FE6155-ADEB-441F-A990-010D0B2D5A40}" type="pres">
      <dgm:prSet presAssocID="{446308AE-8430-406B-A6AC-89C1A66C20D3}" presName="bgRect" presStyleLbl="bgShp" presStyleIdx="3" presStyleCnt="4"/>
      <dgm:spPr/>
    </dgm:pt>
    <dgm:pt modelId="{CDCBA3BF-ED36-45CD-A5C1-8E758453B295}" type="pres">
      <dgm:prSet presAssocID="{446308AE-8430-406B-A6AC-89C1A66C20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F51BDD-080E-4FD9-8D7A-1EC41849F5BC}" type="pres">
      <dgm:prSet presAssocID="{446308AE-8430-406B-A6AC-89C1A66C20D3}" presName="spaceRect" presStyleCnt="0"/>
      <dgm:spPr/>
    </dgm:pt>
    <dgm:pt modelId="{997527A8-14BE-4D00-A3FD-0AAC9AD27CF4}" type="pres">
      <dgm:prSet presAssocID="{446308AE-8430-406B-A6AC-89C1A66C20D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67E102-DDB4-48A5-A15D-39673C671CC4}" type="presOf" srcId="{9A785A96-5161-4A92-8BE6-3BB0BFC83F9B}" destId="{C956DA11-6F72-487A-8F9D-37BB5270AA37}" srcOrd="0" destOrd="0" presId="urn:microsoft.com/office/officeart/2018/2/layout/IconVerticalSolidList"/>
    <dgm:cxn modelId="{5FF15677-37D4-4E6C-AD4C-8C518B663EB3}" srcId="{9A785A96-5161-4A92-8BE6-3BB0BFC83F9B}" destId="{9034040A-7D53-4FF9-8A7E-9C6D9DA911DE}" srcOrd="1" destOrd="0" parTransId="{FC80B120-ABCD-423C-B0C4-3146A49687FD}" sibTransId="{2DDD2062-2014-446D-91CA-4D497976B743}"/>
    <dgm:cxn modelId="{C1AC9D7E-2D05-4E02-BDA8-9DECA9F39820}" type="presOf" srcId="{9034040A-7D53-4FF9-8A7E-9C6D9DA911DE}" destId="{A04B7F3D-EBED-477F-A65F-A5AD7DD1F057}" srcOrd="0" destOrd="0" presId="urn:microsoft.com/office/officeart/2018/2/layout/IconVerticalSolidList"/>
    <dgm:cxn modelId="{2BFA317F-6014-4AE8-B78C-B7AB5635EE70}" srcId="{9A785A96-5161-4A92-8BE6-3BB0BFC83F9B}" destId="{34DCFE1E-9616-43FF-8F2C-D54E54BD5EAF}" srcOrd="0" destOrd="0" parTransId="{7740C251-13A9-45BF-81EF-4135257ECA73}" sibTransId="{3F79A888-DB6C-4BB3-8604-D50E1FF9E22C}"/>
    <dgm:cxn modelId="{7456C28E-3108-400E-9D04-35605AE97C55}" type="presOf" srcId="{446308AE-8430-406B-A6AC-89C1A66C20D3}" destId="{997527A8-14BE-4D00-A3FD-0AAC9AD27CF4}" srcOrd="0" destOrd="0" presId="urn:microsoft.com/office/officeart/2018/2/layout/IconVerticalSolidList"/>
    <dgm:cxn modelId="{E757C7AD-B5FB-4A81-A2B8-B4B4EA153871}" type="presOf" srcId="{43F17F4B-0C37-4B44-8D2C-498670FEF0F7}" destId="{CBE5A3F9-2216-4413-9DA0-EDE07BF85AFA}" srcOrd="0" destOrd="0" presId="urn:microsoft.com/office/officeart/2018/2/layout/IconVerticalSolidList"/>
    <dgm:cxn modelId="{3A32FFBB-B285-4C40-BCF9-5B71A0EC8F61}" type="presOf" srcId="{34DCFE1E-9616-43FF-8F2C-D54E54BD5EAF}" destId="{228A9D0C-B463-48AE-A463-03A61828FD93}" srcOrd="0" destOrd="0" presId="urn:microsoft.com/office/officeart/2018/2/layout/IconVerticalSolidList"/>
    <dgm:cxn modelId="{19E90EC3-DA0D-4BCD-A8A7-6B308775F5D9}" srcId="{9A785A96-5161-4A92-8BE6-3BB0BFC83F9B}" destId="{43F17F4B-0C37-4B44-8D2C-498670FEF0F7}" srcOrd="2" destOrd="0" parTransId="{ACADED05-B2FE-42CA-9126-F81105296FAE}" sibTransId="{6B18B88F-E98F-4EBC-8B7B-614FB10E68C8}"/>
    <dgm:cxn modelId="{65B98CC7-7E68-4C63-8477-FA30FFFB478A}" srcId="{9A785A96-5161-4A92-8BE6-3BB0BFC83F9B}" destId="{446308AE-8430-406B-A6AC-89C1A66C20D3}" srcOrd="3" destOrd="0" parTransId="{64BCE853-6BA3-4694-94DA-B1755AEF0E75}" sibTransId="{3351C0AD-9AFB-4AF7-8E62-D9162BBEF08B}"/>
    <dgm:cxn modelId="{F2ECE491-95EE-4279-83D7-B9D3820B9BEC}" type="presParOf" srcId="{C956DA11-6F72-487A-8F9D-37BB5270AA37}" destId="{3637C92E-8C52-401A-8462-534372C4089C}" srcOrd="0" destOrd="0" presId="urn:microsoft.com/office/officeart/2018/2/layout/IconVerticalSolidList"/>
    <dgm:cxn modelId="{4CD9A335-981F-4E6B-917A-60F1B9506AFA}" type="presParOf" srcId="{3637C92E-8C52-401A-8462-534372C4089C}" destId="{B30E55EA-954C-478C-89AF-BB2BB8AB480F}" srcOrd="0" destOrd="0" presId="urn:microsoft.com/office/officeart/2018/2/layout/IconVerticalSolidList"/>
    <dgm:cxn modelId="{0B374659-62E5-4657-9751-7E2F58487154}" type="presParOf" srcId="{3637C92E-8C52-401A-8462-534372C4089C}" destId="{F0C5027F-7052-4293-8D2A-FB0D33A8357D}" srcOrd="1" destOrd="0" presId="urn:microsoft.com/office/officeart/2018/2/layout/IconVerticalSolidList"/>
    <dgm:cxn modelId="{D015C7E5-85E2-46A8-A09A-E715FE32F2C0}" type="presParOf" srcId="{3637C92E-8C52-401A-8462-534372C4089C}" destId="{E4E6B4A9-3CB5-45D0-A200-D64293A8000A}" srcOrd="2" destOrd="0" presId="urn:microsoft.com/office/officeart/2018/2/layout/IconVerticalSolidList"/>
    <dgm:cxn modelId="{628445CC-FA64-4FFD-B7B2-89965F947D51}" type="presParOf" srcId="{3637C92E-8C52-401A-8462-534372C4089C}" destId="{228A9D0C-B463-48AE-A463-03A61828FD93}" srcOrd="3" destOrd="0" presId="urn:microsoft.com/office/officeart/2018/2/layout/IconVerticalSolidList"/>
    <dgm:cxn modelId="{BA6CEE8E-DC72-4FC3-8859-3F0505194F4A}" type="presParOf" srcId="{C956DA11-6F72-487A-8F9D-37BB5270AA37}" destId="{7CFFF4FA-8893-49C4-BB31-B44F0269DCA2}" srcOrd="1" destOrd="0" presId="urn:microsoft.com/office/officeart/2018/2/layout/IconVerticalSolidList"/>
    <dgm:cxn modelId="{F81DACE6-D2B5-412A-AC41-78CE5FBAD75B}" type="presParOf" srcId="{C956DA11-6F72-487A-8F9D-37BB5270AA37}" destId="{D8557C2E-BE4F-4DC3-853D-124A3BED0C71}" srcOrd="2" destOrd="0" presId="urn:microsoft.com/office/officeart/2018/2/layout/IconVerticalSolidList"/>
    <dgm:cxn modelId="{65502E00-3843-4807-A81C-67F63E3AE87D}" type="presParOf" srcId="{D8557C2E-BE4F-4DC3-853D-124A3BED0C71}" destId="{B00A5D85-A710-4218-AB0D-248212C05278}" srcOrd="0" destOrd="0" presId="urn:microsoft.com/office/officeart/2018/2/layout/IconVerticalSolidList"/>
    <dgm:cxn modelId="{52D86C77-C5F3-47E9-BA04-4D06AB5EBB14}" type="presParOf" srcId="{D8557C2E-BE4F-4DC3-853D-124A3BED0C71}" destId="{E4D0ED3A-CA52-4697-BEFB-ACFA9471B5B1}" srcOrd="1" destOrd="0" presId="urn:microsoft.com/office/officeart/2018/2/layout/IconVerticalSolidList"/>
    <dgm:cxn modelId="{397F2CFD-1E6A-49DC-81A2-8037C6F74C49}" type="presParOf" srcId="{D8557C2E-BE4F-4DC3-853D-124A3BED0C71}" destId="{C206C1FC-8451-40D7-92EC-0042C2AFF282}" srcOrd="2" destOrd="0" presId="urn:microsoft.com/office/officeart/2018/2/layout/IconVerticalSolidList"/>
    <dgm:cxn modelId="{1C5B8CEC-29C0-4FE1-8F6C-0531CF4C450F}" type="presParOf" srcId="{D8557C2E-BE4F-4DC3-853D-124A3BED0C71}" destId="{A04B7F3D-EBED-477F-A65F-A5AD7DD1F057}" srcOrd="3" destOrd="0" presId="urn:microsoft.com/office/officeart/2018/2/layout/IconVerticalSolidList"/>
    <dgm:cxn modelId="{68C7DEB6-6E46-4184-BE21-4710CE05C2D2}" type="presParOf" srcId="{C956DA11-6F72-487A-8F9D-37BB5270AA37}" destId="{2D2694CE-47F2-4C7F-8BD7-B83ADCCA575C}" srcOrd="3" destOrd="0" presId="urn:microsoft.com/office/officeart/2018/2/layout/IconVerticalSolidList"/>
    <dgm:cxn modelId="{7B0DA0DC-4CAF-46EF-BBFA-FEE89857A682}" type="presParOf" srcId="{C956DA11-6F72-487A-8F9D-37BB5270AA37}" destId="{DC054473-B25A-40ED-A9B4-BFAD24AF72B6}" srcOrd="4" destOrd="0" presId="urn:microsoft.com/office/officeart/2018/2/layout/IconVerticalSolidList"/>
    <dgm:cxn modelId="{E92BB793-6957-4BD1-B6E5-B87C99E1B3F1}" type="presParOf" srcId="{DC054473-B25A-40ED-A9B4-BFAD24AF72B6}" destId="{A8AB037B-F454-416F-B9A5-C7F7820FC3EC}" srcOrd="0" destOrd="0" presId="urn:microsoft.com/office/officeart/2018/2/layout/IconVerticalSolidList"/>
    <dgm:cxn modelId="{507843F2-B83B-415A-AA31-428E439DD549}" type="presParOf" srcId="{DC054473-B25A-40ED-A9B4-BFAD24AF72B6}" destId="{12DE73A3-4D83-409D-8423-FC352AB930A3}" srcOrd="1" destOrd="0" presId="urn:microsoft.com/office/officeart/2018/2/layout/IconVerticalSolidList"/>
    <dgm:cxn modelId="{22A804E8-9DCF-4AB9-B716-C17F5DBC7CB3}" type="presParOf" srcId="{DC054473-B25A-40ED-A9B4-BFAD24AF72B6}" destId="{672AAD1E-8B73-4C6C-998E-3D98D5CD8898}" srcOrd="2" destOrd="0" presId="urn:microsoft.com/office/officeart/2018/2/layout/IconVerticalSolidList"/>
    <dgm:cxn modelId="{B07C2297-B1D6-4252-B69C-2E29B469E998}" type="presParOf" srcId="{DC054473-B25A-40ED-A9B4-BFAD24AF72B6}" destId="{CBE5A3F9-2216-4413-9DA0-EDE07BF85AFA}" srcOrd="3" destOrd="0" presId="urn:microsoft.com/office/officeart/2018/2/layout/IconVerticalSolidList"/>
    <dgm:cxn modelId="{A509FBB6-5E3E-420E-BB25-C93D6FED1530}" type="presParOf" srcId="{C956DA11-6F72-487A-8F9D-37BB5270AA37}" destId="{1494C18E-AE05-4FC4-A079-48CC39AC4308}" srcOrd="5" destOrd="0" presId="urn:microsoft.com/office/officeart/2018/2/layout/IconVerticalSolidList"/>
    <dgm:cxn modelId="{7AB5E4B2-DCC9-4271-8A32-667032A52E9B}" type="presParOf" srcId="{C956DA11-6F72-487A-8F9D-37BB5270AA37}" destId="{D0908A79-1CE6-4B78-A155-2B7BB2C476F2}" srcOrd="6" destOrd="0" presId="urn:microsoft.com/office/officeart/2018/2/layout/IconVerticalSolidList"/>
    <dgm:cxn modelId="{1C6C31D2-82CE-47F7-9ED6-45FBC923D4C8}" type="presParOf" srcId="{D0908A79-1CE6-4B78-A155-2B7BB2C476F2}" destId="{39FE6155-ADEB-441F-A990-010D0B2D5A40}" srcOrd="0" destOrd="0" presId="urn:microsoft.com/office/officeart/2018/2/layout/IconVerticalSolidList"/>
    <dgm:cxn modelId="{31631F07-F5E8-467A-B49D-BEDC792FE238}" type="presParOf" srcId="{D0908A79-1CE6-4B78-A155-2B7BB2C476F2}" destId="{CDCBA3BF-ED36-45CD-A5C1-8E758453B295}" srcOrd="1" destOrd="0" presId="urn:microsoft.com/office/officeart/2018/2/layout/IconVerticalSolidList"/>
    <dgm:cxn modelId="{0CF05D78-845F-40AD-8D3C-B12DE581F86B}" type="presParOf" srcId="{D0908A79-1CE6-4B78-A155-2B7BB2C476F2}" destId="{AEF51BDD-080E-4FD9-8D7A-1EC41849F5BC}" srcOrd="2" destOrd="0" presId="urn:microsoft.com/office/officeart/2018/2/layout/IconVerticalSolidList"/>
    <dgm:cxn modelId="{6BD3B82A-642C-4D91-B629-3594CE71EF1B}" type="presParOf" srcId="{D0908A79-1CE6-4B78-A155-2B7BB2C476F2}" destId="{997527A8-14BE-4D00-A3FD-0AAC9AD27C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5A2B4-3786-41C6-8B22-DB9AC8B038B5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EC16A9-4A54-4B26-98C6-0A2AAE167211}">
      <dgm:prSet custT="1"/>
      <dgm:spPr/>
      <dgm:t>
        <a:bodyPr/>
        <a:lstStyle/>
        <a:p>
          <a:endParaRPr lang="en-US" sz="1900"/>
        </a:p>
      </dgm:t>
    </dgm:pt>
    <dgm:pt modelId="{CAF7D2E3-912E-4B09-B9D8-1A0B7E6A6811}" type="parTrans" cxnId="{AB97A183-CD68-44BA-9C6D-076B769438EA}">
      <dgm:prSet/>
      <dgm:spPr/>
      <dgm:t>
        <a:bodyPr/>
        <a:lstStyle/>
        <a:p>
          <a:endParaRPr lang="en-US"/>
        </a:p>
      </dgm:t>
    </dgm:pt>
    <dgm:pt modelId="{D965F0D1-F942-4E5C-BA82-0ABB8BA57F04}" type="sibTrans" cxnId="{AB97A183-CD68-44BA-9C6D-076B769438E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B6760C2-ACCE-4A2C-8C67-CADE568C0843}">
      <dgm:prSet/>
      <dgm:spPr/>
      <dgm:t>
        <a:bodyPr/>
        <a:lstStyle/>
        <a:p>
          <a:endParaRPr lang="en-US"/>
        </a:p>
      </dgm:t>
    </dgm:pt>
    <dgm:pt modelId="{ED006D19-6596-4401-A39A-DC133F59304C}" type="parTrans" cxnId="{FB1759BB-5DDC-4079-9C68-5222E5B03302}">
      <dgm:prSet/>
      <dgm:spPr/>
      <dgm:t>
        <a:bodyPr/>
        <a:lstStyle/>
        <a:p>
          <a:endParaRPr lang="en-US"/>
        </a:p>
      </dgm:t>
    </dgm:pt>
    <dgm:pt modelId="{73C52D64-E8E3-41D2-BC80-8216EF5CE4B9}" type="sibTrans" cxnId="{FB1759BB-5DDC-4079-9C68-5222E5B0330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4665CAE-8F5F-4F3F-9283-D62E50469460}">
      <dgm:prSet/>
      <dgm:spPr/>
      <dgm:t>
        <a:bodyPr/>
        <a:lstStyle/>
        <a:p>
          <a:endParaRPr lang="en-US"/>
        </a:p>
      </dgm:t>
    </dgm:pt>
    <dgm:pt modelId="{2A120797-406F-4023-A496-F7C830D67ED5}" type="parTrans" cxnId="{52B632EB-2CDA-4F58-9698-1E3917662761}">
      <dgm:prSet/>
      <dgm:spPr/>
      <dgm:t>
        <a:bodyPr/>
        <a:lstStyle/>
        <a:p>
          <a:endParaRPr lang="en-US"/>
        </a:p>
      </dgm:t>
    </dgm:pt>
    <dgm:pt modelId="{6CD35BD2-3B75-4F9C-9F92-E086B600BE4E}" type="sibTrans" cxnId="{52B632EB-2CDA-4F58-9698-1E391766276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CAC2BB4-33D1-46E3-B345-C24049D25EC2}" type="pres">
      <dgm:prSet presAssocID="{3965A2B4-3786-41C6-8B22-DB9AC8B038B5}" presName="Name0" presStyleCnt="0">
        <dgm:presLayoutVars>
          <dgm:animLvl val="lvl"/>
          <dgm:resizeHandles val="exact"/>
        </dgm:presLayoutVars>
      </dgm:prSet>
      <dgm:spPr/>
    </dgm:pt>
    <dgm:pt modelId="{0BCAC3D0-0FE4-4830-985D-E285B1C6C095}" type="pres">
      <dgm:prSet presAssocID="{27EC16A9-4A54-4B26-98C6-0A2AAE167211}" presName="compositeNode" presStyleCnt="0">
        <dgm:presLayoutVars>
          <dgm:bulletEnabled val="1"/>
        </dgm:presLayoutVars>
      </dgm:prSet>
      <dgm:spPr/>
    </dgm:pt>
    <dgm:pt modelId="{80734294-88E3-40CC-88F2-7647C1130402}" type="pres">
      <dgm:prSet presAssocID="{27EC16A9-4A54-4B26-98C6-0A2AAE167211}" presName="bgRect" presStyleLbl="bgAccFollowNode1" presStyleIdx="0" presStyleCnt="3" custLinFactNeighborY="447"/>
      <dgm:spPr/>
    </dgm:pt>
    <dgm:pt modelId="{08B0AE0A-03C0-4F26-B22E-37ABD2B2ED50}" type="pres">
      <dgm:prSet presAssocID="{D965F0D1-F942-4E5C-BA82-0ABB8BA57F04}" presName="sibTransNodeCircle" presStyleLbl="alignNode1" presStyleIdx="0" presStyleCnt="6" custLinFactNeighborX="-1186" custLinFactNeighborY="-19340">
        <dgm:presLayoutVars>
          <dgm:chMax val="0"/>
          <dgm:bulletEnabled/>
        </dgm:presLayoutVars>
      </dgm:prSet>
      <dgm:spPr/>
    </dgm:pt>
    <dgm:pt modelId="{98BEB504-2ABF-4AA8-B6DA-DB81C45D4B3A}" type="pres">
      <dgm:prSet presAssocID="{27EC16A9-4A54-4B26-98C6-0A2AAE167211}" presName="bottomLine" presStyleLbl="alignNode1" presStyleIdx="1" presStyleCnt="6">
        <dgm:presLayoutVars/>
      </dgm:prSet>
      <dgm:spPr/>
    </dgm:pt>
    <dgm:pt modelId="{74AE219E-D6D5-427D-A917-8A5AD6DB37D4}" type="pres">
      <dgm:prSet presAssocID="{27EC16A9-4A54-4B26-98C6-0A2AAE167211}" presName="nodeText" presStyleLbl="bgAccFollowNode1" presStyleIdx="0" presStyleCnt="3">
        <dgm:presLayoutVars>
          <dgm:bulletEnabled val="1"/>
        </dgm:presLayoutVars>
      </dgm:prSet>
      <dgm:spPr/>
    </dgm:pt>
    <dgm:pt modelId="{4664C2D1-474B-4EF3-9555-AE2CC985E595}" type="pres">
      <dgm:prSet presAssocID="{D965F0D1-F942-4E5C-BA82-0ABB8BA57F04}" presName="sibTrans" presStyleCnt="0"/>
      <dgm:spPr/>
    </dgm:pt>
    <dgm:pt modelId="{33DF667E-0932-4D45-A14A-E774A4A9D69E}" type="pres">
      <dgm:prSet presAssocID="{1B6760C2-ACCE-4A2C-8C67-CADE568C0843}" presName="compositeNode" presStyleCnt="0">
        <dgm:presLayoutVars>
          <dgm:bulletEnabled val="1"/>
        </dgm:presLayoutVars>
      </dgm:prSet>
      <dgm:spPr/>
    </dgm:pt>
    <dgm:pt modelId="{0E6DD9E7-ADA0-46EB-9BFC-E56EC320CF20}" type="pres">
      <dgm:prSet presAssocID="{1B6760C2-ACCE-4A2C-8C67-CADE568C0843}" presName="bgRect" presStyleLbl="bgAccFollowNode1" presStyleIdx="1" presStyleCnt="3" custLinFactNeighborX="-1469" custLinFactNeighborY="357"/>
      <dgm:spPr/>
    </dgm:pt>
    <dgm:pt modelId="{0E00A359-E591-465B-8F72-ACEE1743E718}" type="pres">
      <dgm:prSet presAssocID="{73C52D64-E8E3-41D2-BC80-8216EF5CE4B9}" presName="sibTransNodeCircle" presStyleLbl="alignNode1" presStyleIdx="2" presStyleCnt="6" custLinFactNeighborY="-17309">
        <dgm:presLayoutVars>
          <dgm:chMax val="0"/>
          <dgm:bulletEnabled/>
        </dgm:presLayoutVars>
      </dgm:prSet>
      <dgm:spPr/>
    </dgm:pt>
    <dgm:pt modelId="{50DE485E-A470-45FB-B2EA-2FDC43E5BCDB}" type="pres">
      <dgm:prSet presAssocID="{1B6760C2-ACCE-4A2C-8C67-CADE568C0843}" presName="bottomLine" presStyleLbl="alignNode1" presStyleIdx="3" presStyleCnt="6" custLinFactY="6400000" custLinFactNeighborX="-1897" custLinFactNeighborY="6427778">
        <dgm:presLayoutVars/>
      </dgm:prSet>
      <dgm:spPr/>
    </dgm:pt>
    <dgm:pt modelId="{ECBF3090-8F90-4864-B0D6-95E403A49729}" type="pres">
      <dgm:prSet presAssocID="{1B6760C2-ACCE-4A2C-8C67-CADE568C0843}" presName="nodeText" presStyleLbl="bgAccFollowNode1" presStyleIdx="1" presStyleCnt="3">
        <dgm:presLayoutVars>
          <dgm:bulletEnabled val="1"/>
        </dgm:presLayoutVars>
      </dgm:prSet>
      <dgm:spPr/>
    </dgm:pt>
    <dgm:pt modelId="{4DDA5BAD-1DDF-480C-B57C-5CF686A25C6E}" type="pres">
      <dgm:prSet presAssocID="{73C52D64-E8E3-41D2-BC80-8216EF5CE4B9}" presName="sibTrans" presStyleCnt="0"/>
      <dgm:spPr/>
    </dgm:pt>
    <dgm:pt modelId="{6D8A09EE-774D-4B63-941E-0DBE99F418BD}" type="pres">
      <dgm:prSet presAssocID="{54665CAE-8F5F-4F3F-9283-D62E50469460}" presName="compositeNode" presStyleCnt="0">
        <dgm:presLayoutVars>
          <dgm:bulletEnabled val="1"/>
        </dgm:presLayoutVars>
      </dgm:prSet>
      <dgm:spPr/>
    </dgm:pt>
    <dgm:pt modelId="{1563FD8D-77EB-48E1-B1FF-81DFB8A0DA30}" type="pres">
      <dgm:prSet presAssocID="{54665CAE-8F5F-4F3F-9283-D62E50469460}" presName="bgRect" presStyleLbl="bgAccFollowNode1" presStyleIdx="2" presStyleCnt="3" custLinFactNeighborY="447"/>
      <dgm:spPr/>
    </dgm:pt>
    <dgm:pt modelId="{3098BDFF-3351-4F50-940C-7FBE0FD4D482}" type="pres">
      <dgm:prSet presAssocID="{6CD35BD2-3B75-4F9C-9F92-E086B600BE4E}" presName="sibTransNodeCircle" presStyleLbl="alignNode1" presStyleIdx="4" presStyleCnt="6" custLinFactNeighborY="-17309">
        <dgm:presLayoutVars>
          <dgm:chMax val="0"/>
          <dgm:bulletEnabled/>
        </dgm:presLayoutVars>
      </dgm:prSet>
      <dgm:spPr/>
    </dgm:pt>
    <dgm:pt modelId="{C6358D0B-DA85-44DE-B8C6-19304A28E1EA}" type="pres">
      <dgm:prSet presAssocID="{54665CAE-8F5F-4F3F-9283-D62E50469460}" presName="bottomLine" presStyleLbl="alignNode1" presStyleIdx="5" presStyleCnt="6">
        <dgm:presLayoutVars/>
      </dgm:prSet>
      <dgm:spPr/>
    </dgm:pt>
    <dgm:pt modelId="{9B24DF0A-4D34-4E06-8E56-900C8449C061}" type="pres">
      <dgm:prSet presAssocID="{54665CAE-8F5F-4F3F-9283-D62E5046946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576004B-613B-4BB6-A193-5539ED653DAF}" type="presOf" srcId="{D965F0D1-F942-4E5C-BA82-0ABB8BA57F04}" destId="{08B0AE0A-03C0-4F26-B22E-37ABD2B2ED50}" srcOrd="0" destOrd="0" presId="urn:microsoft.com/office/officeart/2016/7/layout/BasicLinearProcessNumbered"/>
    <dgm:cxn modelId="{B8735575-C92C-4C70-9A60-6A5BECAB8CF1}" type="presOf" srcId="{1B6760C2-ACCE-4A2C-8C67-CADE568C0843}" destId="{ECBF3090-8F90-4864-B0D6-95E403A49729}" srcOrd="1" destOrd="0" presId="urn:microsoft.com/office/officeart/2016/7/layout/BasicLinearProcessNumbered"/>
    <dgm:cxn modelId="{ACFC207E-5099-4EC5-80F9-20E6DFB96EF9}" type="presOf" srcId="{54665CAE-8F5F-4F3F-9283-D62E50469460}" destId="{9B24DF0A-4D34-4E06-8E56-900C8449C061}" srcOrd="1" destOrd="0" presId="urn:microsoft.com/office/officeart/2016/7/layout/BasicLinearProcessNumbered"/>
    <dgm:cxn modelId="{78DADD81-AE66-463E-8318-D97110648101}" type="presOf" srcId="{6CD35BD2-3B75-4F9C-9F92-E086B600BE4E}" destId="{3098BDFF-3351-4F50-940C-7FBE0FD4D482}" srcOrd="0" destOrd="0" presId="urn:microsoft.com/office/officeart/2016/7/layout/BasicLinearProcessNumbered"/>
    <dgm:cxn modelId="{AB97A183-CD68-44BA-9C6D-076B769438EA}" srcId="{3965A2B4-3786-41C6-8B22-DB9AC8B038B5}" destId="{27EC16A9-4A54-4B26-98C6-0A2AAE167211}" srcOrd="0" destOrd="0" parTransId="{CAF7D2E3-912E-4B09-B9D8-1A0B7E6A6811}" sibTransId="{D965F0D1-F942-4E5C-BA82-0ABB8BA57F04}"/>
    <dgm:cxn modelId="{15F28788-5BC8-489F-8578-BD9E72584302}" type="presOf" srcId="{54665CAE-8F5F-4F3F-9283-D62E50469460}" destId="{1563FD8D-77EB-48E1-B1FF-81DFB8A0DA30}" srcOrd="0" destOrd="0" presId="urn:microsoft.com/office/officeart/2016/7/layout/BasicLinearProcessNumbered"/>
    <dgm:cxn modelId="{BF066C9B-AD44-49D9-8771-09516E97D4F4}" type="presOf" srcId="{3965A2B4-3786-41C6-8B22-DB9AC8B038B5}" destId="{3CAC2BB4-33D1-46E3-B345-C24049D25EC2}" srcOrd="0" destOrd="0" presId="urn:microsoft.com/office/officeart/2016/7/layout/BasicLinearProcessNumbered"/>
    <dgm:cxn modelId="{B8EF61A9-2593-470A-B60C-43EB74AA24C2}" type="presOf" srcId="{27EC16A9-4A54-4B26-98C6-0A2AAE167211}" destId="{80734294-88E3-40CC-88F2-7647C1130402}" srcOrd="0" destOrd="0" presId="urn:microsoft.com/office/officeart/2016/7/layout/BasicLinearProcessNumbered"/>
    <dgm:cxn modelId="{2C09C1B8-1895-4056-AF32-2FE58895E604}" type="presOf" srcId="{1B6760C2-ACCE-4A2C-8C67-CADE568C0843}" destId="{0E6DD9E7-ADA0-46EB-9BFC-E56EC320CF20}" srcOrd="0" destOrd="0" presId="urn:microsoft.com/office/officeart/2016/7/layout/BasicLinearProcessNumbered"/>
    <dgm:cxn modelId="{FB1759BB-5DDC-4079-9C68-5222E5B03302}" srcId="{3965A2B4-3786-41C6-8B22-DB9AC8B038B5}" destId="{1B6760C2-ACCE-4A2C-8C67-CADE568C0843}" srcOrd="1" destOrd="0" parTransId="{ED006D19-6596-4401-A39A-DC133F59304C}" sibTransId="{73C52D64-E8E3-41D2-BC80-8216EF5CE4B9}"/>
    <dgm:cxn modelId="{AB9470C2-3E01-44BB-B82D-1A72CAAB0234}" type="presOf" srcId="{73C52D64-E8E3-41D2-BC80-8216EF5CE4B9}" destId="{0E00A359-E591-465B-8F72-ACEE1743E718}" srcOrd="0" destOrd="0" presId="urn:microsoft.com/office/officeart/2016/7/layout/BasicLinearProcessNumbered"/>
    <dgm:cxn modelId="{52B632EB-2CDA-4F58-9698-1E3917662761}" srcId="{3965A2B4-3786-41C6-8B22-DB9AC8B038B5}" destId="{54665CAE-8F5F-4F3F-9283-D62E50469460}" srcOrd="2" destOrd="0" parTransId="{2A120797-406F-4023-A496-F7C830D67ED5}" sibTransId="{6CD35BD2-3B75-4F9C-9F92-E086B600BE4E}"/>
    <dgm:cxn modelId="{4F445FFB-1B5E-439E-8D89-BAAF97703CAF}" type="presOf" srcId="{27EC16A9-4A54-4B26-98C6-0A2AAE167211}" destId="{74AE219E-D6D5-427D-A917-8A5AD6DB37D4}" srcOrd="1" destOrd="0" presId="urn:microsoft.com/office/officeart/2016/7/layout/BasicLinearProcessNumbered"/>
    <dgm:cxn modelId="{F508A1F1-5FB4-474E-BBF6-BF7500CF536F}" type="presParOf" srcId="{3CAC2BB4-33D1-46E3-B345-C24049D25EC2}" destId="{0BCAC3D0-0FE4-4830-985D-E285B1C6C095}" srcOrd="0" destOrd="0" presId="urn:microsoft.com/office/officeart/2016/7/layout/BasicLinearProcessNumbered"/>
    <dgm:cxn modelId="{8DD2CA0A-27F5-48F5-9E7D-4D1358E0DE8C}" type="presParOf" srcId="{0BCAC3D0-0FE4-4830-985D-E285B1C6C095}" destId="{80734294-88E3-40CC-88F2-7647C1130402}" srcOrd="0" destOrd="0" presId="urn:microsoft.com/office/officeart/2016/7/layout/BasicLinearProcessNumbered"/>
    <dgm:cxn modelId="{89DB1DA3-29F1-4EAA-AADC-5CA2574AC3CD}" type="presParOf" srcId="{0BCAC3D0-0FE4-4830-985D-E285B1C6C095}" destId="{08B0AE0A-03C0-4F26-B22E-37ABD2B2ED50}" srcOrd="1" destOrd="0" presId="urn:microsoft.com/office/officeart/2016/7/layout/BasicLinearProcessNumbered"/>
    <dgm:cxn modelId="{06190E15-E49D-4070-80C0-0C68D8EAA29F}" type="presParOf" srcId="{0BCAC3D0-0FE4-4830-985D-E285B1C6C095}" destId="{98BEB504-2ABF-4AA8-B6DA-DB81C45D4B3A}" srcOrd="2" destOrd="0" presId="urn:microsoft.com/office/officeart/2016/7/layout/BasicLinearProcessNumbered"/>
    <dgm:cxn modelId="{9C593069-95E8-4E2B-B274-9DF6B7069CEE}" type="presParOf" srcId="{0BCAC3D0-0FE4-4830-985D-E285B1C6C095}" destId="{74AE219E-D6D5-427D-A917-8A5AD6DB37D4}" srcOrd="3" destOrd="0" presId="urn:microsoft.com/office/officeart/2016/7/layout/BasicLinearProcessNumbered"/>
    <dgm:cxn modelId="{BBCA0967-0DAF-4BC4-A856-6D624F0BC9B0}" type="presParOf" srcId="{3CAC2BB4-33D1-46E3-B345-C24049D25EC2}" destId="{4664C2D1-474B-4EF3-9555-AE2CC985E595}" srcOrd="1" destOrd="0" presId="urn:microsoft.com/office/officeart/2016/7/layout/BasicLinearProcessNumbered"/>
    <dgm:cxn modelId="{ADC207A4-02FF-449A-AFB4-43276423BD15}" type="presParOf" srcId="{3CAC2BB4-33D1-46E3-B345-C24049D25EC2}" destId="{33DF667E-0932-4D45-A14A-E774A4A9D69E}" srcOrd="2" destOrd="0" presId="urn:microsoft.com/office/officeart/2016/7/layout/BasicLinearProcessNumbered"/>
    <dgm:cxn modelId="{AFDADDD1-57CA-4524-8167-B19B84574AFC}" type="presParOf" srcId="{33DF667E-0932-4D45-A14A-E774A4A9D69E}" destId="{0E6DD9E7-ADA0-46EB-9BFC-E56EC320CF20}" srcOrd="0" destOrd="0" presId="urn:microsoft.com/office/officeart/2016/7/layout/BasicLinearProcessNumbered"/>
    <dgm:cxn modelId="{666D6E42-BBA3-43CD-B5BB-C23B7DD81ECE}" type="presParOf" srcId="{33DF667E-0932-4D45-A14A-E774A4A9D69E}" destId="{0E00A359-E591-465B-8F72-ACEE1743E718}" srcOrd="1" destOrd="0" presId="urn:microsoft.com/office/officeart/2016/7/layout/BasicLinearProcessNumbered"/>
    <dgm:cxn modelId="{CDDA9A96-5510-460D-BA79-4D5BA6DF4729}" type="presParOf" srcId="{33DF667E-0932-4D45-A14A-E774A4A9D69E}" destId="{50DE485E-A470-45FB-B2EA-2FDC43E5BCDB}" srcOrd="2" destOrd="0" presId="urn:microsoft.com/office/officeart/2016/7/layout/BasicLinearProcessNumbered"/>
    <dgm:cxn modelId="{7AE60418-8731-4E5C-B3C4-BAF1B452C994}" type="presParOf" srcId="{33DF667E-0932-4D45-A14A-E774A4A9D69E}" destId="{ECBF3090-8F90-4864-B0D6-95E403A49729}" srcOrd="3" destOrd="0" presId="urn:microsoft.com/office/officeart/2016/7/layout/BasicLinearProcessNumbered"/>
    <dgm:cxn modelId="{90D54311-541F-49EF-B7D8-C5BB2B8CC6FC}" type="presParOf" srcId="{3CAC2BB4-33D1-46E3-B345-C24049D25EC2}" destId="{4DDA5BAD-1DDF-480C-B57C-5CF686A25C6E}" srcOrd="3" destOrd="0" presId="urn:microsoft.com/office/officeart/2016/7/layout/BasicLinearProcessNumbered"/>
    <dgm:cxn modelId="{C6F148DA-329A-4E10-BB0D-02B0C66780E5}" type="presParOf" srcId="{3CAC2BB4-33D1-46E3-B345-C24049D25EC2}" destId="{6D8A09EE-774D-4B63-941E-0DBE99F418BD}" srcOrd="4" destOrd="0" presId="urn:microsoft.com/office/officeart/2016/7/layout/BasicLinearProcessNumbered"/>
    <dgm:cxn modelId="{02E39F6E-5819-48E7-A22B-636FD633ACAD}" type="presParOf" srcId="{6D8A09EE-774D-4B63-941E-0DBE99F418BD}" destId="{1563FD8D-77EB-48E1-B1FF-81DFB8A0DA30}" srcOrd="0" destOrd="0" presId="urn:microsoft.com/office/officeart/2016/7/layout/BasicLinearProcessNumbered"/>
    <dgm:cxn modelId="{69FDA9D0-5523-4ED4-99D0-C6EC92055F8B}" type="presParOf" srcId="{6D8A09EE-774D-4B63-941E-0DBE99F418BD}" destId="{3098BDFF-3351-4F50-940C-7FBE0FD4D482}" srcOrd="1" destOrd="0" presId="urn:microsoft.com/office/officeart/2016/7/layout/BasicLinearProcessNumbered"/>
    <dgm:cxn modelId="{A1AD69D1-2CDF-4F8D-A47E-B026FF4A640B}" type="presParOf" srcId="{6D8A09EE-774D-4B63-941E-0DBE99F418BD}" destId="{C6358D0B-DA85-44DE-B8C6-19304A28E1EA}" srcOrd="2" destOrd="0" presId="urn:microsoft.com/office/officeart/2016/7/layout/BasicLinearProcessNumbered"/>
    <dgm:cxn modelId="{ECD18FB3-E9FD-4363-A12E-643AB9761BC0}" type="presParOf" srcId="{6D8A09EE-774D-4B63-941E-0DBE99F418BD}" destId="{9B24DF0A-4D34-4E06-8E56-900C8449C06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586A1-A375-4CA2-BF28-E3389B43C68F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4B78C50-7130-4B3A-A90C-FBD0DAA7C3D7}">
      <dgm:prSet/>
      <dgm:spPr/>
      <dgm:t>
        <a:bodyPr/>
        <a:lstStyle/>
        <a:p>
          <a:r>
            <a:rPr lang="en-US" b="1">
              <a:latin typeface="Grandview" panose="020B0502040204020203" pitchFamily="34" charset="0"/>
            </a:rPr>
            <a:t>Created documentation on how to start up the Jetson Nano</a:t>
          </a:r>
        </a:p>
      </dgm:t>
    </dgm:pt>
    <dgm:pt modelId="{855576FA-971D-4122-A679-9655C6ACBF9C}" type="parTrans" cxnId="{1D7FB299-6EDB-4B67-BE8C-147BDE4A2660}">
      <dgm:prSet/>
      <dgm:spPr/>
      <dgm:t>
        <a:bodyPr/>
        <a:lstStyle/>
        <a:p>
          <a:endParaRPr lang="en-US"/>
        </a:p>
      </dgm:t>
    </dgm:pt>
    <dgm:pt modelId="{594EA4FF-490D-4872-B94C-6AD90F166872}" type="sibTrans" cxnId="{1D7FB299-6EDB-4B67-BE8C-147BDE4A2660}">
      <dgm:prSet/>
      <dgm:spPr/>
      <dgm:t>
        <a:bodyPr/>
        <a:lstStyle/>
        <a:p>
          <a:endParaRPr lang="en-US"/>
        </a:p>
      </dgm:t>
    </dgm:pt>
    <dgm:pt modelId="{87D4C135-3B83-4703-8CE2-E279809BB8DA}">
      <dgm:prSet/>
      <dgm:spPr/>
      <dgm:t>
        <a:bodyPr/>
        <a:lstStyle/>
        <a:p>
          <a:r>
            <a:rPr lang="en-US" b="1">
              <a:latin typeface="Grandview" panose="020B0502040204020203" pitchFamily="34" charset="0"/>
            </a:rPr>
            <a:t>Started using inventor to design frameworks to make the payload more mobile</a:t>
          </a:r>
        </a:p>
      </dgm:t>
    </dgm:pt>
    <dgm:pt modelId="{D333BEA3-9D7C-4F89-9AC3-DCE8C5507975}" type="parTrans" cxnId="{E4EE6B3F-0B42-4500-B59B-12B8CDB1B2D5}">
      <dgm:prSet/>
      <dgm:spPr/>
      <dgm:t>
        <a:bodyPr/>
        <a:lstStyle/>
        <a:p>
          <a:endParaRPr lang="en-US"/>
        </a:p>
      </dgm:t>
    </dgm:pt>
    <dgm:pt modelId="{521EF259-B288-4293-B656-46D14A1F3BA6}" type="sibTrans" cxnId="{E4EE6B3F-0B42-4500-B59B-12B8CDB1B2D5}">
      <dgm:prSet/>
      <dgm:spPr/>
      <dgm:t>
        <a:bodyPr/>
        <a:lstStyle/>
        <a:p>
          <a:endParaRPr lang="en-US"/>
        </a:p>
      </dgm:t>
    </dgm:pt>
    <dgm:pt modelId="{514BDEA6-ACC5-4B71-A393-BDF79D5FA147}" type="pres">
      <dgm:prSet presAssocID="{CD5586A1-A375-4CA2-BF28-E3389B43C6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251BB8-B15C-4B3A-9397-945CF8CF264C}" type="pres">
      <dgm:prSet presAssocID="{A4B78C50-7130-4B3A-A90C-FBD0DAA7C3D7}" presName="hierRoot1" presStyleCnt="0"/>
      <dgm:spPr/>
    </dgm:pt>
    <dgm:pt modelId="{0D08E9BD-A730-4A44-979C-04276DDD0F09}" type="pres">
      <dgm:prSet presAssocID="{A4B78C50-7130-4B3A-A90C-FBD0DAA7C3D7}" presName="composite" presStyleCnt="0"/>
      <dgm:spPr/>
    </dgm:pt>
    <dgm:pt modelId="{21BDF9E9-8F2B-4ADB-AB69-97853E1A6042}" type="pres">
      <dgm:prSet presAssocID="{A4B78C50-7130-4B3A-A90C-FBD0DAA7C3D7}" presName="background" presStyleLbl="node0" presStyleIdx="0" presStyleCnt="2"/>
      <dgm:spPr/>
    </dgm:pt>
    <dgm:pt modelId="{5BEAE651-67B5-4C92-8398-6473300E4592}" type="pres">
      <dgm:prSet presAssocID="{A4B78C50-7130-4B3A-A90C-FBD0DAA7C3D7}" presName="text" presStyleLbl="fgAcc0" presStyleIdx="0" presStyleCnt="2">
        <dgm:presLayoutVars>
          <dgm:chPref val="3"/>
        </dgm:presLayoutVars>
      </dgm:prSet>
      <dgm:spPr/>
    </dgm:pt>
    <dgm:pt modelId="{B9797267-3F67-407D-A0D4-DE6CECD31505}" type="pres">
      <dgm:prSet presAssocID="{A4B78C50-7130-4B3A-A90C-FBD0DAA7C3D7}" presName="hierChild2" presStyleCnt="0"/>
      <dgm:spPr/>
    </dgm:pt>
    <dgm:pt modelId="{A6B0E884-F590-460D-86DE-179FBBF0C432}" type="pres">
      <dgm:prSet presAssocID="{87D4C135-3B83-4703-8CE2-E279809BB8DA}" presName="hierRoot1" presStyleCnt="0"/>
      <dgm:spPr/>
    </dgm:pt>
    <dgm:pt modelId="{85A3C02B-3FD6-49FE-9801-D092425CBB33}" type="pres">
      <dgm:prSet presAssocID="{87D4C135-3B83-4703-8CE2-E279809BB8DA}" presName="composite" presStyleCnt="0"/>
      <dgm:spPr/>
    </dgm:pt>
    <dgm:pt modelId="{D2F0B0D4-1347-4E76-8982-384E55926D8A}" type="pres">
      <dgm:prSet presAssocID="{87D4C135-3B83-4703-8CE2-E279809BB8DA}" presName="background" presStyleLbl="node0" presStyleIdx="1" presStyleCnt="2"/>
      <dgm:spPr/>
    </dgm:pt>
    <dgm:pt modelId="{96E1C9FD-18A2-4644-B64C-EF351511F808}" type="pres">
      <dgm:prSet presAssocID="{87D4C135-3B83-4703-8CE2-E279809BB8DA}" presName="text" presStyleLbl="fgAcc0" presStyleIdx="1" presStyleCnt="2">
        <dgm:presLayoutVars>
          <dgm:chPref val="3"/>
        </dgm:presLayoutVars>
      </dgm:prSet>
      <dgm:spPr/>
    </dgm:pt>
    <dgm:pt modelId="{6B68F947-3E8F-491B-A9E6-1854702B3DA3}" type="pres">
      <dgm:prSet presAssocID="{87D4C135-3B83-4703-8CE2-E279809BB8DA}" presName="hierChild2" presStyleCnt="0"/>
      <dgm:spPr/>
    </dgm:pt>
  </dgm:ptLst>
  <dgm:cxnLst>
    <dgm:cxn modelId="{E4EE6B3F-0B42-4500-B59B-12B8CDB1B2D5}" srcId="{CD5586A1-A375-4CA2-BF28-E3389B43C68F}" destId="{87D4C135-3B83-4703-8CE2-E279809BB8DA}" srcOrd="1" destOrd="0" parTransId="{D333BEA3-9D7C-4F89-9AC3-DCE8C5507975}" sibTransId="{521EF259-B288-4293-B656-46D14A1F3BA6}"/>
    <dgm:cxn modelId="{F24D6E6A-6C79-4F49-AC41-CF379741DFF3}" type="presOf" srcId="{87D4C135-3B83-4703-8CE2-E279809BB8DA}" destId="{96E1C9FD-18A2-4644-B64C-EF351511F808}" srcOrd="0" destOrd="0" presId="urn:microsoft.com/office/officeart/2005/8/layout/hierarchy1"/>
    <dgm:cxn modelId="{51547D8E-0CC5-4D7C-A36E-E0A90524E66B}" type="presOf" srcId="{A4B78C50-7130-4B3A-A90C-FBD0DAA7C3D7}" destId="{5BEAE651-67B5-4C92-8398-6473300E4592}" srcOrd="0" destOrd="0" presId="urn:microsoft.com/office/officeart/2005/8/layout/hierarchy1"/>
    <dgm:cxn modelId="{1D7FB299-6EDB-4B67-BE8C-147BDE4A2660}" srcId="{CD5586A1-A375-4CA2-BF28-E3389B43C68F}" destId="{A4B78C50-7130-4B3A-A90C-FBD0DAA7C3D7}" srcOrd="0" destOrd="0" parTransId="{855576FA-971D-4122-A679-9655C6ACBF9C}" sibTransId="{594EA4FF-490D-4872-B94C-6AD90F166872}"/>
    <dgm:cxn modelId="{D2B129DF-5241-4148-B7F6-05525323D191}" type="presOf" srcId="{CD5586A1-A375-4CA2-BF28-E3389B43C68F}" destId="{514BDEA6-ACC5-4B71-A393-BDF79D5FA147}" srcOrd="0" destOrd="0" presId="urn:microsoft.com/office/officeart/2005/8/layout/hierarchy1"/>
    <dgm:cxn modelId="{06C83E5B-A84C-4DEB-936C-D4F3C5B882FA}" type="presParOf" srcId="{514BDEA6-ACC5-4B71-A393-BDF79D5FA147}" destId="{41251BB8-B15C-4B3A-9397-945CF8CF264C}" srcOrd="0" destOrd="0" presId="urn:microsoft.com/office/officeart/2005/8/layout/hierarchy1"/>
    <dgm:cxn modelId="{F4DF056C-ABDF-4E2E-A9D4-168053B317A1}" type="presParOf" srcId="{41251BB8-B15C-4B3A-9397-945CF8CF264C}" destId="{0D08E9BD-A730-4A44-979C-04276DDD0F09}" srcOrd="0" destOrd="0" presId="urn:microsoft.com/office/officeart/2005/8/layout/hierarchy1"/>
    <dgm:cxn modelId="{8959F123-06EA-44CA-BAD9-ABCE53DE38C0}" type="presParOf" srcId="{0D08E9BD-A730-4A44-979C-04276DDD0F09}" destId="{21BDF9E9-8F2B-4ADB-AB69-97853E1A6042}" srcOrd="0" destOrd="0" presId="urn:microsoft.com/office/officeart/2005/8/layout/hierarchy1"/>
    <dgm:cxn modelId="{5C625937-F4BE-464C-8F21-302492174717}" type="presParOf" srcId="{0D08E9BD-A730-4A44-979C-04276DDD0F09}" destId="{5BEAE651-67B5-4C92-8398-6473300E4592}" srcOrd="1" destOrd="0" presId="urn:microsoft.com/office/officeart/2005/8/layout/hierarchy1"/>
    <dgm:cxn modelId="{AE4FF735-C0F6-485C-85F2-12981C494009}" type="presParOf" srcId="{41251BB8-B15C-4B3A-9397-945CF8CF264C}" destId="{B9797267-3F67-407D-A0D4-DE6CECD31505}" srcOrd="1" destOrd="0" presId="urn:microsoft.com/office/officeart/2005/8/layout/hierarchy1"/>
    <dgm:cxn modelId="{B0B553DA-FAB2-4C31-9CEB-B3A0338277C0}" type="presParOf" srcId="{514BDEA6-ACC5-4B71-A393-BDF79D5FA147}" destId="{A6B0E884-F590-460D-86DE-179FBBF0C432}" srcOrd="1" destOrd="0" presId="urn:microsoft.com/office/officeart/2005/8/layout/hierarchy1"/>
    <dgm:cxn modelId="{7D275321-9995-454B-B1E5-70E81943A1FC}" type="presParOf" srcId="{A6B0E884-F590-460D-86DE-179FBBF0C432}" destId="{85A3C02B-3FD6-49FE-9801-D092425CBB33}" srcOrd="0" destOrd="0" presId="urn:microsoft.com/office/officeart/2005/8/layout/hierarchy1"/>
    <dgm:cxn modelId="{3A320E2C-D47E-44C2-B36A-3B7B12BEFB63}" type="presParOf" srcId="{85A3C02B-3FD6-49FE-9801-D092425CBB33}" destId="{D2F0B0D4-1347-4E76-8982-384E55926D8A}" srcOrd="0" destOrd="0" presId="urn:microsoft.com/office/officeart/2005/8/layout/hierarchy1"/>
    <dgm:cxn modelId="{9F492021-8DF1-4EED-8E70-32FF2360AFCB}" type="presParOf" srcId="{85A3C02B-3FD6-49FE-9801-D092425CBB33}" destId="{96E1C9FD-18A2-4644-B64C-EF351511F808}" srcOrd="1" destOrd="0" presId="urn:microsoft.com/office/officeart/2005/8/layout/hierarchy1"/>
    <dgm:cxn modelId="{653B3B43-C3D3-4855-B1FE-2B950FD6F9D5}" type="presParOf" srcId="{A6B0E884-F590-460D-86DE-179FBBF0C432}" destId="{6B68F947-3E8F-491B-A9E6-1854702B3D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513AB-F505-4B39-85ED-7691C787D18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847E71-B898-4BB1-8397-E6B066C0950C}">
      <dgm:prSet custT="1"/>
      <dgm:spPr/>
      <dgm:t>
        <a:bodyPr/>
        <a:lstStyle/>
        <a:p>
          <a:pPr algn="ctr">
            <a:defRPr b="1"/>
          </a:pPr>
          <a:r>
            <a:rPr lang="en-US" sz="2800">
              <a:latin typeface="Grandview"/>
            </a:rPr>
            <a:t>General Constraints</a:t>
          </a:r>
        </a:p>
      </dgm:t>
    </dgm:pt>
    <dgm:pt modelId="{14C2414F-3674-4127-8A20-734ED2E9CDD0}" type="parTrans" cxnId="{A918E2EF-5D96-4C04-997C-4441528E2AE0}">
      <dgm:prSet/>
      <dgm:spPr/>
      <dgm:t>
        <a:bodyPr/>
        <a:lstStyle/>
        <a:p>
          <a:endParaRPr lang="en-US"/>
        </a:p>
      </dgm:t>
    </dgm:pt>
    <dgm:pt modelId="{605AEBE8-178E-41AD-91B1-DFF574FEF5EC}" type="sibTrans" cxnId="{A918E2EF-5D96-4C04-997C-4441528E2AE0}">
      <dgm:prSet/>
      <dgm:spPr/>
      <dgm:t>
        <a:bodyPr/>
        <a:lstStyle/>
        <a:p>
          <a:endParaRPr lang="en-US"/>
        </a:p>
      </dgm:t>
    </dgm:pt>
    <dgm:pt modelId="{D727E8AE-7E32-4BDB-9719-21DA1278F021}">
      <dgm:prSet custT="1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2000" b="1">
              <a:latin typeface="Grandview"/>
            </a:rPr>
            <a:t>The framework we design contains all necessary payload components</a:t>
          </a:r>
          <a:endParaRPr lang="en-US" sz="2000">
            <a:latin typeface="Grandview"/>
          </a:endParaRPr>
        </a:p>
      </dgm:t>
    </dgm:pt>
    <dgm:pt modelId="{6CDB7AE5-559F-4206-81BC-3997DCAE51A2}" type="parTrans" cxnId="{4DC75726-7CCD-4508-9226-4E29B50CBDC7}">
      <dgm:prSet/>
      <dgm:spPr/>
      <dgm:t>
        <a:bodyPr/>
        <a:lstStyle/>
        <a:p>
          <a:endParaRPr lang="en-US"/>
        </a:p>
      </dgm:t>
    </dgm:pt>
    <dgm:pt modelId="{943805D2-17BA-4552-995A-432917F40F4C}" type="sibTrans" cxnId="{4DC75726-7CCD-4508-9226-4E29B50CBDC7}">
      <dgm:prSet/>
      <dgm:spPr/>
      <dgm:t>
        <a:bodyPr/>
        <a:lstStyle/>
        <a:p>
          <a:endParaRPr lang="en-US"/>
        </a:p>
      </dgm:t>
    </dgm:pt>
    <dgm:pt modelId="{B2D26486-2848-460D-AF44-3619000C422B}">
      <dgm:prSet custT="1"/>
      <dgm:spPr/>
      <dgm:t>
        <a:bodyPr/>
        <a:lstStyle/>
        <a:p>
          <a:pPr algn="ctr">
            <a:defRPr b="1"/>
          </a:pPr>
          <a:r>
            <a:rPr lang="en-US" sz="2800">
              <a:latin typeface="Grandview"/>
            </a:rPr>
            <a:t>Design Considerations</a:t>
          </a:r>
        </a:p>
      </dgm:t>
    </dgm:pt>
    <dgm:pt modelId="{9003EA80-77D8-49A5-98F2-10383686CC75}" type="parTrans" cxnId="{22A551F9-B32D-4942-9C32-130EEAD8E330}">
      <dgm:prSet/>
      <dgm:spPr/>
      <dgm:t>
        <a:bodyPr/>
        <a:lstStyle/>
        <a:p>
          <a:endParaRPr lang="en-US"/>
        </a:p>
      </dgm:t>
    </dgm:pt>
    <dgm:pt modelId="{BA167DE7-5429-480A-B3EF-BFC33B0E526D}" type="sibTrans" cxnId="{22A551F9-B32D-4942-9C32-130EEAD8E330}">
      <dgm:prSet/>
      <dgm:spPr/>
      <dgm:t>
        <a:bodyPr/>
        <a:lstStyle/>
        <a:p>
          <a:endParaRPr lang="en-US"/>
        </a:p>
      </dgm:t>
    </dgm:pt>
    <dgm:pt modelId="{0CA7FDCD-BDD8-46AC-A782-045B196693D9}">
      <dgm:prSet phldr="0" custT="1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2000" b="1">
              <a:latin typeface="Grandview"/>
            </a:rPr>
            <a:t>The current </a:t>
          </a:r>
          <a:r>
            <a:rPr lang="en-US" sz="2000" b="1" err="1">
              <a:latin typeface="Grandview"/>
            </a:rPr>
            <a:t>Censys</a:t>
          </a:r>
          <a:r>
            <a:rPr lang="en-US" sz="2000" b="1">
              <a:latin typeface="Grandview"/>
            </a:rPr>
            <a:t> payload bay has specific manufacture standards for the payload bay, meaning modifications from the original casing are limited</a:t>
          </a:r>
        </a:p>
      </dgm:t>
    </dgm:pt>
    <dgm:pt modelId="{249F25D8-D10C-456C-AE2D-49B2BD974B59}" type="parTrans" cxnId="{F79BA963-A657-4E8B-8F3B-D08A5B82B9BC}">
      <dgm:prSet/>
      <dgm:spPr/>
      <dgm:t>
        <a:bodyPr/>
        <a:lstStyle/>
        <a:p>
          <a:endParaRPr lang="en-US"/>
        </a:p>
      </dgm:t>
    </dgm:pt>
    <dgm:pt modelId="{BAE39B54-B4E6-4A73-AD70-D415135BCBE0}" type="sibTrans" cxnId="{F79BA963-A657-4E8B-8F3B-D08A5B82B9BC}">
      <dgm:prSet/>
      <dgm:spPr/>
      <dgm:t>
        <a:bodyPr/>
        <a:lstStyle/>
        <a:p>
          <a:endParaRPr lang="en-US"/>
        </a:p>
      </dgm:t>
    </dgm:pt>
    <dgm:pt modelId="{F0FA64E3-6E3F-4D2D-9316-2D86C3CD85D8}">
      <dgm:prSet custT="1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2000" b="1">
              <a:latin typeface="Grandview"/>
            </a:rPr>
            <a:t>The framework must be able to be design on the available tools, and must fall within the limits of our manufacturing methods (Fused Deposition Modeling)</a:t>
          </a:r>
          <a:endParaRPr lang="en-US" sz="2000">
            <a:latin typeface="Grandview"/>
          </a:endParaRPr>
        </a:p>
      </dgm:t>
    </dgm:pt>
    <dgm:pt modelId="{3B04A976-FD86-436B-98A4-2187BC5BD3B4}" type="parTrans" cxnId="{FEFD7F2C-CC81-4A84-9D61-69EF4E5E259C}">
      <dgm:prSet/>
      <dgm:spPr/>
      <dgm:t>
        <a:bodyPr/>
        <a:lstStyle/>
        <a:p>
          <a:endParaRPr lang="en-US"/>
        </a:p>
      </dgm:t>
    </dgm:pt>
    <dgm:pt modelId="{6EDE0B7D-195C-47F0-9286-C76A2EAF3DD5}" type="sibTrans" cxnId="{FEFD7F2C-CC81-4A84-9D61-69EF4E5E259C}">
      <dgm:prSet/>
      <dgm:spPr/>
      <dgm:t>
        <a:bodyPr/>
        <a:lstStyle/>
        <a:p>
          <a:endParaRPr lang="en-US"/>
        </a:p>
      </dgm:t>
    </dgm:pt>
    <dgm:pt modelId="{1A81AD29-1E3B-416D-8BD0-130F107EA993}">
      <dgm:prSet custT="1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2000" b="1">
              <a:latin typeface="Grandview"/>
            </a:rPr>
            <a:t>Thus, the design must be pratical and comply with manufacture standards </a:t>
          </a:r>
        </a:p>
      </dgm:t>
    </dgm:pt>
    <dgm:pt modelId="{452F1BB8-36DF-4456-9FE1-15608D769300}" type="parTrans" cxnId="{4DE92DF0-EF7F-42A6-8196-79D83838F9AA}">
      <dgm:prSet/>
      <dgm:spPr/>
      <dgm:t>
        <a:bodyPr/>
        <a:lstStyle/>
        <a:p>
          <a:endParaRPr lang="en-US"/>
        </a:p>
      </dgm:t>
    </dgm:pt>
    <dgm:pt modelId="{A96CE353-2244-4FA4-8898-E7520F80613E}" type="sibTrans" cxnId="{4DE92DF0-EF7F-42A6-8196-79D83838F9AA}">
      <dgm:prSet/>
      <dgm:spPr/>
      <dgm:t>
        <a:bodyPr/>
        <a:lstStyle/>
        <a:p>
          <a:endParaRPr lang="en-US"/>
        </a:p>
      </dgm:t>
    </dgm:pt>
    <dgm:pt modelId="{EA1ADA3E-8897-492F-B89F-3959923BA25C}" type="pres">
      <dgm:prSet presAssocID="{BD6513AB-F505-4B39-85ED-7691C787D180}" presName="linear" presStyleCnt="0">
        <dgm:presLayoutVars>
          <dgm:dir/>
          <dgm:animLvl val="lvl"/>
          <dgm:resizeHandles val="exact"/>
        </dgm:presLayoutVars>
      </dgm:prSet>
      <dgm:spPr/>
    </dgm:pt>
    <dgm:pt modelId="{B4B12E48-AD4E-4505-9BAF-4D778A2C28C9}" type="pres">
      <dgm:prSet presAssocID="{47847E71-B898-4BB1-8397-E6B066C0950C}" presName="parentLin" presStyleCnt="0"/>
      <dgm:spPr/>
    </dgm:pt>
    <dgm:pt modelId="{BB895465-06B9-4ABD-A6A2-E46162046D8E}" type="pres">
      <dgm:prSet presAssocID="{47847E71-B898-4BB1-8397-E6B066C0950C}" presName="parentLeftMargin" presStyleLbl="node1" presStyleIdx="0" presStyleCnt="2"/>
      <dgm:spPr/>
    </dgm:pt>
    <dgm:pt modelId="{B9FF0A41-8263-49DC-AD17-97FFC47CB65C}" type="pres">
      <dgm:prSet presAssocID="{47847E71-B898-4BB1-8397-E6B066C095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E30F5A-D17F-4AA9-ADCE-ADDFE3FB99E1}" type="pres">
      <dgm:prSet presAssocID="{47847E71-B898-4BB1-8397-E6B066C0950C}" presName="negativeSpace" presStyleCnt="0"/>
      <dgm:spPr/>
    </dgm:pt>
    <dgm:pt modelId="{0E0FDF13-3889-48C5-8B67-A0E202876EB1}" type="pres">
      <dgm:prSet presAssocID="{47847E71-B898-4BB1-8397-E6B066C0950C}" presName="childText" presStyleLbl="conFgAcc1" presStyleIdx="0" presStyleCnt="2">
        <dgm:presLayoutVars>
          <dgm:bulletEnabled val="1"/>
        </dgm:presLayoutVars>
      </dgm:prSet>
      <dgm:spPr/>
    </dgm:pt>
    <dgm:pt modelId="{E77C2004-2F4D-45FA-A95E-088E11808EFD}" type="pres">
      <dgm:prSet presAssocID="{605AEBE8-178E-41AD-91B1-DFF574FEF5EC}" presName="spaceBetweenRectangles" presStyleCnt="0"/>
      <dgm:spPr/>
    </dgm:pt>
    <dgm:pt modelId="{960D99CA-3FDF-4329-9736-0F404FFD45E5}" type="pres">
      <dgm:prSet presAssocID="{B2D26486-2848-460D-AF44-3619000C422B}" presName="parentLin" presStyleCnt="0"/>
      <dgm:spPr/>
    </dgm:pt>
    <dgm:pt modelId="{B49B51A9-9793-4887-A879-8B4E9E96F174}" type="pres">
      <dgm:prSet presAssocID="{B2D26486-2848-460D-AF44-3619000C422B}" presName="parentLeftMargin" presStyleLbl="node1" presStyleIdx="0" presStyleCnt="2"/>
      <dgm:spPr/>
    </dgm:pt>
    <dgm:pt modelId="{8D0430D8-7181-4461-8937-26FC9FE4E07C}" type="pres">
      <dgm:prSet presAssocID="{B2D26486-2848-460D-AF44-3619000C42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904CDD-F325-4669-8EF8-4BB784628756}" type="pres">
      <dgm:prSet presAssocID="{B2D26486-2848-460D-AF44-3619000C422B}" presName="negativeSpace" presStyleCnt="0"/>
      <dgm:spPr/>
    </dgm:pt>
    <dgm:pt modelId="{862D6985-9F6D-45E9-86C6-E7650FDCBE9C}" type="pres">
      <dgm:prSet presAssocID="{B2D26486-2848-460D-AF44-3619000C42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9A6C03-1DCD-48C3-A545-A773563D3DBC}" type="presOf" srcId="{BD6513AB-F505-4B39-85ED-7691C787D180}" destId="{EA1ADA3E-8897-492F-B89F-3959923BA25C}" srcOrd="0" destOrd="0" presId="urn:microsoft.com/office/officeart/2005/8/layout/list1"/>
    <dgm:cxn modelId="{4DC75726-7CCD-4508-9226-4E29B50CBDC7}" srcId="{47847E71-B898-4BB1-8397-E6B066C0950C}" destId="{D727E8AE-7E32-4BDB-9719-21DA1278F021}" srcOrd="0" destOrd="0" parTransId="{6CDB7AE5-559F-4206-81BC-3997DCAE51A2}" sibTransId="{943805D2-17BA-4552-995A-432917F40F4C}"/>
    <dgm:cxn modelId="{327C612A-FFDA-46F0-A712-F8AF684B276D}" type="presOf" srcId="{0CA7FDCD-BDD8-46AC-A782-045B196693D9}" destId="{862D6985-9F6D-45E9-86C6-E7650FDCBE9C}" srcOrd="0" destOrd="0" presId="urn:microsoft.com/office/officeart/2005/8/layout/list1"/>
    <dgm:cxn modelId="{FEFD7F2C-CC81-4A84-9D61-69EF4E5E259C}" srcId="{47847E71-B898-4BB1-8397-E6B066C0950C}" destId="{F0FA64E3-6E3F-4D2D-9316-2D86C3CD85D8}" srcOrd="1" destOrd="0" parTransId="{3B04A976-FD86-436B-98A4-2187BC5BD3B4}" sibTransId="{6EDE0B7D-195C-47F0-9286-C76A2EAF3DD5}"/>
    <dgm:cxn modelId="{F79BA963-A657-4E8B-8F3B-D08A5B82B9BC}" srcId="{B2D26486-2848-460D-AF44-3619000C422B}" destId="{0CA7FDCD-BDD8-46AC-A782-045B196693D9}" srcOrd="0" destOrd="0" parTransId="{249F25D8-D10C-456C-AE2D-49B2BD974B59}" sibTransId="{BAE39B54-B4E6-4A73-AD70-D415135BCBE0}"/>
    <dgm:cxn modelId="{E47AF357-7D64-4A21-B455-39D81B118C60}" type="presOf" srcId="{47847E71-B898-4BB1-8397-E6B066C0950C}" destId="{B9FF0A41-8263-49DC-AD17-97FFC47CB65C}" srcOrd="1" destOrd="0" presId="urn:microsoft.com/office/officeart/2005/8/layout/list1"/>
    <dgm:cxn modelId="{1F550281-DC71-4781-B88D-4B8EDE1D4869}" type="presOf" srcId="{1A81AD29-1E3B-416D-8BD0-130F107EA993}" destId="{862D6985-9F6D-45E9-86C6-E7650FDCBE9C}" srcOrd="0" destOrd="1" presId="urn:microsoft.com/office/officeart/2005/8/layout/list1"/>
    <dgm:cxn modelId="{87D13B84-4755-408A-87B0-6461DE56A54F}" type="presOf" srcId="{B2D26486-2848-460D-AF44-3619000C422B}" destId="{8D0430D8-7181-4461-8937-26FC9FE4E07C}" srcOrd="1" destOrd="0" presId="urn:microsoft.com/office/officeart/2005/8/layout/list1"/>
    <dgm:cxn modelId="{6F0D2FB2-0721-4821-AF6C-79E28AA09FE8}" type="presOf" srcId="{B2D26486-2848-460D-AF44-3619000C422B}" destId="{B49B51A9-9793-4887-A879-8B4E9E96F174}" srcOrd="0" destOrd="0" presId="urn:microsoft.com/office/officeart/2005/8/layout/list1"/>
    <dgm:cxn modelId="{0EFA00E1-111D-400D-9ED1-598AC26B7762}" type="presOf" srcId="{D727E8AE-7E32-4BDB-9719-21DA1278F021}" destId="{0E0FDF13-3889-48C5-8B67-A0E202876EB1}" srcOrd="0" destOrd="0" presId="urn:microsoft.com/office/officeart/2005/8/layout/list1"/>
    <dgm:cxn modelId="{172BF4E1-D483-4C3F-8179-08A1253F6CF8}" type="presOf" srcId="{47847E71-B898-4BB1-8397-E6B066C0950C}" destId="{BB895465-06B9-4ABD-A6A2-E46162046D8E}" srcOrd="0" destOrd="0" presId="urn:microsoft.com/office/officeart/2005/8/layout/list1"/>
    <dgm:cxn modelId="{A918E2EF-5D96-4C04-997C-4441528E2AE0}" srcId="{BD6513AB-F505-4B39-85ED-7691C787D180}" destId="{47847E71-B898-4BB1-8397-E6B066C0950C}" srcOrd="0" destOrd="0" parTransId="{14C2414F-3674-4127-8A20-734ED2E9CDD0}" sibTransId="{605AEBE8-178E-41AD-91B1-DFF574FEF5EC}"/>
    <dgm:cxn modelId="{4DE92DF0-EF7F-42A6-8196-79D83838F9AA}" srcId="{B2D26486-2848-460D-AF44-3619000C422B}" destId="{1A81AD29-1E3B-416D-8BD0-130F107EA993}" srcOrd="1" destOrd="0" parTransId="{452F1BB8-36DF-4456-9FE1-15608D769300}" sibTransId="{A96CE353-2244-4FA4-8898-E7520F80613E}"/>
    <dgm:cxn modelId="{B073A6F8-D06A-4D88-BF31-F0D47C763668}" type="presOf" srcId="{F0FA64E3-6E3F-4D2D-9316-2D86C3CD85D8}" destId="{0E0FDF13-3889-48C5-8B67-A0E202876EB1}" srcOrd="0" destOrd="1" presId="urn:microsoft.com/office/officeart/2005/8/layout/list1"/>
    <dgm:cxn modelId="{22A551F9-B32D-4942-9C32-130EEAD8E330}" srcId="{BD6513AB-F505-4B39-85ED-7691C787D180}" destId="{B2D26486-2848-460D-AF44-3619000C422B}" srcOrd="1" destOrd="0" parTransId="{9003EA80-77D8-49A5-98F2-10383686CC75}" sibTransId="{BA167DE7-5429-480A-B3EF-BFC33B0E526D}"/>
    <dgm:cxn modelId="{B362D87C-DC7F-4BC7-8381-76A941084262}" type="presParOf" srcId="{EA1ADA3E-8897-492F-B89F-3959923BA25C}" destId="{B4B12E48-AD4E-4505-9BAF-4D778A2C28C9}" srcOrd="0" destOrd="0" presId="urn:microsoft.com/office/officeart/2005/8/layout/list1"/>
    <dgm:cxn modelId="{B3362042-172A-46D8-BA60-55B97F2BB9DC}" type="presParOf" srcId="{B4B12E48-AD4E-4505-9BAF-4D778A2C28C9}" destId="{BB895465-06B9-4ABD-A6A2-E46162046D8E}" srcOrd="0" destOrd="0" presId="urn:microsoft.com/office/officeart/2005/8/layout/list1"/>
    <dgm:cxn modelId="{33308A03-4311-4F45-85AD-3869A2E2497A}" type="presParOf" srcId="{B4B12E48-AD4E-4505-9BAF-4D778A2C28C9}" destId="{B9FF0A41-8263-49DC-AD17-97FFC47CB65C}" srcOrd="1" destOrd="0" presId="urn:microsoft.com/office/officeart/2005/8/layout/list1"/>
    <dgm:cxn modelId="{ACCBF071-2F6A-4B35-B342-B7E5AAF61019}" type="presParOf" srcId="{EA1ADA3E-8897-492F-B89F-3959923BA25C}" destId="{F2E30F5A-D17F-4AA9-ADCE-ADDFE3FB99E1}" srcOrd="1" destOrd="0" presId="urn:microsoft.com/office/officeart/2005/8/layout/list1"/>
    <dgm:cxn modelId="{D2BBB7F3-6686-4CCC-8A6C-F552C8C2A2CF}" type="presParOf" srcId="{EA1ADA3E-8897-492F-B89F-3959923BA25C}" destId="{0E0FDF13-3889-48C5-8B67-A0E202876EB1}" srcOrd="2" destOrd="0" presId="urn:microsoft.com/office/officeart/2005/8/layout/list1"/>
    <dgm:cxn modelId="{A24888B5-05B0-4355-B222-28B336793DC4}" type="presParOf" srcId="{EA1ADA3E-8897-492F-B89F-3959923BA25C}" destId="{E77C2004-2F4D-45FA-A95E-088E11808EFD}" srcOrd="3" destOrd="0" presId="urn:microsoft.com/office/officeart/2005/8/layout/list1"/>
    <dgm:cxn modelId="{8890EAEF-FFD0-475B-819A-180C5A86A543}" type="presParOf" srcId="{EA1ADA3E-8897-492F-B89F-3959923BA25C}" destId="{960D99CA-3FDF-4329-9736-0F404FFD45E5}" srcOrd="4" destOrd="0" presId="urn:microsoft.com/office/officeart/2005/8/layout/list1"/>
    <dgm:cxn modelId="{5C8F5887-7725-4522-B063-CD4527E563A0}" type="presParOf" srcId="{960D99CA-3FDF-4329-9736-0F404FFD45E5}" destId="{B49B51A9-9793-4887-A879-8B4E9E96F174}" srcOrd="0" destOrd="0" presId="urn:microsoft.com/office/officeart/2005/8/layout/list1"/>
    <dgm:cxn modelId="{21D9BA6B-6784-45A5-B54A-3E662CC5F448}" type="presParOf" srcId="{960D99CA-3FDF-4329-9736-0F404FFD45E5}" destId="{8D0430D8-7181-4461-8937-26FC9FE4E07C}" srcOrd="1" destOrd="0" presId="urn:microsoft.com/office/officeart/2005/8/layout/list1"/>
    <dgm:cxn modelId="{CDFCA44A-B4AC-4F98-9A32-D061B636F32C}" type="presParOf" srcId="{EA1ADA3E-8897-492F-B89F-3959923BA25C}" destId="{58904CDD-F325-4669-8EF8-4BB784628756}" srcOrd="5" destOrd="0" presId="urn:microsoft.com/office/officeart/2005/8/layout/list1"/>
    <dgm:cxn modelId="{B2015944-F6F4-4F48-9417-4077F553A973}" type="presParOf" srcId="{EA1ADA3E-8897-492F-B89F-3959923BA25C}" destId="{862D6985-9F6D-45E9-86C6-E7650FDCBE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3BE90F-BAC1-408B-BF9D-52AA76510BD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4F0D38-656E-4E2F-ACCE-DC6C8F241C4F}">
      <dgm:prSet custT="1"/>
      <dgm:spPr/>
      <dgm:t>
        <a:bodyPr/>
        <a:lstStyle/>
        <a:p>
          <a:r>
            <a:rPr lang="en-US" sz="2800" b="1">
              <a:latin typeface="Grandview" panose="020B0502040204020203" pitchFamily="34" charset="0"/>
            </a:rPr>
            <a:t>Jetson Directives</a:t>
          </a:r>
        </a:p>
      </dgm:t>
    </dgm:pt>
    <dgm:pt modelId="{47AF0CFF-5944-4558-980C-660BD3E2B34E}" type="parTrans" cxnId="{1B3F387A-22AB-44B0-B9B1-DFB8F058F947}">
      <dgm:prSet/>
      <dgm:spPr/>
      <dgm:t>
        <a:bodyPr/>
        <a:lstStyle/>
        <a:p>
          <a:endParaRPr lang="en-US"/>
        </a:p>
      </dgm:t>
    </dgm:pt>
    <dgm:pt modelId="{D311FCB6-CDE3-4E9B-8AF4-FB26BAB64B76}" type="sibTrans" cxnId="{1B3F387A-22AB-44B0-B9B1-DFB8F058F947}">
      <dgm:prSet/>
      <dgm:spPr/>
      <dgm:t>
        <a:bodyPr/>
        <a:lstStyle/>
        <a:p>
          <a:endParaRPr lang="en-US"/>
        </a:p>
      </dgm:t>
    </dgm:pt>
    <dgm:pt modelId="{3B5DB642-1E3D-48F2-9400-9D29E7882FC0}">
      <dgm:prSet/>
      <dgm:spPr/>
      <dgm:t>
        <a:bodyPr/>
        <a:lstStyle/>
        <a:p>
          <a:r>
            <a:rPr lang="en-US">
              <a:latin typeface="Grandview" panose="020B0502040204020203" pitchFamily="34" charset="0"/>
            </a:rPr>
            <a:t>Optimize the deployment time of the Jetson system for current and future flights.</a:t>
          </a:r>
        </a:p>
      </dgm:t>
    </dgm:pt>
    <dgm:pt modelId="{75452B1B-21CA-4802-8C4B-7F2EC4943B28}" type="parTrans" cxnId="{9E064276-EEEE-4BCB-8CBE-C3597F487C44}">
      <dgm:prSet/>
      <dgm:spPr/>
      <dgm:t>
        <a:bodyPr/>
        <a:lstStyle/>
        <a:p>
          <a:endParaRPr lang="en-US"/>
        </a:p>
      </dgm:t>
    </dgm:pt>
    <dgm:pt modelId="{D56BFD93-D3A7-4129-966F-570E22C08C4A}" type="sibTrans" cxnId="{9E064276-EEEE-4BCB-8CBE-C3597F487C44}">
      <dgm:prSet/>
      <dgm:spPr/>
      <dgm:t>
        <a:bodyPr/>
        <a:lstStyle/>
        <a:p>
          <a:endParaRPr lang="en-US"/>
        </a:p>
      </dgm:t>
    </dgm:pt>
    <dgm:pt modelId="{B2134677-9BA1-4491-AE43-0E66D1F846B3}">
      <dgm:prSet custT="1"/>
      <dgm:spPr/>
      <dgm:t>
        <a:bodyPr/>
        <a:lstStyle/>
        <a:p>
          <a:r>
            <a:rPr lang="en-US" sz="2800" b="1">
              <a:latin typeface="Grandview" panose="020B0502040204020203" pitchFamily="34" charset="0"/>
            </a:rPr>
            <a:t>Payload Swap Framework</a:t>
          </a:r>
        </a:p>
      </dgm:t>
    </dgm:pt>
    <dgm:pt modelId="{65B168F7-2947-4732-A151-2FAD8BED14A1}" type="parTrans" cxnId="{FF4C27F3-B31E-4491-882B-E9CD48D7492B}">
      <dgm:prSet/>
      <dgm:spPr/>
      <dgm:t>
        <a:bodyPr/>
        <a:lstStyle/>
        <a:p>
          <a:endParaRPr lang="en-US"/>
        </a:p>
      </dgm:t>
    </dgm:pt>
    <dgm:pt modelId="{41BCC8F1-30B2-4A7F-9A42-F7D194FFB108}" type="sibTrans" cxnId="{FF4C27F3-B31E-4491-882B-E9CD48D7492B}">
      <dgm:prSet/>
      <dgm:spPr/>
      <dgm:t>
        <a:bodyPr/>
        <a:lstStyle/>
        <a:p>
          <a:endParaRPr lang="en-US"/>
        </a:p>
      </dgm:t>
    </dgm:pt>
    <dgm:pt modelId="{FA2990FF-E783-4E00-AFF8-57BC7BD8B4E9}">
      <dgm:prSet/>
      <dgm:spPr/>
      <dgm:t>
        <a:bodyPr/>
        <a:lstStyle/>
        <a:p>
          <a:r>
            <a:rPr lang="en-US">
              <a:latin typeface="Grandview" panose="020B0502040204020203" pitchFamily="34" charset="0"/>
            </a:rPr>
            <a:t>We intend to speed the transition of the software payload into UAVs for flight testing</a:t>
          </a:r>
          <a:r>
            <a:rPr lang="en-US"/>
            <a:t>.</a:t>
          </a:r>
        </a:p>
      </dgm:t>
    </dgm:pt>
    <dgm:pt modelId="{0C0672DB-4A67-413F-8E35-3D8B6F7E62A8}" type="parTrans" cxnId="{42E9628B-7E09-4D4F-BC46-91D2F2149B24}">
      <dgm:prSet/>
      <dgm:spPr/>
      <dgm:t>
        <a:bodyPr/>
        <a:lstStyle/>
        <a:p>
          <a:endParaRPr lang="en-US"/>
        </a:p>
      </dgm:t>
    </dgm:pt>
    <dgm:pt modelId="{677B3E00-CADB-42F2-B922-E5C351863F32}" type="sibTrans" cxnId="{42E9628B-7E09-4D4F-BC46-91D2F2149B24}">
      <dgm:prSet/>
      <dgm:spPr/>
      <dgm:t>
        <a:bodyPr/>
        <a:lstStyle/>
        <a:p>
          <a:endParaRPr lang="en-US"/>
        </a:p>
      </dgm:t>
    </dgm:pt>
    <dgm:pt modelId="{DE7FAB06-3EB2-4EB4-865E-D44BEF14B3B8}" type="pres">
      <dgm:prSet presAssocID="{603BE90F-BAC1-408B-BF9D-52AA76510B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93D987-4628-4805-B60A-E1EF073141D8}" type="pres">
      <dgm:prSet presAssocID="{784F0D38-656E-4E2F-ACCE-DC6C8F241C4F}" presName="hierRoot1" presStyleCnt="0"/>
      <dgm:spPr/>
    </dgm:pt>
    <dgm:pt modelId="{71E7B4A3-59F7-48E3-A545-07B8809A8B2C}" type="pres">
      <dgm:prSet presAssocID="{784F0D38-656E-4E2F-ACCE-DC6C8F241C4F}" presName="composite" presStyleCnt="0"/>
      <dgm:spPr/>
    </dgm:pt>
    <dgm:pt modelId="{CD1B8878-D747-4482-B4AF-39A475CEC86A}" type="pres">
      <dgm:prSet presAssocID="{784F0D38-656E-4E2F-ACCE-DC6C8F241C4F}" presName="background" presStyleLbl="node0" presStyleIdx="0" presStyleCnt="2"/>
      <dgm:spPr/>
    </dgm:pt>
    <dgm:pt modelId="{3CD9A86A-1E25-4128-92C7-30379B938507}" type="pres">
      <dgm:prSet presAssocID="{784F0D38-656E-4E2F-ACCE-DC6C8F241C4F}" presName="text" presStyleLbl="fgAcc0" presStyleIdx="0" presStyleCnt="2">
        <dgm:presLayoutVars>
          <dgm:chPref val="3"/>
        </dgm:presLayoutVars>
      </dgm:prSet>
      <dgm:spPr/>
    </dgm:pt>
    <dgm:pt modelId="{E522B25C-5E94-4C13-9FB2-D496E8B657E0}" type="pres">
      <dgm:prSet presAssocID="{784F0D38-656E-4E2F-ACCE-DC6C8F241C4F}" presName="hierChild2" presStyleCnt="0"/>
      <dgm:spPr/>
    </dgm:pt>
    <dgm:pt modelId="{3F1FA3C1-EDEA-4B0E-B9D2-13C65C657494}" type="pres">
      <dgm:prSet presAssocID="{75452B1B-21CA-4802-8C4B-7F2EC4943B28}" presName="Name10" presStyleLbl="parChTrans1D2" presStyleIdx="0" presStyleCnt="2"/>
      <dgm:spPr/>
    </dgm:pt>
    <dgm:pt modelId="{A77FA8D2-7F63-46AF-8735-E52370F73D03}" type="pres">
      <dgm:prSet presAssocID="{3B5DB642-1E3D-48F2-9400-9D29E7882FC0}" presName="hierRoot2" presStyleCnt="0"/>
      <dgm:spPr/>
    </dgm:pt>
    <dgm:pt modelId="{258351FD-7A85-4FE5-83A0-447E7592857B}" type="pres">
      <dgm:prSet presAssocID="{3B5DB642-1E3D-48F2-9400-9D29E7882FC0}" presName="composite2" presStyleCnt="0"/>
      <dgm:spPr/>
    </dgm:pt>
    <dgm:pt modelId="{052A214A-EF22-469D-B6D7-774F09D77695}" type="pres">
      <dgm:prSet presAssocID="{3B5DB642-1E3D-48F2-9400-9D29E7882FC0}" presName="background2" presStyleLbl="node2" presStyleIdx="0" presStyleCnt="2"/>
      <dgm:spPr/>
    </dgm:pt>
    <dgm:pt modelId="{953956DB-5E5B-4ABF-9BE4-FE3860C8B3BA}" type="pres">
      <dgm:prSet presAssocID="{3B5DB642-1E3D-48F2-9400-9D29E7882FC0}" presName="text2" presStyleLbl="fgAcc2" presStyleIdx="0" presStyleCnt="2">
        <dgm:presLayoutVars>
          <dgm:chPref val="3"/>
        </dgm:presLayoutVars>
      </dgm:prSet>
      <dgm:spPr/>
    </dgm:pt>
    <dgm:pt modelId="{C5D4C9DA-CAA3-4E03-A9F2-762F23ECFA70}" type="pres">
      <dgm:prSet presAssocID="{3B5DB642-1E3D-48F2-9400-9D29E7882FC0}" presName="hierChild3" presStyleCnt="0"/>
      <dgm:spPr/>
    </dgm:pt>
    <dgm:pt modelId="{A4A38920-6CF5-4936-85CA-CE14415347F2}" type="pres">
      <dgm:prSet presAssocID="{B2134677-9BA1-4491-AE43-0E66D1F846B3}" presName="hierRoot1" presStyleCnt="0"/>
      <dgm:spPr/>
    </dgm:pt>
    <dgm:pt modelId="{201329C7-60FB-4F93-AFC9-C43FB5C4ECE0}" type="pres">
      <dgm:prSet presAssocID="{B2134677-9BA1-4491-AE43-0E66D1F846B3}" presName="composite" presStyleCnt="0"/>
      <dgm:spPr/>
    </dgm:pt>
    <dgm:pt modelId="{58B9136F-1C12-4785-AA7D-FE57100ED762}" type="pres">
      <dgm:prSet presAssocID="{B2134677-9BA1-4491-AE43-0E66D1F846B3}" presName="background" presStyleLbl="node0" presStyleIdx="1" presStyleCnt="2"/>
      <dgm:spPr/>
    </dgm:pt>
    <dgm:pt modelId="{A0BAA349-BF8A-40FE-8AF8-CD633650437D}" type="pres">
      <dgm:prSet presAssocID="{B2134677-9BA1-4491-AE43-0E66D1F846B3}" presName="text" presStyleLbl="fgAcc0" presStyleIdx="1" presStyleCnt="2">
        <dgm:presLayoutVars>
          <dgm:chPref val="3"/>
        </dgm:presLayoutVars>
      </dgm:prSet>
      <dgm:spPr/>
    </dgm:pt>
    <dgm:pt modelId="{86BFE5BB-1C89-4C39-AD7F-2BD92240A875}" type="pres">
      <dgm:prSet presAssocID="{B2134677-9BA1-4491-AE43-0E66D1F846B3}" presName="hierChild2" presStyleCnt="0"/>
      <dgm:spPr/>
    </dgm:pt>
    <dgm:pt modelId="{58E2596D-A49A-4FB9-A689-4C39BF27DE31}" type="pres">
      <dgm:prSet presAssocID="{0C0672DB-4A67-413F-8E35-3D8B6F7E62A8}" presName="Name10" presStyleLbl="parChTrans1D2" presStyleIdx="1" presStyleCnt="2"/>
      <dgm:spPr/>
    </dgm:pt>
    <dgm:pt modelId="{E63D7C87-AC49-4D9D-856E-7069C08B169D}" type="pres">
      <dgm:prSet presAssocID="{FA2990FF-E783-4E00-AFF8-57BC7BD8B4E9}" presName="hierRoot2" presStyleCnt="0"/>
      <dgm:spPr/>
    </dgm:pt>
    <dgm:pt modelId="{E342924B-CA7E-44A1-B337-6F0807E108D8}" type="pres">
      <dgm:prSet presAssocID="{FA2990FF-E783-4E00-AFF8-57BC7BD8B4E9}" presName="composite2" presStyleCnt="0"/>
      <dgm:spPr/>
    </dgm:pt>
    <dgm:pt modelId="{021F85F6-9B31-45BF-9D9D-69B062A8FCCC}" type="pres">
      <dgm:prSet presAssocID="{FA2990FF-E783-4E00-AFF8-57BC7BD8B4E9}" presName="background2" presStyleLbl="node2" presStyleIdx="1" presStyleCnt="2"/>
      <dgm:spPr/>
    </dgm:pt>
    <dgm:pt modelId="{058336BF-1DFE-4B90-A36B-BB7D4DA0EC8C}" type="pres">
      <dgm:prSet presAssocID="{FA2990FF-E783-4E00-AFF8-57BC7BD8B4E9}" presName="text2" presStyleLbl="fgAcc2" presStyleIdx="1" presStyleCnt="2">
        <dgm:presLayoutVars>
          <dgm:chPref val="3"/>
        </dgm:presLayoutVars>
      </dgm:prSet>
      <dgm:spPr/>
    </dgm:pt>
    <dgm:pt modelId="{F65CF182-9095-43DF-9E61-ABC8923328F4}" type="pres">
      <dgm:prSet presAssocID="{FA2990FF-E783-4E00-AFF8-57BC7BD8B4E9}" presName="hierChild3" presStyleCnt="0"/>
      <dgm:spPr/>
    </dgm:pt>
  </dgm:ptLst>
  <dgm:cxnLst>
    <dgm:cxn modelId="{B8CFF102-D3D1-4819-B4FD-4C17C50EE603}" type="presOf" srcId="{603BE90F-BAC1-408B-BF9D-52AA76510BD8}" destId="{DE7FAB06-3EB2-4EB4-865E-D44BEF14B3B8}" srcOrd="0" destOrd="0" presId="urn:microsoft.com/office/officeart/2005/8/layout/hierarchy1"/>
    <dgm:cxn modelId="{47F9360D-0DD3-4076-A5ED-980AC7DB53D8}" type="presOf" srcId="{FA2990FF-E783-4E00-AFF8-57BC7BD8B4E9}" destId="{058336BF-1DFE-4B90-A36B-BB7D4DA0EC8C}" srcOrd="0" destOrd="0" presId="urn:microsoft.com/office/officeart/2005/8/layout/hierarchy1"/>
    <dgm:cxn modelId="{4348FD27-4505-4B54-81EA-ECB88397208D}" type="presOf" srcId="{784F0D38-656E-4E2F-ACCE-DC6C8F241C4F}" destId="{3CD9A86A-1E25-4128-92C7-30379B938507}" srcOrd="0" destOrd="0" presId="urn:microsoft.com/office/officeart/2005/8/layout/hierarchy1"/>
    <dgm:cxn modelId="{9E064276-EEEE-4BCB-8CBE-C3597F487C44}" srcId="{784F0D38-656E-4E2F-ACCE-DC6C8F241C4F}" destId="{3B5DB642-1E3D-48F2-9400-9D29E7882FC0}" srcOrd="0" destOrd="0" parTransId="{75452B1B-21CA-4802-8C4B-7F2EC4943B28}" sibTransId="{D56BFD93-D3A7-4129-966F-570E22C08C4A}"/>
    <dgm:cxn modelId="{1B3F387A-22AB-44B0-B9B1-DFB8F058F947}" srcId="{603BE90F-BAC1-408B-BF9D-52AA76510BD8}" destId="{784F0D38-656E-4E2F-ACCE-DC6C8F241C4F}" srcOrd="0" destOrd="0" parTransId="{47AF0CFF-5944-4558-980C-660BD3E2B34E}" sibTransId="{D311FCB6-CDE3-4E9B-8AF4-FB26BAB64B76}"/>
    <dgm:cxn modelId="{2F54C085-E19D-4A12-84BE-A7BCF1D2E6A9}" type="presOf" srcId="{B2134677-9BA1-4491-AE43-0E66D1F846B3}" destId="{A0BAA349-BF8A-40FE-8AF8-CD633650437D}" srcOrd="0" destOrd="0" presId="urn:microsoft.com/office/officeart/2005/8/layout/hierarchy1"/>
    <dgm:cxn modelId="{42E9628B-7E09-4D4F-BC46-91D2F2149B24}" srcId="{B2134677-9BA1-4491-AE43-0E66D1F846B3}" destId="{FA2990FF-E783-4E00-AFF8-57BC7BD8B4E9}" srcOrd="0" destOrd="0" parTransId="{0C0672DB-4A67-413F-8E35-3D8B6F7E62A8}" sibTransId="{677B3E00-CADB-42F2-B922-E5C351863F32}"/>
    <dgm:cxn modelId="{40B097BD-E1FE-4DB1-BDC0-73CC3FFDB71E}" type="presOf" srcId="{0C0672DB-4A67-413F-8E35-3D8B6F7E62A8}" destId="{58E2596D-A49A-4FB9-A689-4C39BF27DE31}" srcOrd="0" destOrd="0" presId="urn:microsoft.com/office/officeart/2005/8/layout/hierarchy1"/>
    <dgm:cxn modelId="{4A5C52D2-78FA-4E75-937E-F3D3FCB170DF}" type="presOf" srcId="{3B5DB642-1E3D-48F2-9400-9D29E7882FC0}" destId="{953956DB-5E5B-4ABF-9BE4-FE3860C8B3BA}" srcOrd="0" destOrd="0" presId="urn:microsoft.com/office/officeart/2005/8/layout/hierarchy1"/>
    <dgm:cxn modelId="{0B6918DD-7DBB-4E60-96E9-0AFC61186EB3}" type="presOf" srcId="{75452B1B-21CA-4802-8C4B-7F2EC4943B28}" destId="{3F1FA3C1-EDEA-4B0E-B9D2-13C65C657494}" srcOrd="0" destOrd="0" presId="urn:microsoft.com/office/officeart/2005/8/layout/hierarchy1"/>
    <dgm:cxn modelId="{FF4C27F3-B31E-4491-882B-E9CD48D7492B}" srcId="{603BE90F-BAC1-408B-BF9D-52AA76510BD8}" destId="{B2134677-9BA1-4491-AE43-0E66D1F846B3}" srcOrd="1" destOrd="0" parTransId="{65B168F7-2947-4732-A151-2FAD8BED14A1}" sibTransId="{41BCC8F1-30B2-4A7F-9A42-F7D194FFB108}"/>
    <dgm:cxn modelId="{7EA1F817-3E10-4F51-9D81-CEEF625E3FB9}" type="presParOf" srcId="{DE7FAB06-3EB2-4EB4-865E-D44BEF14B3B8}" destId="{5793D987-4628-4805-B60A-E1EF073141D8}" srcOrd="0" destOrd="0" presId="urn:microsoft.com/office/officeart/2005/8/layout/hierarchy1"/>
    <dgm:cxn modelId="{7C92A807-DE20-49E6-B72D-CCAA26E3042B}" type="presParOf" srcId="{5793D987-4628-4805-B60A-E1EF073141D8}" destId="{71E7B4A3-59F7-48E3-A545-07B8809A8B2C}" srcOrd="0" destOrd="0" presId="urn:microsoft.com/office/officeart/2005/8/layout/hierarchy1"/>
    <dgm:cxn modelId="{CEAE1DA9-52CA-4347-BFE3-D2797FFB562E}" type="presParOf" srcId="{71E7B4A3-59F7-48E3-A545-07B8809A8B2C}" destId="{CD1B8878-D747-4482-B4AF-39A475CEC86A}" srcOrd="0" destOrd="0" presId="urn:microsoft.com/office/officeart/2005/8/layout/hierarchy1"/>
    <dgm:cxn modelId="{3A91272F-AF1F-48A9-97EA-BE7D4D72BDA1}" type="presParOf" srcId="{71E7B4A3-59F7-48E3-A545-07B8809A8B2C}" destId="{3CD9A86A-1E25-4128-92C7-30379B938507}" srcOrd="1" destOrd="0" presId="urn:microsoft.com/office/officeart/2005/8/layout/hierarchy1"/>
    <dgm:cxn modelId="{B9F2B619-0502-47CD-ABDC-BEC86480FC9A}" type="presParOf" srcId="{5793D987-4628-4805-B60A-E1EF073141D8}" destId="{E522B25C-5E94-4C13-9FB2-D496E8B657E0}" srcOrd="1" destOrd="0" presId="urn:microsoft.com/office/officeart/2005/8/layout/hierarchy1"/>
    <dgm:cxn modelId="{6396B15B-F49E-48E9-853F-996E08D7D0DD}" type="presParOf" srcId="{E522B25C-5E94-4C13-9FB2-D496E8B657E0}" destId="{3F1FA3C1-EDEA-4B0E-B9D2-13C65C657494}" srcOrd="0" destOrd="0" presId="urn:microsoft.com/office/officeart/2005/8/layout/hierarchy1"/>
    <dgm:cxn modelId="{E3BDFA89-82C1-486C-8363-EB08EF5C8292}" type="presParOf" srcId="{E522B25C-5E94-4C13-9FB2-D496E8B657E0}" destId="{A77FA8D2-7F63-46AF-8735-E52370F73D03}" srcOrd="1" destOrd="0" presId="urn:microsoft.com/office/officeart/2005/8/layout/hierarchy1"/>
    <dgm:cxn modelId="{C4886919-99A8-46AE-A73C-F3C37CD670A9}" type="presParOf" srcId="{A77FA8D2-7F63-46AF-8735-E52370F73D03}" destId="{258351FD-7A85-4FE5-83A0-447E7592857B}" srcOrd="0" destOrd="0" presId="urn:microsoft.com/office/officeart/2005/8/layout/hierarchy1"/>
    <dgm:cxn modelId="{0117EC5F-044F-4BBC-9CCB-1340FDCE1DD7}" type="presParOf" srcId="{258351FD-7A85-4FE5-83A0-447E7592857B}" destId="{052A214A-EF22-469D-B6D7-774F09D77695}" srcOrd="0" destOrd="0" presId="urn:microsoft.com/office/officeart/2005/8/layout/hierarchy1"/>
    <dgm:cxn modelId="{B5181020-C487-434D-9328-5C6298FD6FB4}" type="presParOf" srcId="{258351FD-7A85-4FE5-83A0-447E7592857B}" destId="{953956DB-5E5B-4ABF-9BE4-FE3860C8B3BA}" srcOrd="1" destOrd="0" presId="urn:microsoft.com/office/officeart/2005/8/layout/hierarchy1"/>
    <dgm:cxn modelId="{0E05688A-112A-4896-88B8-7E25280D9EEE}" type="presParOf" srcId="{A77FA8D2-7F63-46AF-8735-E52370F73D03}" destId="{C5D4C9DA-CAA3-4E03-A9F2-762F23ECFA70}" srcOrd="1" destOrd="0" presId="urn:microsoft.com/office/officeart/2005/8/layout/hierarchy1"/>
    <dgm:cxn modelId="{27D2DEB3-1345-420F-9393-4600816128C5}" type="presParOf" srcId="{DE7FAB06-3EB2-4EB4-865E-D44BEF14B3B8}" destId="{A4A38920-6CF5-4936-85CA-CE14415347F2}" srcOrd="1" destOrd="0" presId="urn:microsoft.com/office/officeart/2005/8/layout/hierarchy1"/>
    <dgm:cxn modelId="{6876D043-B1C5-4242-BC7C-5FBEDBBA64DD}" type="presParOf" srcId="{A4A38920-6CF5-4936-85CA-CE14415347F2}" destId="{201329C7-60FB-4F93-AFC9-C43FB5C4ECE0}" srcOrd="0" destOrd="0" presId="urn:microsoft.com/office/officeart/2005/8/layout/hierarchy1"/>
    <dgm:cxn modelId="{1CC048CF-B4C1-48BE-812C-25CA70BB72D3}" type="presParOf" srcId="{201329C7-60FB-4F93-AFC9-C43FB5C4ECE0}" destId="{58B9136F-1C12-4785-AA7D-FE57100ED762}" srcOrd="0" destOrd="0" presId="urn:microsoft.com/office/officeart/2005/8/layout/hierarchy1"/>
    <dgm:cxn modelId="{76E3B6D6-3092-4B20-A073-7C000CAEE83B}" type="presParOf" srcId="{201329C7-60FB-4F93-AFC9-C43FB5C4ECE0}" destId="{A0BAA349-BF8A-40FE-8AF8-CD633650437D}" srcOrd="1" destOrd="0" presId="urn:microsoft.com/office/officeart/2005/8/layout/hierarchy1"/>
    <dgm:cxn modelId="{71FA25F6-7AF6-45F9-ABEE-5CFE01AC8EFD}" type="presParOf" srcId="{A4A38920-6CF5-4936-85CA-CE14415347F2}" destId="{86BFE5BB-1C89-4C39-AD7F-2BD92240A875}" srcOrd="1" destOrd="0" presId="urn:microsoft.com/office/officeart/2005/8/layout/hierarchy1"/>
    <dgm:cxn modelId="{C93D2677-5BFF-4BFD-A995-DBEE8EC2CCA9}" type="presParOf" srcId="{86BFE5BB-1C89-4C39-AD7F-2BD92240A875}" destId="{58E2596D-A49A-4FB9-A689-4C39BF27DE31}" srcOrd="0" destOrd="0" presId="urn:microsoft.com/office/officeart/2005/8/layout/hierarchy1"/>
    <dgm:cxn modelId="{196733F7-BE53-4639-B11C-98C65BEC4EBF}" type="presParOf" srcId="{86BFE5BB-1C89-4C39-AD7F-2BD92240A875}" destId="{E63D7C87-AC49-4D9D-856E-7069C08B169D}" srcOrd="1" destOrd="0" presId="urn:microsoft.com/office/officeart/2005/8/layout/hierarchy1"/>
    <dgm:cxn modelId="{0BA53DC2-6627-4CC3-90C7-EA6A5A7D9A57}" type="presParOf" srcId="{E63D7C87-AC49-4D9D-856E-7069C08B169D}" destId="{E342924B-CA7E-44A1-B337-6F0807E108D8}" srcOrd="0" destOrd="0" presId="urn:microsoft.com/office/officeart/2005/8/layout/hierarchy1"/>
    <dgm:cxn modelId="{F3153C8B-C0CE-499B-B315-848F1FBBA89B}" type="presParOf" srcId="{E342924B-CA7E-44A1-B337-6F0807E108D8}" destId="{021F85F6-9B31-45BF-9D9D-69B062A8FCCC}" srcOrd="0" destOrd="0" presId="urn:microsoft.com/office/officeart/2005/8/layout/hierarchy1"/>
    <dgm:cxn modelId="{9E20A4E4-6A2E-43EB-84D2-F9623D332167}" type="presParOf" srcId="{E342924B-CA7E-44A1-B337-6F0807E108D8}" destId="{058336BF-1DFE-4B90-A36B-BB7D4DA0EC8C}" srcOrd="1" destOrd="0" presId="urn:microsoft.com/office/officeart/2005/8/layout/hierarchy1"/>
    <dgm:cxn modelId="{9076A33E-8E24-4B08-A204-BDC1F9E9021D}" type="presParOf" srcId="{E63D7C87-AC49-4D9D-856E-7069C08B169D}" destId="{F65CF182-9095-43DF-9E61-ABC8923328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B03949-5A77-49A3-AB07-66267270C3B5}" type="doc">
      <dgm:prSet loTypeId="urn:microsoft.com/office/officeart/2018/2/layout/IconVerticalSolidList" loCatId="icon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FEEFA8-AA1C-4C79-904E-60D8CA33A51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800">
              <a:latin typeface="Grandview" panose="020B0502040204020203" pitchFamily="34" charset="0"/>
            </a:rPr>
            <a:t>Current design set is run on Windows machines</a:t>
          </a:r>
        </a:p>
      </dgm:t>
    </dgm:pt>
    <dgm:pt modelId="{2C7A933D-0A84-4EA2-AAF2-6C8E557300B9}" type="parTrans" cxnId="{A1B7AFA7-2054-4E6F-8CDE-312595A3D9E0}">
      <dgm:prSet/>
      <dgm:spPr/>
      <dgm:t>
        <a:bodyPr/>
        <a:lstStyle/>
        <a:p>
          <a:endParaRPr lang="en-US"/>
        </a:p>
      </dgm:t>
    </dgm:pt>
    <dgm:pt modelId="{70E86F79-DA68-4359-8C9A-A3E526116504}" type="sibTrans" cxnId="{A1B7AFA7-2054-4E6F-8CDE-312595A3D9E0}">
      <dgm:prSet/>
      <dgm:spPr/>
      <dgm:t>
        <a:bodyPr/>
        <a:lstStyle/>
        <a:p>
          <a:endParaRPr lang="en-US"/>
        </a:p>
      </dgm:t>
    </dgm:pt>
    <dgm:pt modelId="{10C5F9D7-A761-4598-AB3F-9279A7A57251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800">
              <a:latin typeface="Grandview" panose="020B0502040204020203" pitchFamily="34" charset="0"/>
            </a:rPr>
            <a:t>Instruction set will assist in starting up software/hardware on the Jetson</a:t>
          </a:r>
        </a:p>
      </dgm:t>
    </dgm:pt>
    <dgm:pt modelId="{AD73AF69-1508-4F3C-816D-6156E20ACE74}" type="parTrans" cxnId="{6FC41216-BD1E-4FFE-9009-D8943ADE6A9C}">
      <dgm:prSet/>
      <dgm:spPr/>
      <dgm:t>
        <a:bodyPr/>
        <a:lstStyle/>
        <a:p>
          <a:endParaRPr lang="en-US"/>
        </a:p>
      </dgm:t>
    </dgm:pt>
    <dgm:pt modelId="{0C21EF49-C558-4B8D-8ED3-B97C040C67EA}" type="sibTrans" cxnId="{6FC41216-BD1E-4FFE-9009-D8943ADE6A9C}">
      <dgm:prSet/>
      <dgm:spPr/>
      <dgm:t>
        <a:bodyPr/>
        <a:lstStyle/>
        <a:p>
          <a:endParaRPr lang="en-US"/>
        </a:p>
      </dgm:t>
    </dgm:pt>
    <dgm:pt modelId="{AB042A39-67EE-472B-9DEB-5198AB33183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800">
              <a:latin typeface="Grandview" panose="020B0502040204020203" pitchFamily="34" charset="0"/>
            </a:rPr>
            <a:t>Exports will be functional to run on the Jetson that can be operated on multiple UAVs </a:t>
          </a:r>
        </a:p>
      </dgm:t>
    </dgm:pt>
    <dgm:pt modelId="{3AB5554B-D673-413C-A8F6-39E370A3B049}" type="parTrans" cxnId="{CA12E96F-7C3F-45D1-80E2-88091DDFBD39}">
      <dgm:prSet/>
      <dgm:spPr/>
      <dgm:t>
        <a:bodyPr/>
        <a:lstStyle/>
        <a:p>
          <a:endParaRPr lang="en-US"/>
        </a:p>
      </dgm:t>
    </dgm:pt>
    <dgm:pt modelId="{4A16E238-CD20-4A35-A427-B0BF982F43D8}" type="sibTrans" cxnId="{CA12E96F-7C3F-45D1-80E2-88091DDFBD39}">
      <dgm:prSet/>
      <dgm:spPr/>
      <dgm:t>
        <a:bodyPr/>
        <a:lstStyle/>
        <a:p>
          <a:endParaRPr lang="en-US"/>
        </a:p>
      </dgm:t>
    </dgm:pt>
    <dgm:pt modelId="{ABCF29C7-DFE5-48E3-86E6-092239A8827F}" type="pres">
      <dgm:prSet presAssocID="{D1B03949-5A77-49A3-AB07-66267270C3B5}" presName="root" presStyleCnt="0">
        <dgm:presLayoutVars>
          <dgm:dir/>
          <dgm:resizeHandles val="exact"/>
        </dgm:presLayoutVars>
      </dgm:prSet>
      <dgm:spPr/>
    </dgm:pt>
    <dgm:pt modelId="{DBB6720F-11C8-4521-AC95-C11E16514B08}" type="pres">
      <dgm:prSet presAssocID="{9FFEEFA8-AA1C-4C79-904E-60D8CA33A518}" presName="compNode" presStyleCnt="0"/>
      <dgm:spPr/>
    </dgm:pt>
    <dgm:pt modelId="{8784881F-F485-4DDE-8641-FADB4EBF6AFE}" type="pres">
      <dgm:prSet presAssocID="{9FFEEFA8-AA1C-4C79-904E-60D8CA33A518}" presName="bgRect" presStyleLbl="bgShp" presStyleIdx="0" presStyleCnt="3"/>
      <dgm:spPr/>
    </dgm:pt>
    <dgm:pt modelId="{8D76635E-11FC-4BE4-BF67-A30F7A5173E9}" type="pres">
      <dgm:prSet presAssocID="{9FFEEFA8-AA1C-4C79-904E-60D8CA33A5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F2554C8-D44D-442D-9F22-9CCF700BABC4}" type="pres">
      <dgm:prSet presAssocID="{9FFEEFA8-AA1C-4C79-904E-60D8CA33A518}" presName="spaceRect" presStyleCnt="0"/>
      <dgm:spPr/>
    </dgm:pt>
    <dgm:pt modelId="{B40229AC-B8CC-4018-BD31-B4CA0FB7936E}" type="pres">
      <dgm:prSet presAssocID="{9FFEEFA8-AA1C-4C79-904E-60D8CA33A518}" presName="parTx" presStyleLbl="revTx" presStyleIdx="0" presStyleCnt="3" custScaleX="104817">
        <dgm:presLayoutVars>
          <dgm:chMax val="0"/>
          <dgm:chPref val="0"/>
        </dgm:presLayoutVars>
      </dgm:prSet>
      <dgm:spPr/>
    </dgm:pt>
    <dgm:pt modelId="{37BB8640-9203-4D1D-81DB-D92907AD9155}" type="pres">
      <dgm:prSet presAssocID="{70E86F79-DA68-4359-8C9A-A3E526116504}" presName="sibTrans" presStyleCnt="0"/>
      <dgm:spPr/>
    </dgm:pt>
    <dgm:pt modelId="{BCB63896-2469-4BCC-8016-709A91982F5E}" type="pres">
      <dgm:prSet presAssocID="{10C5F9D7-A761-4598-AB3F-9279A7A57251}" presName="compNode" presStyleCnt="0"/>
      <dgm:spPr/>
    </dgm:pt>
    <dgm:pt modelId="{B6048D11-FD69-4548-BFA4-B8952E31014B}" type="pres">
      <dgm:prSet presAssocID="{10C5F9D7-A761-4598-AB3F-9279A7A57251}" presName="bgRect" presStyleLbl="bgShp" presStyleIdx="1" presStyleCnt="3"/>
      <dgm:spPr/>
    </dgm:pt>
    <dgm:pt modelId="{330A6013-B565-4A3C-8B67-A816DF5E00E8}" type="pres">
      <dgm:prSet presAssocID="{10C5F9D7-A761-4598-AB3F-9279A7A572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AA165F2-41E7-4380-85A9-76D9427236D3}" type="pres">
      <dgm:prSet presAssocID="{10C5F9D7-A761-4598-AB3F-9279A7A57251}" presName="spaceRect" presStyleCnt="0"/>
      <dgm:spPr/>
    </dgm:pt>
    <dgm:pt modelId="{EC7775BB-1419-44FD-B016-A5EBC2FC87BF}" type="pres">
      <dgm:prSet presAssocID="{10C5F9D7-A761-4598-AB3F-9279A7A57251}" presName="parTx" presStyleLbl="revTx" presStyleIdx="1" presStyleCnt="3" custScaleX="131386">
        <dgm:presLayoutVars>
          <dgm:chMax val="0"/>
          <dgm:chPref val="0"/>
        </dgm:presLayoutVars>
      </dgm:prSet>
      <dgm:spPr/>
    </dgm:pt>
    <dgm:pt modelId="{FC6F66A1-ABEA-436F-90AD-FF0196C62026}" type="pres">
      <dgm:prSet presAssocID="{0C21EF49-C558-4B8D-8ED3-B97C040C67EA}" presName="sibTrans" presStyleCnt="0"/>
      <dgm:spPr/>
    </dgm:pt>
    <dgm:pt modelId="{D2E3F31B-E24D-49AD-A2E0-94765D52C20D}" type="pres">
      <dgm:prSet presAssocID="{AB042A39-67EE-472B-9DEB-5198AB331839}" presName="compNode" presStyleCnt="0"/>
      <dgm:spPr/>
    </dgm:pt>
    <dgm:pt modelId="{8A2798B7-6671-430D-9189-D3315BB53BB6}" type="pres">
      <dgm:prSet presAssocID="{AB042A39-67EE-472B-9DEB-5198AB331839}" presName="bgRect" presStyleLbl="bgShp" presStyleIdx="2" presStyleCnt="3"/>
      <dgm:spPr/>
    </dgm:pt>
    <dgm:pt modelId="{E81FDE58-84C7-43FF-A593-9D01F036EE18}" type="pres">
      <dgm:prSet presAssocID="{AB042A39-67EE-472B-9DEB-5198AB3318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A098CA-53BD-46E5-BAC1-47E6D85A708B}" type="pres">
      <dgm:prSet presAssocID="{AB042A39-67EE-472B-9DEB-5198AB331839}" presName="spaceRect" presStyleCnt="0"/>
      <dgm:spPr/>
    </dgm:pt>
    <dgm:pt modelId="{C22D03EF-CB63-4C25-A298-9DD01C120F0B}" type="pres">
      <dgm:prSet presAssocID="{AB042A39-67EE-472B-9DEB-5198AB331839}" presName="parTx" presStyleLbl="revTx" presStyleIdx="2" presStyleCnt="3" custScaleX="114659">
        <dgm:presLayoutVars>
          <dgm:chMax val="0"/>
          <dgm:chPref val="0"/>
        </dgm:presLayoutVars>
      </dgm:prSet>
      <dgm:spPr/>
    </dgm:pt>
  </dgm:ptLst>
  <dgm:cxnLst>
    <dgm:cxn modelId="{630EA404-4C4F-42FE-B6E7-5CAC1996D808}" type="presOf" srcId="{D1B03949-5A77-49A3-AB07-66267270C3B5}" destId="{ABCF29C7-DFE5-48E3-86E6-092239A8827F}" srcOrd="0" destOrd="0" presId="urn:microsoft.com/office/officeart/2018/2/layout/IconVerticalSolidList"/>
    <dgm:cxn modelId="{8BD38415-8809-430C-896F-843742982CBD}" type="presOf" srcId="{AB042A39-67EE-472B-9DEB-5198AB331839}" destId="{C22D03EF-CB63-4C25-A298-9DD01C120F0B}" srcOrd="0" destOrd="0" presId="urn:microsoft.com/office/officeart/2018/2/layout/IconVerticalSolidList"/>
    <dgm:cxn modelId="{6FC41216-BD1E-4FFE-9009-D8943ADE6A9C}" srcId="{D1B03949-5A77-49A3-AB07-66267270C3B5}" destId="{10C5F9D7-A761-4598-AB3F-9279A7A57251}" srcOrd="1" destOrd="0" parTransId="{AD73AF69-1508-4F3C-816D-6156E20ACE74}" sibTransId="{0C21EF49-C558-4B8D-8ED3-B97C040C67EA}"/>
    <dgm:cxn modelId="{CA12E96F-7C3F-45D1-80E2-88091DDFBD39}" srcId="{D1B03949-5A77-49A3-AB07-66267270C3B5}" destId="{AB042A39-67EE-472B-9DEB-5198AB331839}" srcOrd="2" destOrd="0" parTransId="{3AB5554B-D673-413C-A8F6-39E370A3B049}" sibTransId="{4A16E238-CD20-4A35-A427-B0BF982F43D8}"/>
    <dgm:cxn modelId="{DC921357-7551-4C3E-8044-618C234F4CF6}" type="presOf" srcId="{9FFEEFA8-AA1C-4C79-904E-60D8CA33A518}" destId="{B40229AC-B8CC-4018-BD31-B4CA0FB7936E}" srcOrd="0" destOrd="0" presId="urn:microsoft.com/office/officeart/2018/2/layout/IconVerticalSolidList"/>
    <dgm:cxn modelId="{1C442E77-9A67-4BB6-9650-84CDE8218A12}" type="presOf" srcId="{10C5F9D7-A761-4598-AB3F-9279A7A57251}" destId="{EC7775BB-1419-44FD-B016-A5EBC2FC87BF}" srcOrd="0" destOrd="0" presId="urn:microsoft.com/office/officeart/2018/2/layout/IconVerticalSolidList"/>
    <dgm:cxn modelId="{A1B7AFA7-2054-4E6F-8CDE-312595A3D9E0}" srcId="{D1B03949-5A77-49A3-AB07-66267270C3B5}" destId="{9FFEEFA8-AA1C-4C79-904E-60D8CA33A518}" srcOrd="0" destOrd="0" parTransId="{2C7A933D-0A84-4EA2-AAF2-6C8E557300B9}" sibTransId="{70E86F79-DA68-4359-8C9A-A3E526116504}"/>
    <dgm:cxn modelId="{F90D57CA-B62F-4331-8AFE-065D56ABF96A}" type="presParOf" srcId="{ABCF29C7-DFE5-48E3-86E6-092239A8827F}" destId="{DBB6720F-11C8-4521-AC95-C11E16514B08}" srcOrd="0" destOrd="0" presId="urn:microsoft.com/office/officeart/2018/2/layout/IconVerticalSolidList"/>
    <dgm:cxn modelId="{A0342B5F-ACB5-484B-8C46-C2FC1CE0C569}" type="presParOf" srcId="{DBB6720F-11C8-4521-AC95-C11E16514B08}" destId="{8784881F-F485-4DDE-8641-FADB4EBF6AFE}" srcOrd="0" destOrd="0" presId="urn:microsoft.com/office/officeart/2018/2/layout/IconVerticalSolidList"/>
    <dgm:cxn modelId="{ECF7930C-1856-4267-B5B0-5DA5B5998D6D}" type="presParOf" srcId="{DBB6720F-11C8-4521-AC95-C11E16514B08}" destId="{8D76635E-11FC-4BE4-BF67-A30F7A5173E9}" srcOrd="1" destOrd="0" presId="urn:microsoft.com/office/officeart/2018/2/layout/IconVerticalSolidList"/>
    <dgm:cxn modelId="{8852AA22-232B-4DF5-89D6-887ACD1730FF}" type="presParOf" srcId="{DBB6720F-11C8-4521-AC95-C11E16514B08}" destId="{9F2554C8-D44D-442D-9F22-9CCF700BABC4}" srcOrd="2" destOrd="0" presId="urn:microsoft.com/office/officeart/2018/2/layout/IconVerticalSolidList"/>
    <dgm:cxn modelId="{F2823F3F-93A3-413E-84AE-479100E50E23}" type="presParOf" srcId="{DBB6720F-11C8-4521-AC95-C11E16514B08}" destId="{B40229AC-B8CC-4018-BD31-B4CA0FB7936E}" srcOrd="3" destOrd="0" presId="urn:microsoft.com/office/officeart/2018/2/layout/IconVerticalSolidList"/>
    <dgm:cxn modelId="{CBE35AE1-AAF5-4465-9DED-79A38650A5D6}" type="presParOf" srcId="{ABCF29C7-DFE5-48E3-86E6-092239A8827F}" destId="{37BB8640-9203-4D1D-81DB-D92907AD9155}" srcOrd="1" destOrd="0" presId="urn:microsoft.com/office/officeart/2018/2/layout/IconVerticalSolidList"/>
    <dgm:cxn modelId="{13003ECE-A840-4248-85DB-B518B6E4CB36}" type="presParOf" srcId="{ABCF29C7-DFE5-48E3-86E6-092239A8827F}" destId="{BCB63896-2469-4BCC-8016-709A91982F5E}" srcOrd="2" destOrd="0" presId="urn:microsoft.com/office/officeart/2018/2/layout/IconVerticalSolidList"/>
    <dgm:cxn modelId="{35ADE446-F2C6-4509-B1C2-23D67717ACE3}" type="presParOf" srcId="{BCB63896-2469-4BCC-8016-709A91982F5E}" destId="{B6048D11-FD69-4548-BFA4-B8952E31014B}" srcOrd="0" destOrd="0" presId="urn:microsoft.com/office/officeart/2018/2/layout/IconVerticalSolidList"/>
    <dgm:cxn modelId="{72E572CD-2362-4244-AB84-19B1755B6164}" type="presParOf" srcId="{BCB63896-2469-4BCC-8016-709A91982F5E}" destId="{330A6013-B565-4A3C-8B67-A816DF5E00E8}" srcOrd="1" destOrd="0" presId="urn:microsoft.com/office/officeart/2018/2/layout/IconVerticalSolidList"/>
    <dgm:cxn modelId="{5E8E8D90-CCBF-4E05-A94B-C56749CD1893}" type="presParOf" srcId="{BCB63896-2469-4BCC-8016-709A91982F5E}" destId="{0AA165F2-41E7-4380-85A9-76D9427236D3}" srcOrd="2" destOrd="0" presId="urn:microsoft.com/office/officeart/2018/2/layout/IconVerticalSolidList"/>
    <dgm:cxn modelId="{D113F3E7-30C3-4ED8-9C08-F8FFCCBB94BE}" type="presParOf" srcId="{BCB63896-2469-4BCC-8016-709A91982F5E}" destId="{EC7775BB-1419-44FD-B016-A5EBC2FC87BF}" srcOrd="3" destOrd="0" presId="urn:microsoft.com/office/officeart/2018/2/layout/IconVerticalSolidList"/>
    <dgm:cxn modelId="{B598BC41-6BFE-453B-B676-EBBC09A1B2C7}" type="presParOf" srcId="{ABCF29C7-DFE5-48E3-86E6-092239A8827F}" destId="{FC6F66A1-ABEA-436F-90AD-FF0196C62026}" srcOrd="3" destOrd="0" presId="urn:microsoft.com/office/officeart/2018/2/layout/IconVerticalSolidList"/>
    <dgm:cxn modelId="{7041F1DD-97FA-435B-9FDD-08A5853252B1}" type="presParOf" srcId="{ABCF29C7-DFE5-48E3-86E6-092239A8827F}" destId="{D2E3F31B-E24D-49AD-A2E0-94765D52C20D}" srcOrd="4" destOrd="0" presId="urn:microsoft.com/office/officeart/2018/2/layout/IconVerticalSolidList"/>
    <dgm:cxn modelId="{B220C86B-6FC0-4DCA-85E4-1E472BEE9B3A}" type="presParOf" srcId="{D2E3F31B-E24D-49AD-A2E0-94765D52C20D}" destId="{8A2798B7-6671-430D-9189-D3315BB53BB6}" srcOrd="0" destOrd="0" presId="urn:microsoft.com/office/officeart/2018/2/layout/IconVerticalSolidList"/>
    <dgm:cxn modelId="{6C73901C-1734-4791-9AD7-B9C121BFF1DC}" type="presParOf" srcId="{D2E3F31B-E24D-49AD-A2E0-94765D52C20D}" destId="{E81FDE58-84C7-43FF-A593-9D01F036EE18}" srcOrd="1" destOrd="0" presId="urn:microsoft.com/office/officeart/2018/2/layout/IconVerticalSolidList"/>
    <dgm:cxn modelId="{9B923C0E-9F4D-40C1-96B6-E21E3C24667D}" type="presParOf" srcId="{D2E3F31B-E24D-49AD-A2E0-94765D52C20D}" destId="{5BA098CA-53BD-46E5-BAC1-47E6D85A708B}" srcOrd="2" destOrd="0" presId="urn:microsoft.com/office/officeart/2018/2/layout/IconVerticalSolidList"/>
    <dgm:cxn modelId="{5A3E35A9-EF8A-4B02-A240-0C608B9C2343}" type="presParOf" srcId="{D2E3F31B-E24D-49AD-A2E0-94765D52C20D}" destId="{C22D03EF-CB63-4C25-A298-9DD01C120F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6366FA-F599-4B69-945B-42203AA5BABA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D6370BF-D1C9-48A1-BECC-A132C3D35C4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>
              <a:latin typeface="Grandview" panose="020B0502040204020203" pitchFamily="34" charset="0"/>
            </a:rPr>
            <a:t>Hardware restrictions to run design software</a:t>
          </a:r>
        </a:p>
      </dgm:t>
    </dgm:pt>
    <dgm:pt modelId="{BFD15294-8B7D-455E-8AA3-EA30334814A2}" type="parTrans" cxnId="{BF0D5346-39E6-4255-9FD8-20C32ABF70B9}">
      <dgm:prSet/>
      <dgm:spPr/>
      <dgm:t>
        <a:bodyPr/>
        <a:lstStyle/>
        <a:p>
          <a:endParaRPr lang="en-US"/>
        </a:p>
      </dgm:t>
    </dgm:pt>
    <dgm:pt modelId="{9EC84F22-E522-49E7-B8A8-259F27807B73}" type="sibTrans" cxnId="{BF0D5346-39E6-4255-9FD8-20C32ABF70B9}">
      <dgm:prSet/>
      <dgm:spPr/>
      <dgm:t>
        <a:bodyPr/>
        <a:lstStyle/>
        <a:p>
          <a:endParaRPr lang="en-US"/>
        </a:p>
      </dgm:t>
    </dgm:pt>
    <dgm:pt modelId="{7099A69E-2899-4331-871F-FA58069CB12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/>
            <a:t>Limitations of resources available on Jetson hardware</a:t>
          </a:r>
        </a:p>
      </dgm:t>
    </dgm:pt>
    <dgm:pt modelId="{A7B488C1-5C62-4DE1-A061-D3D6BEF1BF1D}" type="parTrans" cxnId="{87C9F7D3-DCF7-4874-9EC8-33127BFC8918}">
      <dgm:prSet/>
      <dgm:spPr/>
      <dgm:t>
        <a:bodyPr/>
        <a:lstStyle/>
        <a:p>
          <a:endParaRPr lang="en-US"/>
        </a:p>
      </dgm:t>
    </dgm:pt>
    <dgm:pt modelId="{DF0A0B88-3FF9-4A8F-9E87-F1090B83C55A}" type="sibTrans" cxnId="{87C9F7D3-DCF7-4874-9EC8-33127BFC8918}">
      <dgm:prSet/>
      <dgm:spPr/>
      <dgm:t>
        <a:bodyPr/>
        <a:lstStyle/>
        <a:p>
          <a:endParaRPr lang="en-US"/>
        </a:p>
      </dgm:t>
    </dgm:pt>
    <dgm:pt modelId="{889788EA-58D0-4EE9-A3F4-5FE08CE7E54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>
              <a:latin typeface="Grandview" panose="020B0502040204020203" pitchFamily="34" charset="0"/>
            </a:rPr>
            <a:t>Reaching out to knowledgeable sources for information about standard operations</a:t>
          </a:r>
        </a:p>
      </dgm:t>
    </dgm:pt>
    <dgm:pt modelId="{074794F7-DC52-4D67-A4E3-AF18EE785C31}" type="parTrans" cxnId="{45490064-D100-4B20-B7A4-5C6CB44F7E3B}">
      <dgm:prSet/>
      <dgm:spPr/>
      <dgm:t>
        <a:bodyPr/>
        <a:lstStyle/>
        <a:p>
          <a:endParaRPr lang="en-US"/>
        </a:p>
      </dgm:t>
    </dgm:pt>
    <dgm:pt modelId="{BF476DCD-CE9E-43F8-8C15-A43A9162E0F8}" type="sibTrans" cxnId="{45490064-D100-4B20-B7A4-5C6CB44F7E3B}">
      <dgm:prSet/>
      <dgm:spPr/>
      <dgm:t>
        <a:bodyPr/>
        <a:lstStyle/>
        <a:p>
          <a:endParaRPr lang="en-US"/>
        </a:p>
      </dgm:t>
    </dgm:pt>
    <dgm:pt modelId="{7ADA60F3-DED9-4556-9059-DDBC03BD1CE8}" type="pres">
      <dgm:prSet presAssocID="{7C6366FA-F599-4B69-945B-42203AA5BABA}" presName="root" presStyleCnt="0">
        <dgm:presLayoutVars>
          <dgm:dir/>
          <dgm:resizeHandles val="exact"/>
        </dgm:presLayoutVars>
      </dgm:prSet>
      <dgm:spPr/>
    </dgm:pt>
    <dgm:pt modelId="{0204B264-15A0-4D7A-A3BF-9E2BC3B54F99}" type="pres">
      <dgm:prSet presAssocID="{9D6370BF-D1C9-48A1-BECC-A132C3D35C46}" presName="compNode" presStyleCnt="0"/>
      <dgm:spPr/>
    </dgm:pt>
    <dgm:pt modelId="{C1487D88-1A83-46B0-BF9C-C3BAEE7F32F4}" type="pres">
      <dgm:prSet presAssocID="{9D6370BF-D1C9-48A1-BECC-A132C3D35C46}" presName="bgRect" presStyleLbl="bgShp" presStyleIdx="0" presStyleCnt="3"/>
      <dgm:spPr/>
    </dgm:pt>
    <dgm:pt modelId="{C50960EA-F43A-4B72-98A5-FF3B26DABA3F}" type="pres">
      <dgm:prSet presAssocID="{9D6370BF-D1C9-48A1-BECC-A132C3D35C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2170DC0-69C6-4414-AD1B-E33C7539EA9A}" type="pres">
      <dgm:prSet presAssocID="{9D6370BF-D1C9-48A1-BECC-A132C3D35C46}" presName="spaceRect" presStyleCnt="0"/>
      <dgm:spPr/>
    </dgm:pt>
    <dgm:pt modelId="{A6AE524D-51EC-4EBD-954D-94512FCC80E7}" type="pres">
      <dgm:prSet presAssocID="{9D6370BF-D1C9-48A1-BECC-A132C3D35C46}" presName="parTx" presStyleLbl="revTx" presStyleIdx="0" presStyleCnt="3">
        <dgm:presLayoutVars>
          <dgm:chMax val="0"/>
          <dgm:chPref val="0"/>
        </dgm:presLayoutVars>
      </dgm:prSet>
      <dgm:spPr/>
    </dgm:pt>
    <dgm:pt modelId="{03CF009F-AFDC-4B50-8C38-FBA3682E6225}" type="pres">
      <dgm:prSet presAssocID="{9EC84F22-E522-49E7-B8A8-259F27807B73}" presName="sibTrans" presStyleCnt="0"/>
      <dgm:spPr/>
    </dgm:pt>
    <dgm:pt modelId="{4E0E507F-3140-4735-8860-9A4F8CB21AFA}" type="pres">
      <dgm:prSet presAssocID="{7099A69E-2899-4331-871F-FA58069CB12E}" presName="compNode" presStyleCnt="0"/>
      <dgm:spPr/>
    </dgm:pt>
    <dgm:pt modelId="{8C84ECE8-E9B4-4D13-8CAE-A399C2DE596D}" type="pres">
      <dgm:prSet presAssocID="{7099A69E-2899-4331-871F-FA58069CB12E}" presName="bgRect" presStyleLbl="bgShp" presStyleIdx="1" presStyleCnt="3"/>
      <dgm:spPr/>
    </dgm:pt>
    <dgm:pt modelId="{134FB740-B180-478D-AE41-A278A937D0ED}" type="pres">
      <dgm:prSet presAssocID="{7099A69E-2899-4331-871F-FA58069CB1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1540144-A8DF-43CA-8A37-26100B2F71C4}" type="pres">
      <dgm:prSet presAssocID="{7099A69E-2899-4331-871F-FA58069CB12E}" presName="spaceRect" presStyleCnt="0"/>
      <dgm:spPr/>
    </dgm:pt>
    <dgm:pt modelId="{9E660AC7-A72F-4113-B5A0-3E4FA4544227}" type="pres">
      <dgm:prSet presAssocID="{7099A69E-2899-4331-871F-FA58069CB12E}" presName="parTx" presStyleLbl="revTx" presStyleIdx="1" presStyleCnt="3">
        <dgm:presLayoutVars>
          <dgm:chMax val="0"/>
          <dgm:chPref val="0"/>
        </dgm:presLayoutVars>
      </dgm:prSet>
      <dgm:spPr/>
    </dgm:pt>
    <dgm:pt modelId="{F94E1386-8E71-4F42-AC74-67D6AD575387}" type="pres">
      <dgm:prSet presAssocID="{DF0A0B88-3FF9-4A8F-9E87-F1090B83C55A}" presName="sibTrans" presStyleCnt="0"/>
      <dgm:spPr/>
    </dgm:pt>
    <dgm:pt modelId="{D8E6415A-5C63-4AB2-AA03-8C7D3B6C5018}" type="pres">
      <dgm:prSet presAssocID="{889788EA-58D0-4EE9-A3F4-5FE08CE7E547}" presName="compNode" presStyleCnt="0"/>
      <dgm:spPr/>
    </dgm:pt>
    <dgm:pt modelId="{94269D37-0EDE-4788-890A-3B7887219D1B}" type="pres">
      <dgm:prSet presAssocID="{889788EA-58D0-4EE9-A3F4-5FE08CE7E547}" presName="bgRect" presStyleLbl="bgShp" presStyleIdx="2" presStyleCnt="3"/>
      <dgm:spPr/>
    </dgm:pt>
    <dgm:pt modelId="{1B874C5B-52FC-457D-9E95-04942A46F6DE}" type="pres">
      <dgm:prSet presAssocID="{889788EA-58D0-4EE9-A3F4-5FE08CE7E5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DFF0A5-AF7F-4B6F-9110-424A2C90E2DC}" type="pres">
      <dgm:prSet presAssocID="{889788EA-58D0-4EE9-A3F4-5FE08CE7E547}" presName="spaceRect" presStyleCnt="0"/>
      <dgm:spPr/>
    </dgm:pt>
    <dgm:pt modelId="{390C660C-6A5E-47E2-B4DA-696AB4DF4DEF}" type="pres">
      <dgm:prSet presAssocID="{889788EA-58D0-4EE9-A3F4-5FE08CE7E5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41F73C-EBF8-4190-8E23-DB07500FD079}" type="presOf" srcId="{9D6370BF-D1C9-48A1-BECC-A132C3D35C46}" destId="{A6AE524D-51EC-4EBD-954D-94512FCC80E7}" srcOrd="0" destOrd="0" presId="urn:microsoft.com/office/officeart/2018/2/layout/IconVerticalSolidList"/>
    <dgm:cxn modelId="{45490064-D100-4B20-B7A4-5C6CB44F7E3B}" srcId="{7C6366FA-F599-4B69-945B-42203AA5BABA}" destId="{889788EA-58D0-4EE9-A3F4-5FE08CE7E547}" srcOrd="2" destOrd="0" parTransId="{074794F7-DC52-4D67-A4E3-AF18EE785C31}" sibTransId="{BF476DCD-CE9E-43F8-8C15-A43A9162E0F8}"/>
    <dgm:cxn modelId="{BF0D5346-39E6-4255-9FD8-20C32ABF70B9}" srcId="{7C6366FA-F599-4B69-945B-42203AA5BABA}" destId="{9D6370BF-D1C9-48A1-BECC-A132C3D35C46}" srcOrd="0" destOrd="0" parTransId="{BFD15294-8B7D-455E-8AA3-EA30334814A2}" sibTransId="{9EC84F22-E522-49E7-B8A8-259F27807B73}"/>
    <dgm:cxn modelId="{799A96A8-47CE-4D28-A972-875BB85A6330}" type="presOf" srcId="{889788EA-58D0-4EE9-A3F4-5FE08CE7E547}" destId="{390C660C-6A5E-47E2-B4DA-696AB4DF4DEF}" srcOrd="0" destOrd="0" presId="urn:microsoft.com/office/officeart/2018/2/layout/IconVerticalSolidList"/>
    <dgm:cxn modelId="{61CAC3AF-A71C-4191-8930-7452A31E98EB}" type="presOf" srcId="{7099A69E-2899-4331-871F-FA58069CB12E}" destId="{9E660AC7-A72F-4113-B5A0-3E4FA4544227}" srcOrd="0" destOrd="0" presId="urn:microsoft.com/office/officeart/2018/2/layout/IconVerticalSolidList"/>
    <dgm:cxn modelId="{87C9F7D3-DCF7-4874-9EC8-33127BFC8918}" srcId="{7C6366FA-F599-4B69-945B-42203AA5BABA}" destId="{7099A69E-2899-4331-871F-FA58069CB12E}" srcOrd="1" destOrd="0" parTransId="{A7B488C1-5C62-4DE1-A061-D3D6BEF1BF1D}" sibTransId="{DF0A0B88-3FF9-4A8F-9E87-F1090B83C55A}"/>
    <dgm:cxn modelId="{D7542CEB-AFC3-42EF-84A1-595FD6660B10}" type="presOf" srcId="{7C6366FA-F599-4B69-945B-42203AA5BABA}" destId="{7ADA60F3-DED9-4556-9059-DDBC03BD1CE8}" srcOrd="0" destOrd="0" presId="urn:microsoft.com/office/officeart/2018/2/layout/IconVerticalSolidList"/>
    <dgm:cxn modelId="{D87D7781-E3FF-4CCB-85D1-2DE6A06E22B1}" type="presParOf" srcId="{7ADA60F3-DED9-4556-9059-DDBC03BD1CE8}" destId="{0204B264-15A0-4D7A-A3BF-9E2BC3B54F99}" srcOrd="0" destOrd="0" presId="urn:microsoft.com/office/officeart/2018/2/layout/IconVerticalSolidList"/>
    <dgm:cxn modelId="{895D54F7-BFFF-42E4-97B4-41614F518016}" type="presParOf" srcId="{0204B264-15A0-4D7A-A3BF-9E2BC3B54F99}" destId="{C1487D88-1A83-46B0-BF9C-C3BAEE7F32F4}" srcOrd="0" destOrd="0" presId="urn:microsoft.com/office/officeart/2018/2/layout/IconVerticalSolidList"/>
    <dgm:cxn modelId="{2311F20B-59FA-4371-8E3B-D074BCF9FD46}" type="presParOf" srcId="{0204B264-15A0-4D7A-A3BF-9E2BC3B54F99}" destId="{C50960EA-F43A-4B72-98A5-FF3B26DABA3F}" srcOrd="1" destOrd="0" presId="urn:microsoft.com/office/officeart/2018/2/layout/IconVerticalSolidList"/>
    <dgm:cxn modelId="{3C4DF229-31C8-43C4-8553-F9EEAF613F70}" type="presParOf" srcId="{0204B264-15A0-4D7A-A3BF-9E2BC3B54F99}" destId="{C2170DC0-69C6-4414-AD1B-E33C7539EA9A}" srcOrd="2" destOrd="0" presId="urn:microsoft.com/office/officeart/2018/2/layout/IconVerticalSolidList"/>
    <dgm:cxn modelId="{A78FC0AE-FB8F-4AFD-9510-2898F24FA689}" type="presParOf" srcId="{0204B264-15A0-4D7A-A3BF-9E2BC3B54F99}" destId="{A6AE524D-51EC-4EBD-954D-94512FCC80E7}" srcOrd="3" destOrd="0" presId="urn:microsoft.com/office/officeart/2018/2/layout/IconVerticalSolidList"/>
    <dgm:cxn modelId="{1EDA03ED-EBA8-415D-B038-E6C5E6F9504C}" type="presParOf" srcId="{7ADA60F3-DED9-4556-9059-DDBC03BD1CE8}" destId="{03CF009F-AFDC-4B50-8C38-FBA3682E6225}" srcOrd="1" destOrd="0" presId="urn:microsoft.com/office/officeart/2018/2/layout/IconVerticalSolidList"/>
    <dgm:cxn modelId="{A4AF62B7-2482-4D3D-8F93-055925306907}" type="presParOf" srcId="{7ADA60F3-DED9-4556-9059-DDBC03BD1CE8}" destId="{4E0E507F-3140-4735-8860-9A4F8CB21AFA}" srcOrd="2" destOrd="0" presId="urn:microsoft.com/office/officeart/2018/2/layout/IconVerticalSolidList"/>
    <dgm:cxn modelId="{E991188C-A382-4DE3-8906-820CDB2463EE}" type="presParOf" srcId="{4E0E507F-3140-4735-8860-9A4F8CB21AFA}" destId="{8C84ECE8-E9B4-4D13-8CAE-A399C2DE596D}" srcOrd="0" destOrd="0" presId="urn:microsoft.com/office/officeart/2018/2/layout/IconVerticalSolidList"/>
    <dgm:cxn modelId="{403FDBF6-8464-425D-98A3-B971AD81405D}" type="presParOf" srcId="{4E0E507F-3140-4735-8860-9A4F8CB21AFA}" destId="{134FB740-B180-478D-AE41-A278A937D0ED}" srcOrd="1" destOrd="0" presId="urn:microsoft.com/office/officeart/2018/2/layout/IconVerticalSolidList"/>
    <dgm:cxn modelId="{B1E399A3-98D0-49A7-B81B-F52B99C5295A}" type="presParOf" srcId="{4E0E507F-3140-4735-8860-9A4F8CB21AFA}" destId="{A1540144-A8DF-43CA-8A37-26100B2F71C4}" srcOrd="2" destOrd="0" presId="urn:microsoft.com/office/officeart/2018/2/layout/IconVerticalSolidList"/>
    <dgm:cxn modelId="{FEF3FF56-6CF6-4CE6-8D3A-389618BE521D}" type="presParOf" srcId="{4E0E507F-3140-4735-8860-9A4F8CB21AFA}" destId="{9E660AC7-A72F-4113-B5A0-3E4FA4544227}" srcOrd="3" destOrd="0" presId="urn:microsoft.com/office/officeart/2018/2/layout/IconVerticalSolidList"/>
    <dgm:cxn modelId="{7FD77BEA-3D97-4F9D-9914-AA9EE8C915B6}" type="presParOf" srcId="{7ADA60F3-DED9-4556-9059-DDBC03BD1CE8}" destId="{F94E1386-8E71-4F42-AC74-67D6AD575387}" srcOrd="3" destOrd="0" presId="urn:microsoft.com/office/officeart/2018/2/layout/IconVerticalSolidList"/>
    <dgm:cxn modelId="{98616EDA-8112-43C5-BCE5-E6DDF9A0F719}" type="presParOf" srcId="{7ADA60F3-DED9-4556-9059-DDBC03BD1CE8}" destId="{D8E6415A-5C63-4AB2-AA03-8C7D3B6C5018}" srcOrd="4" destOrd="0" presId="urn:microsoft.com/office/officeart/2018/2/layout/IconVerticalSolidList"/>
    <dgm:cxn modelId="{56826FAC-FFFE-43E6-B62B-2987211AE970}" type="presParOf" srcId="{D8E6415A-5C63-4AB2-AA03-8C7D3B6C5018}" destId="{94269D37-0EDE-4788-890A-3B7887219D1B}" srcOrd="0" destOrd="0" presId="urn:microsoft.com/office/officeart/2018/2/layout/IconVerticalSolidList"/>
    <dgm:cxn modelId="{87C0A544-8643-4AA4-997C-308008C35F3D}" type="presParOf" srcId="{D8E6415A-5C63-4AB2-AA03-8C7D3B6C5018}" destId="{1B874C5B-52FC-457D-9E95-04942A46F6DE}" srcOrd="1" destOrd="0" presId="urn:microsoft.com/office/officeart/2018/2/layout/IconVerticalSolidList"/>
    <dgm:cxn modelId="{5B1719D8-F64A-4068-B5C8-8272932859F5}" type="presParOf" srcId="{D8E6415A-5C63-4AB2-AA03-8C7D3B6C5018}" destId="{8BDFF0A5-AF7F-4B6F-9110-424A2C90E2DC}" srcOrd="2" destOrd="0" presId="urn:microsoft.com/office/officeart/2018/2/layout/IconVerticalSolidList"/>
    <dgm:cxn modelId="{3458E523-96EC-483A-9C7B-128D82E914EC}" type="presParOf" srcId="{D8E6415A-5C63-4AB2-AA03-8C7D3B6C5018}" destId="{390C660C-6A5E-47E2-B4DA-696AB4DF4D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984D99-7809-4EF2-89BC-C59CB54AB51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04D32A-DEF2-4F89-91AA-588AF075F589}">
      <dgm:prSet custT="1"/>
      <dgm:spPr/>
      <dgm:t>
        <a:bodyPr/>
        <a:lstStyle/>
        <a:p>
          <a:pPr algn="ctr"/>
          <a:r>
            <a:rPr lang="en-US" sz="2800" b="1">
              <a:latin typeface="Grandview" panose="020B0502040204020203" pitchFamily="34" charset="0"/>
            </a:rPr>
            <a:t>Tutorial </a:t>
          </a:r>
        </a:p>
        <a:p>
          <a:pPr algn="ctr"/>
          <a:r>
            <a:rPr lang="en-US" sz="2800" b="1">
              <a:latin typeface="Grandview" panose="020B0502040204020203" pitchFamily="34" charset="0"/>
            </a:rPr>
            <a:t>Video</a:t>
          </a:r>
        </a:p>
      </dgm:t>
    </dgm:pt>
    <dgm:pt modelId="{5F31DF8A-CC17-40D0-8AB7-AE45C56F1069}" type="parTrans" cxnId="{E9B47567-7AA1-4D51-A6BD-CCB90E52E13E}">
      <dgm:prSet/>
      <dgm:spPr/>
      <dgm:t>
        <a:bodyPr/>
        <a:lstStyle/>
        <a:p>
          <a:endParaRPr lang="en-US"/>
        </a:p>
      </dgm:t>
    </dgm:pt>
    <dgm:pt modelId="{9EAA1FF0-DF7F-48A1-B469-984DC312A997}" type="sibTrans" cxnId="{E9B47567-7AA1-4D51-A6BD-CCB90E52E13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4913E0B-93EA-421A-BD06-3D0DDD15C045}">
      <dgm:prSet custT="1"/>
      <dgm:spPr/>
      <dgm:t>
        <a:bodyPr/>
        <a:lstStyle/>
        <a:p>
          <a:pPr algn="ctr"/>
          <a:r>
            <a:rPr lang="en-US" sz="2800" b="1">
              <a:latin typeface="Grandview" panose="020B0502040204020203" pitchFamily="34" charset="0"/>
            </a:rPr>
            <a:t>Design a prototype model of the Jetson case</a:t>
          </a:r>
        </a:p>
      </dgm:t>
    </dgm:pt>
    <dgm:pt modelId="{609BD438-5EB2-4941-9135-79E3837D8ABD}" type="parTrans" cxnId="{76051DEC-E92F-4BEC-BA3C-E5D1BF35B0CD}">
      <dgm:prSet/>
      <dgm:spPr/>
      <dgm:t>
        <a:bodyPr/>
        <a:lstStyle/>
        <a:p>
          <a:endParaRPr lang="en-US"/>
        </a:p>
      </dgm:t>
    </dgm:pt>
    <dgm:pt modelId="{AA62290C-1C1E-4576-8F4D-43628DA57508}" type="sibTrans" cxnId="{76051DEC-E92F-4BEC-BA3C-E5D1BF35B0C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6EC981-2DA3-4D67-B6A2-B21A10F9AEA1}">
      <dgm:prSet/>
      <dgm:spPr/>
      <dgm:t>
        <a:bodyPr/>
        <a:lstStyle/>
        <a:p>
          <a:pPr algn="ctr"/>
          <a:r>
            <a:rPr lang="en-US" b="1">
              <a:latin typeface="Grandview" panose="020B0502040204020203" pitchFamily="34" charset="0"/>
            </a:rPr>
            <a:t>Attend a flight to shadow Alejandro</a:t>
          </a:r>
        </a:p>
      </dgm:t>
    </dgm:pt>
    <dgm:pt modelId="{D027CD69-3415-4DBB-AE85-D341C1FF92E1}" type="parTrans" cxnId="{74885BB9-51F1-4D48-82A4-F57F51A61851}">
      <dgm:prSet/>
      <dgm:spPr/>
      <dgm:t>
        <a:bodyPr/>
        <a:lstStyle/>
        <a:p>
          <a:endParaRPr lang="en-US"/>
        </a:p>
      </dgm:t>
    </dgm:pt>
    <dgm:pt modelId="{5189062B-68CC-4CE3-804B-F968EC97500E}" type="sibTrans" cxnId="{74885BB9-51F1-4D48-82A4-F57F51A6185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BEDE2E4-27BD-4E35-AD25-6928626EF4AF}" type="pres">
      <dgm:prSet presAssocID="{0C984D99-7809-4EF2-89BC-C59CB54AB516}" presName="Name0" presStyleCnt="0">
        <dgm:presLayoutVars>
          <dgm:animLvl val="lvl"/>
          <dgm:resizeHandles val="exact"/>
        </dgm:presLayoutVars>
      </dgm:prSet>
      <dgm:spPr/>
    </dgm:pt>
    <dgm:pt modelId="{9DBC2BB0-21AD-4513-A4B9-D18FE0EFE550}" type="pres">
      <dgm:prSet presAssocID="{6F04D32A-DEF2-4F89-91AA-588AF075F589}" presName="compositeNode" presStyleCnt="0">
        <dgm:presLayoutVars>
          <dgm:bulletEnabled val="1"/>
        </dgm:presLayoutVars>
      </dgm:prSet>
      <dgm:spPr/>
    </dgm:pt>
    <dgm:pt modelId="{B192B0CA-EB10-489C-B906-4023ED0EF2E3}" type="pres">
      <dgm:prSet presAssocID="{6F04D32A-DEF2-4F89-91AA-588AF075F589}" presName="bgRect" presStyleLbl="bgAccFollowNode1" presStyleIdx="0" presStyleCnt="3"/>
      <dgm:spPr/>
    </dgm:pt>
    <dgm:pt modelId="{8933EDDC-C9F7-49BB-8AC5-8495010FE5C3}" type="pres">
      <dgm:prSet presAssocID="{9EAA1FF0-DF7F-48A1-B469-984DC312A99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51AF5FF-86D2-4AA1-B2C3-FF3925F7ED9F}" type="pres">
      <dgm:prSet presAssocID="{6F04D32A-DEF2-4F89-91AA-588AF075F589}" presName="bottomLine" presStyleLbl="alignNode1" presStyleIdx="1" presStyleCnt="6">
        <dgm:presLayoutVars/>
      </dgm:prSet>
      <dgm:spPr/>
    </dgm:pt>
    <dgm:pt modelId="{FCFBDAEB-5CD9-43F2-B026-4ABDE78DE5E1}" type="pres">
      <dgm:prSet presAssocID="{6F04D32A-DEF2-4F89-91AA-588AF075F589}" presName="nodeText" presStyleLbl="bgAccFollowNode1" presStyleIdx="0" presStyleCnt="3">
        <dgm:presLayoutVars>
          <dgm:bulletEnabled val="1"/>
        </dgm:presLayoutVars>
      </dgm:prSet>
      <dgm:spPr/>
    </dgm:pt>
    <dgm:pt modelId="{4EA14F72-0E38-41A7-800A-C726ED0BD1B4}" type="pres">
      <dgm:prSet presAssocID="{9EAA1FF0-DF7F-48A1-B469-984DC312A997}" presName="sibTrans" presStyleCnt="0"/>
      <dgm:spPr/>
    </dgm:pt>
    <dgm:pt modelId="{A1A8EBB7-4A8A-4C26-82C9-76357DF1A775}" type="pres">
      <dgm:prSet presAssocID="{34913E0B-93EA-421A-BD06-3D0DDD15C045}" presName="compositeNode" presStyleCnt="0">
        <dgm:presLayoutVars>
          <dgm:bulletEnabled val="1"/>
        </dgm:presLayoutVars>
      </dgm:prSet>
      <dgm:spPr/>
    </dgm:pt>
    <dgm:pt modelId="{07A5AADD-FA9B-4669-AD9A-8A28B146C232}" type="pres">
      <dgm:prSet presAssocID="{34913E0B-93EA-421A-BD06-3D0DDD15C045}" presName="bgRect" presStyleLbl="bgAccFollowNode1" presStyleIdx="1" presStyleCnt="3"/>
      <dgm:spPr/>
    </dgm:pt>
    <dgm:pt modelId="{4551276D-0417-4027-95E3-98DA414D17C5}" type="pres">
      <dgm:prSet presAssocID="{AA62290C-1C1E-4576-8F4D-43628DA5750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8650A31-9AFE-4EA6-BBA1-C36F1119A94D}" type="pres">
      <dgm:prSet presAssocID="{34913E0B-93EA-421A-BD06-3D0DDD15C045}" presName="bottomLine" presStyleLbl="alignNode1" presStyleIdx="3" presStyleCnt="6">
        <dgm:presLayoutVars/>
      </dgm:prSet>
      <dgm:spPr/>
    </dgm:pt>
    <dgm:pt modelId="{D92652DF-19D1-4BFA-A3AE-2313E171CC0C}" type="pres">
      <dgm:prSet presAssocID="{34913E0B-93EA-421A-BD06-3D0DDD15C045}" presName="nodeText" presStyleLbl="bgAccFollowNode1" presStyleIdx="1" presStyleCnt="3">
        <dgm:presLayoutVars>
          <dgm:bulletEnabled val="1"/>
        </dgm:presLayoutVars>
      </dgm:prSet>
      <dgm:spPr/>
    </dgm:pt>
    <dgm:pt modelId="{F830516B-1379-4479-A1DA-B8A81816545F}" type="pres">
      <dgm:prSet presAssocID="{AA62290C-1C1E-4576-8F4D-43628DA57508}" presName="sibTrans" presStyleCnt="0"/>
      <dgm:spPr/>
    </dgm:pt>
    <dgm:pt modelId="{63A1D854-EFC4-42C4-AB12-B0B529B8D500}" type="pres">
      <dgm:prSet presAssocID="{9F6EC981-2DA3-4D67-B6A2-B21A10F9AEA1}" presName="compositeNode" presStyleCnt="0">
        <dgm:presLayoutVars>
          <dgm:bulletEnabled val="1"/>
        </dgm:presLayoutVars>
      </dgm:prSet>
      <dgm:spPr/>
    </dgm:pt>
    <dgm:pt modelId="{4AB74055-1FF8-46E3-9225-A2EFCEB6886B}" type="pres">
      <dgm:prSet presAssocID="{9F6EC981-2DA3-4D67-B6A2-B21A10F9AEA1}" presName="bgRect" presStyleLbl="bgAccFollowNode1" presStyleIdx="2" presStyleCnt="3"/>
      <dgm:spPr/>
    </dgm:pt>
    <dgm:pt modelId="{28181189-2ABD-4A3B-B9F6-FFEC889B9E9C}" type="pres">
      <dgm:prSet presAssocID="{5189062B-68CC-4CE3-804B-F968EC97500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854187C-5C0C-4913-8E2B-5BF641423E80}" type="pres">
      <dgm:prSet presAssocID="{9F6EC981-2DA3-4D67-B6A2-B21A10F9AEA1}" presName="bottomLine" presStyleLbl="alignNode1" presStyleIdx="5" presStyleCnt="6">
        <dgm:presLayoutVars/>
      </dgm:prSet>
      <dgm:spPr/>
    </dgm:pt>
    <dgm:pt modelId="{487D8C51-CD86-41B6-A0F9-BA292C6F1E74}" type="pres">
      <dgm:prSet presAssocID="{9F6EC981-2DA3-4D67-B6A2-B21A10F9AEA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25AD406-3D90-40B4-A48B-978C9A58ECFA}" type="presOf" srcId="{9F6EC981-2DA3-4D67-B6A2-B21A10F9AEA1}" destId="{487D8C51-CD86-41B6-A0F9-BA292C6F1E74}" srcOrd="1" destOrd="0" presId="urn:microsoft.com/office/officeart/2016/7/layout/BasicLinearProcessNumbered"/>
    <dgm:cxn modelId="{1F785919-F514-4E4E-A243-2D5E3E5F0530}" type="presOf" srcId="{34913E0B-93EA-421A-BD06-3D0DDD15C045}" destId="{07A5AADD-FA9B-4669-AD9A-8A28B146C232}" srcOrd="0" destOrd="0" presId="urn:microsoft.com/office/officeart/2016/7/layout/BasicLinearProcessNumbered"/>
    <dgm:cxn modelId="{F82A8A3F-865C-46F2-8594-32FEC028E0D1}" type="presOf" srcId="{9EAA1FF0-DF7F-48A1-B469-984DC312A997}" destId="{8933EDDC-C9F7-49BB-8AC5-8495010FE5C3}" srcOrd="0" destOrd="0" presId="urn:microsoft.com/office/officeart/2016/7/layout/BasicLinearProcessNumbered"/>
    <dgm:cxn modelId="{ECE6B961-2B7F-4404-B0F9-79A8B7E65899}" type="presOf" srcId="{5189062B-68CC-4CE3-804B-F968EC97500E}" destId="{28181189-2ABD-4A3B-B9F6-FFEC889B9E9C}" srcOrd="0" destOrd="0" presId="urn:microsoft.com/office/officeart/2016/7/layout/BasicLinearProcessNumbered"/>
    <dgm:cxn modelId="{E9B47567-7AA1-4D51-A6BD-CCB90E52E13E}" srcId="{0C984D99-7809-4EF2-89BC-C59CB54AB516}" destId="{6F04D32A-DEF2-4F89-91AA-588AF075F589}" srcOrd="0" destOrd="0" parTransId="{5F31DF8A-CC17-40D0-8AB7-AE45C56F1069}" sibTransId="{9EAA1FF0-DF7F-48A1-B469-984DC312A997}"/>
    <dgm:cxn modelId="{E3A1C984-5DBA-4851-AE45-E9CA33D92C8F}" type="presOf" srcId="{34913E0B-93EA-421A-BD06-3D0DDD15C045}" destId="{D92652DF-19D1-4BFA-A3AE-2313E171CC0C}" srcOrd="1" destOrd="0" presId="urn:microsoft.com/office/officeart/2016/7/layout/BasicLinearProcessNumbered"/>
    <dgm:cxn modelId="{639D8091-5781-4E57-B83A-7E823DAD9402}" type="presOf" srcId="{6F04D32A-DEF2-4F89-91AA-588AF075F589}" destId="{B192B0CA-EB10-489C-B906-4023ED0EF2E3}" srcOrd="0" destOrd="0" presId="urn:microsoft.com/office/officeart/2016/7/layout/BasicLinearProcessNumbered"/>
    <dgm:cxn modelId="{7F998994-50A4-4716-8956-1B03B363B560}" type="presOf" srcId="{9F6EC981-2DA3-4D67-B6A2-B21A10F9AEA1}" destId="{4AB74055-1FF8-46E3-9225-A2EFCEB6886B}" srcOrd="0" destOrd="0" presId="urn:microsoft.com/office/officeart/2016/7/layout/BasicLinearProcessNumbered"/>
    <dgm:cxn modelId="{74885BB9-51F1-4D48-82A4-F57F51A61851}" srcId="{0C984D99-7809-4EF2-89BC-C59CB54AB516}" destId="{9F6EC981-2DA3-4D67-B6A2-B21A10F9AEA1}" srcOrd="2" destOrd="0" parTransId="{D027CD69-3415-4DBB-AE85-D341C1FF92E1}" sibTransId="{5189062B-68CC-4CE3-804B-F968EC97500E}"/>
    <dgm:cxn modelId="{29CD60C4-F347-4773-B241-F529AD29997A}" type="presOf" srcId="{0C984D99-7809-4EF2-89BC-C59CB54AB516}" destId="{FBEDE2E4-27BD-4E35-AD25-6928626EF4AF}" srcOrd="0" destOrd="0" presId="urn:microsoft.com/office/officeart/2016/7/layout/BasicLinearProcessNumbered"/>
    <dgm:cxn modelId="{CEDFDCE3-FBB4-47B8-A092-89CD5C44959F}" type="presOf" srcId="{AA62290C-1C1E-4576-8F4D-43628DA57508}" destId="{4551276D-0417-4027-95E3-98DA414D17C5}" srcOrd="0" destOrd="0" presId="urn:microsoft.com/office/officeart/2016/7/layout/BasicLinearProcessNumbered"/>
    <dgm:cxn modelId="{76051DEC-E92F-4BEC-BA3C-E5D1BF35B0CD}" srcId="{0C984D99-7809-4EF2-89BC-C59CB54AB516}" destId="{34913E0B-93EA-421A-BD06-3D0DDD15C045}" srcOrd="1" destOrd="0" parTransId="{609BD438-5EB2-4941-9135-79E3837D8ABD}" sibTransId="{AA62290C-1C1E-4576-8F4D-43628DA57508}"/>
    <dgm:cxn modelId="{E63403F6-9C8D-4DB5-AC3D-01AB600ADD3F}" type="presOf" srcId="{6F04D32A-DEF2-4F89-91AA-588AF075F589}" destId="{FCFBDAEB-5CD9-43F2-B026-4ABDE78DE5E1}" srcOrd="1" destOrd="0" presId="urn:microsoft.com/office/officeart/2016/7/layout/BasicLinearProcessNumbered"/>
    <dgm:cxn modelId="{FC9E1472-9FED-4FB2-A329-99315202F293}" type="presParOf" srcId="{FBEDE2E4-27BD-4E35-AD25-6928626EF4AF}" destId="{9DBC2BB0-21AD-4513-A4B9-D18FE0EFE550}" srcOrd="0" destOrd="0" presId="urn:microsoft.com/office/officeart/2016/7/layout/BasicLinearProcessNumbered"/>
    <dgm:cxn modelId="{458E128A-89C4-4DD2-ABF7-3EDA4E9E8F7B}" type="presParOf" srcId="{9DBC2BB0-21AD-4513-A4B9-D18FE0EFE550}" destId="{B192B0CA-EB10-489C-B906-4023ED0EF2E3}" srcOrd="0" destOrd="0" presId="urn:microsoft.com/office/officeart/2016/7/layout/BasicLinearProcessNumbered"/>
    <dgm:cxn modelId="{54D6277E-10C8-40DE-9F5D-D42100C2C82F}" type="presParOf" srcId="{9DBC2BB0-21AD-4513-A4B9-D18FE0EFE550}" destId="{8933EDDC-C9F7-49BB-8AC5-8495010FE5C3}" srcOrd="1" destOrd="0" presId="urn:microsoft.com/office/officeart/2016/7/layout/BasicLinearProcessNumbered"/>
    <dgm:cxn modelId="{5507459E-9311-4327-9168-9BDC0D342EA7}" type="presParOf" srcId="{9DBC2BB0-21AD-4513-A4B9-D18FE0EFE550}" destId="{351AF5FF-86D2-4AA1-B2C3-FF3925F7ED9F}" srcOrd="2" destOrd="0" presId="urn:microsoft.com/office/officeart/2016/7/layout/BasicLinearProcessNumbered"/>
    <dgm:cxn modelId="{46467BED-B27F-4662-8F5A-396AFC9B4C17}" type="presParOf" srcId="{9DBC2BB0-21AD-4513-A4B9-D18FE0EFE550}" destId="{FCFBDAEB-5CD9-43F2-B026-4ABDE78DE5E1}" srcOrd="3" destOrd="0" presId="urn:microsoft.com/office/officeart/2016/7/layout/BasicLinearProcessNumbered"/>
    <dgm:cxn modelId="{BE95C56D-1C43-4287-9C91-C568788A740C}" type="presParOf" srcId="{FBEDE2E4-27BD-4E35-AD25-6928626EF4AF}" destId="{4EA14F72-0E38-41A7-800A-C726ED0BD1B4}" srcOrd="1" destOrd="0" presId="urn:microsoft.com/office/officeart/2016/7/layout/BasicLinearProcessNumbered"/>
    <dgm:cxn modelId="{6398FE63-37C9-404F-9755-830EA9CD6624}" type="presParOf" srcId="{FBEDE2E4-27BD-4E35-AD25-6928626EF4AF}" destId="{A1A8EBB7-4A8A-4C26-82C9-76357DF1A775}" srcOrd="2" destOrd="0" presId="urn:microsoft.com/office/officeart/2016/7/layout/BasicLinearProcessNumbered"/>
    <dgm:cxn modelId="{9D13E6A1-89F1-435A-B08C-6BD9BFDCC617}" type="presParOf" srcId="{A1A8EBB7-4A8A-4C26-82C9-76357DF1A775}" destId="{07A5AADD-FA9B-4669-AD9A-8A28B146C232}" srcOrd="0" destOrd="0" presId="urn:microsoft.com/office/officeart/2016/7/layout/BasicLinearProcessNumbered"/>
    <dgm:cxn modelId="{9C059F26-938E-43A3-8518-4F9B4334E1BA}" type="presParOf" srcId="{A1A8EBB7-4A8A-4C26-82C9-76357DF1A775}" destId="{4551276D-0417-4027-95E3-98DA414D17C5}" srcOrd="1" destOrd="0" presId="urn:microsoft.com/office/officeart/2016/7/layout/BasicLinearProcessNumbered"/>
    <dgm:cxn modelId="{7459F5DF-2D25-4EEC-B996-0B4E2F3F94F2}" type="presParOf" srcId="{A1A8EBB7-4A8A-4C26-82C9-76357DF1A775}" destId="{78650A31-9AFE-4EA6-BBA1-C36F1119A94D}" srcOrd="2" destOrd="0" presId="urn:microsoft.com/office/officeart/2016/7/layout/BasicLinearProcessNumbered"/>
    <dgm:cxn modelId="{F4106A5D-001B-49A6-AF42-454694775A57}" type="presParOf" srcId="{A1A8EBB7-4A8A-4C26-82C9-76357DF1A775}" destId="{D92652DF-19D1-4BFA-A3AE-2313E171CC0C}" srcOrd="3" destOrd="0" presId="urn:microsoft.com/office/officeart/2016/7/layout/BasicLinearProcessNumbered"/>
    <dgm:cxn modelId="{A9987B13-4031-45B2-AE89-FF5C8CEBCB49}" type="presParOf" srcId="{FBEDE2E4-27BD-4E35-AD25-6928626EF4AF}" destId="{F830516B-1379-4479-A1DA-B8A81816545F}" srcOrd="3" destOrd="0" presId="urn:microsoft.com/office/officeart/2016/7/layout/BasicLinearProcessNumbered"/>
    <dgm:cxn modelId="{644AFB47-1148-4BD0-B198-146642AD1CAC}" type="presParOf" srcId="{FBEDE2E4-27BD-4E35-AD25-6928626EF4AF}" destId="{63A1D854-EFC4-42C4-AB12-B0B529B8D500}" srcOrd="4" destOrd="0" presId="urn:microsoft.com/office/officeart/2016/7/layout/BasicLinearProcessNumbered"/>
    <dgm:cxn modelId="{651D02E0-1543-48D7-A43A-36C6F80324DE}" type="presParOf" srcId="{63A1D854-EFC4-42C4-AB12-B0B529B8D500}" destId="{4AB74055-1FF8-46E3-9225-A2EFCEB6886B}" srcOrd="0" destOrd="0" presId="urn:microsoft.com/office/officeart/2016/7/layout/BasicLinearProcessNumbered"/>
    <dgm:cxn modelId="{7B26C2ED-7510-4E23-AFB2-B6C576ED8340}" type="presParOf" srcId="{63A1D854-EFC4-42C4-AB12-B0B529B8D500}" destId="{28181189-2ABD-4A3B-B9F6-FFEC889B9E9C}" srcOrd="1" destOrd="0" presId="urn:microsoft.com/office/officeart/2016/7/layout/BasicLinearProcessNumbered"/>
    <dgm:cxn modelId="{83B27F29-985C-4C55-880A-87C3357CBDFE}" type="presParOf" srcId="{63A1D854-EFC4-42C4-AB12-B0B529B8D500}" destId="{E854187C-5C0C-4913-8E2B-5BF641423E80}" srcOrd="2" destOrd="0" presId="urn:microsoft.com/office/officeart/2016/7/layout/BasicLinearProcessNumbered"/>
    <dgm:cxn modelId="{E386CB16-7A63-47ED-BAAA-E066EA7C20C4}" type="presParOf" srcId="{63A1D854-EFC4-42C4-AB12-B0B529B8D500}" destId="{487D8C51-CD86-41B6-A0F9-BA292C6F1E7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55EA-954C-478C-89AF-BB2BB8AB480F}">
      <dsp:nvSpPr>
        <dsp:cNvPr id="0" name=""/>
        <dsp:cNvSpPr/>
      </dsp:nvSpPr>
      <dsp:spPr>
        <a:xfrm>
          <a:off x="0" y="2106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5027F-7052-4293-8D2A-FB0D33A8357D}">
      <dsp:nvSpPr>
        <dsp:cNvPr id="0" name=""/>
        <dsp:cNvSpPr/>
      </dsp:nvSpPr>
      <dsp:spPr>
        <a:xfrm>
          <a:off x="322915" y="242291"/>
          <a:ext cx="587119" cy="587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A9D0C-B463-48AE-A463-03A61828FD93}">
      <dsp:nvSpPr>
        <dsp:cNvPr id="0" name=""/>
        <dsp:cNvSpPr/>
      </dsp:nvSpPr>
      <dsp:spPr>
        <a:xfrm>
          <a:off x="1232950" y="2106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Grandview" panose="020B0502040204020203" pitchFamily="34" charset="0"/>
            </a:rPr>
            <a:t>Switched the focus of group from software to more hardware</a:t>
          </a:r>
        </a:p>
      </dsp:txBody>
      <dsp:txXfrm>
        <a:off x="1232950" y="2106"/>
        <a:ext cx="4499255" cy="1067489"/>
      </dsp:txXfrm>
    </dsp:sp>
    <dsp:sp modelId="{B00A5D85-A710-4218-AB0D-248212C05278}">
      <dsp:nvSpPr>
        <dsp:cNvPr id="0" name=""/>
        <dsp:cNvSpPr/>
      </dsp:nvSpPr>
      <dsp:spPr>
        <a:xfrm>
          <a:off x="0" y="1336468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0ED3A-CA52-4697-BEFB-ACFA9471B5B1}">
      <dsp:nvSpPr>
        <dsp:cNvPr id="0" name=""/>
        <dsp:cNvSpPr/>
      </dsp:nvSpPr>
      <dsp:spPr>
        <a:xfrm>
          <a:off x="322915" y="1576653"/>
          <a:ext cx="587119" cy="587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B7F3D-EBED-477F-A65F-A5AD7DD1F057}">
      <dsp:nvSpPr>
        <dsp:cNvPr id="0" name=""/>
        <dsp:cNvSpPr/>
      </dsp:nvSpPr>
      <dsp:spPr>
        <a:xfrm>
          <a:off x="1232950" y="1336468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Grandview" panose="020B0502040204020203" pitchFamily="34" charset="0"/>
            </a:rPr>
            <a:t>The goal is to make the payload more adaptable for additional UAVs in future missions</a:t>
          </a:r>
        </a:p>
      </dsp:txBody>
      <dsp:txXfrm>
        <a:off x="1232950" y="1336468"/>
        <a:ext cx="4499255" cy="1067489"/>
      </dsp:txXfrm>
    </dsp:sp>
    <dsp:sp modelId="{A8AB037B-F454-416F-B9A5-C7F7820FC3EC}">
      <dsp:nvSpPr>
        <dsp:cNvPr id="0" name=""/>
        <dsp:cNvSpPr/>
      </dsp:nvSpPr>
      <dsp:spPr>
        <a:xfrm>
          <a:off x="0" y="2670830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E73A3-4D83-409D-8423-FC352AB930A3}">
      <dsp:nvSpPr>
        <dsp:cNvPr id="0" name=""/>
        <dsp:cNvSpPr/>
      </dsp:nvSpPr>
      <dsp:spPr>
        <a:xfrm>
          <a:off x="322915" y="2911015"/>
          <a:ext cx="587119" cy="587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5A3F9-2216-4413-9DA0-EDE07BF85AFA}">
      <dsp:nvSpPr>
        <dsp:cNvPr id="0" name=""/>
        <dsp:cNvSpPr/>
      </dsp:nvSpPr>
      <dsp:spPr>
        <a:xfrm>
          <a:off x="1232950" y="2670830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Grandview" panose="020B0502040204020203" pitchFamily="34" charset="0"/>
            </a:rPr>
            <a:t>Adding electrical infrastructure to make payload easier to use for pilots</a:t>
          </a:r>
        </a:p>
      </dsp:txBody>
      <dsp:txXfrm>
        <a:off x="1232950" y="2670830"/>
        <a:ext cx="4499255" cy="1067489"/>
      </dsp:txXfrm>
    </dsp:sp>
    <dsp:sp modelId="{39FE6155-ADEB-441F-A990-010D0B2D5A40}">
      <dsp:nvSpPr>
        <dsp:cNvPr id="0" name=""/>
        <dsp:cNvSpPr/>
      </dsp:nvSpPr>
      <dsp:spPr>
        <a:xfrm>
          <a:off x="0" y="4005192"/>
          <a:ext cx="5732205" cy="1067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BA3BF-ED36-45CD-A5C1-8E758453B295}">
      <dsp:nvSpPr>
        <dsp:cNvPr id="0" name=""/>
        <dsp:cNvSpPr/>
      </dsp:nvSpPr>
      <dsp:spPr>
        <a:xfrm>
          <a:off x="322915" y="4245377"/>
          <a:ext cx="587119" cy="587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527A8-14BE-4D00-A3FD-0AAC9AD27CF4}">
      <dsp:nvSpPr>
        <dsp:cNvPr id="0" name=""/>
        <dsp:cNvSpPr/>
      </dsp:nvSpPr>
      <dsp:spPr>
        <a:xfrm>
          <a:off x="1232950" y="4005192"/>
          <a:ext cx="4499255" cy="1067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976" tIns="112976" rIns="112976" bIns="11297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Grandview" panose="020B0502040204020203" pitchFamily="34" charset="0"/>
            </a:rPr>
            <a:t>Creating documentation to streamline the process of getting started on working on the AI for future groups</a:t>
          </a:r>
        </a:p>
      </dsp:txBody>
      <dsp:txXfrm>
        <a:off x="1232950" y="4005192"/>
        <a:ext cx="4499255" cy="1067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34294-88E3-40CC-88F2-7647C1130402}">
      <dsp:nvSpPr>
        <dsp:cNvPr id="0" name=""/>
        <dsp:cNvSpPr/>
      </dsp:nvSpPr>
      <dsp:spPr>
        <a:xfrm>
          <a:off x="0" y="0"/>
          <a:ext cx="3402210" cy="42647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5250" tIns="330200" rIns="26525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0" y="1620619"/>
        <a:ext cx="3402210" cy="2558872"/>
      </dsp:txXfrm>
    </dsp:sp>
    <dsp:sp modelId="{08B0AE0A-03C0-4F26-B22E-37ABD2B2ED50}">
      <dsp:nvSpPr>
        <dsp:cNvPr id="0" name=""/>
        <dsp:cNvSpPr/>
      </dsp:nvSpPr>
      <dsp:spPr>
        <a:xfrm>
          <a:off x="1046213" y="179035"/>
          <a:ext cx="1279436" cy="127943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750" tIns="12700" rIns="997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33582" y="366404"/>
        <a:ext cx="904698" cy="904698"/>
      </dsp:txXfrm>
    </dsp:sp>
    <dsp:sp modelId="{98BEB504-2ABF-4AA8-B6DA-DB81C45D4B3A}">
      <dsp:nvSpPr>
        <dsp:cNvPr id="0" name=""/>
        <dsp:cNvSpPr/>
      </dsp:nvSpPr>
      <dsp:spPr>
        <a:xfrm>
          <a:off x="0" y="4264716"/>
          <a:ext cx="3402210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6DD9E7-ADA0-46EB-9BFC-E56EC320CF20}">
      <dsp:nvSpPr>
        <dsp:cNvPr id="0" name=""/>
        <dsp:cNvSpPr/>
      </dsp:nvSpPr>
      <dsp:spPr>
        <a:xfrm>
          <a:off x="3692453" y="0"/>
          <a:ext cx="3402210" cy="426478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5250" tIns="330200" rIns="2652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692453" y="1620619"/>
        <a:ext cx="3402210" cy="2558872"/>
      </dsp:txXfrm>
    </dsp:sp>
    <dsp:sp modelId="{0E00A359-E591-465B-8F72-ACEE1743E718}">
      <dsp:nvSpPr>
        <dsp:cNvPr id="0" name=""/>
        <dsp:cNvSpPr/>
      </dsp:nvSpPr>
      <dsp:spPr>
        <a:xfrm>
          <a:off x="4803819" y="205021"/>
          <a:ext cx="1279436" cy="127943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750" tIns="12700" rIns="997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91188" y="392390"/>
        <a:ext cx="904698" cy="904698"/>
      </dsp:txXfrm>
    </dsp:sp>
    <dsp:sp modelId="{50DE485E-A470-45FB-B2EA-2FDC43E5BCDB}">
      <dsp:nvSpPr>
        <dsp:cNvPr id="0" name=""/>
        <dsp:cNvSpPr/>
      </dsp:nvSpPr>
      <dsp:spPr>
        <a:xfrm>
          <a:off x="3677892" y="4264716"/>
          <a:ext cx="340221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63FD8D-77EB-48E1-B1FF-81DFB8A0DA30}">
      <dsp:nvSpPr>
        <dsp:cNvPr id="0" name=""/>
        <dsp:cNvSpPr/>
      </dsp:nvSpPr>
      <dsp:spPr>
        <a:xfrm>
          <a:off x="7484864" y="0"/>
          <a:ext cx="3402210" cy="426478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5250" tIns="330200" rIns="26525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484864" y="1620619"/>
        <a:ext cx="3402210" cy="2558872"/>
      </dsp:txXfrm>
    </dsp:sp>
    <dsp:sp modelId="{3098BDFF-3351-4F50-940C-7FBE0FD4D482}">
      <dsp:nvSpPr>
        <dsp:cNvPr id="0" name=""/>
        <dsp:cNvSpPr/>
      </dsp:nvSpPr>
      <dsp:spPr>
        <a:xfrm>
          <a:off x="8546251" y="205021"/>
          <a:ext cx="1279436" cy="12794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750" tIns="12700" rIns="997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33620" y="392390"/>
        <a:ext cx="904698" cy="904698"/>
      </dsp:txXfrm>
    </dsp:sp>
    <dsp:sp modelId="{C6358D0B-DA85-44DE-B8C6-19304A28E1EA}">
      <dsp:nvSpPr>
        <dsp:cNvPr id="0" name=""/>
        <dsp:cNvSpPr/>
      </dsp:nvSpPr>
      <dsp:spPr>
        <a:xfrm>
          <a:off x="7484864" y="4264716"/>
          <a:ext cx="340221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DF9E9-8F2B-4ADB-AB69-97853E1A6042}">
      <dsp:nvSpPr>
        <dsp:cNvPr id="0" name=""/>
        <dsp:cNvSpPr/>
      </dsp:nvSpPr>
      <dsp:spPr>
        <a:xfrm>
          <a:off x="609" y="1184217"/>
          <a:ext cx="2140708" cy="13593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AE651-67B5-4C92-8398-6473300E4592}">
      <dsp:nvSpPr>
        <dsp:cNvPr id="0" name=""/>
        <dsp:cNvSpPr/>
      </dsp:nvSpPr>
      <dsp:spPr>
        <a:xfrm>
          <a:off x="238466" y="1410180"/>
          <a:ext cx="2140708" cy="1359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Grandview" panose="020B0502040204020203" pitchFamily="34" charset="0"/>
            </a:rPr>
            <a:t>Created documentation on how to start up the Jetson Nano</a:t>
          </a:r>
        </a:p>
      </dsp:txBody>
      <dsp:txXfrm>
        <a:off x="278280" y="1449994"/>
        <a:ext cx="2061080" cy="1279721"/>
      </dsp:txXfrm>
    </dsp:sp>
    <dsp:sp modelId="{D2F0B0D4-1347-4E76-8982-384E55926D8A}">
      <dsp:nvSpPr>
        <dsp:cNvPr id="0" name=""/>
        <dsp:cNvSpPr/>
      </dsp:nvSpPr>
      <dsp:spPr>
        <a:xfrm>
          <a:off x="2617031" y="1184217"/>
          <a:ext cx="2140708" cy="13593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1C9FD-18A2-4644-B64C-EF351511F808}">
      <dsp:nvSpPr>
        <dsp:cNvPr id="0" name=""/>
        <dsp:cNvSpPr/>
      </dsp:nvSpPr>
      <dsp:spPr>
        <a:xfrm>
          <a:off x="2854887" y="1410180"/>
          <a:ext cx="2140708" cy="13593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Grandview" panose="020B0502040204020203" pitchFamily="34" charset="0"/>
            </a:rPr>
            <a:t>Started using inventor to design frameworks to make the payload more mobile</a:t>
          </a:r>
        </a:p>
      </dsp:txBody>
      <dsp:txXfrm>
        <a:off x="2894701" y="1449994"/>
        <a:ext cx="2061080" cy="1279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FDF13-3889-48C5-8B67-A0E202876EB1}">
      <dsp:nvSpPr>
        <dsp:cNvPr id="0" name=""/>
        <dsp:cNvSpPr/>
      </dsp:nvSpPr>
      <dsp:spPr>
        <a:xfrm>
          <a:off x="0" y="406043"/>
          <a:ext cx="10515600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>
              <a:latin typeface="Grandview"/>
            </a:rPr>
            <a:t>The framework we design contains all necessary payload components</a:t>
          </a:r>
          <a:endParaRPr lang="en-US" sz="2000" kern="1200">
            <a:latin typeface="Grandview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>
              <a:latin typeface="Grandview"/>
            </a:rPr>
            <a:t>The framework must be able to be design on the available tools, and must fall within the limits of our manufacturing methods (Fused Deposition Modeling)</a:t>
          </a:r>
          <a:endParaRPr lang="en-US" sz="2000" kern="1200">
            <a:latin typeface="Grandview"/>
          </a:endParaRPr>
        </a:p>
      </dsp:txBody>
      <dsp:txXfrm>
        <a:off x="0" y="406043"/>
        <a:ext cx="10515600" cy="1842750"/>
      </dsp:txXfrm>
    </dsp:sp>
    <dsp:sp modelId="{B9FF0A41-8263-49DC-AD17-97FFC47CB65C}">
      <dsp:nvSpPr>
        <dsp:cNvPr id="0" name=""/>
        <dsp:cNvSpPr/>
      </dsp:nvSpPr>
      <dsp:spPr>
        <a:xfrm>
          <a:off x="525780" y="22283"/>
          <a:ext cx="7360920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>
              <a:latin typeface="Grandview"/>
            </a:rPr>
            <a:t>General Constraints</a:t>
          </a:r>
        </a:p>
      </dsp:txBody>
      <dsp:txXfrm>
        <a:off x="563247" y="59750"/>
        <a:ext cx="7285986" cy="692586"/>
      </dsp:txXfrm>
    </dsp:sp>
    <dsp:sp modelId="{862D6985-9F6D-45E9-86C6-E7650FDCBE9C}">
      <dsp:nvSpPr>
        <dsp:cNvPr id="0" name=""/>
        <dsp:cNvSpPr/>
      </dsp:nvSpPr>
      <dsp:spPr>
        <a:xfrm>
          <a:off x="0" y="2772954"/>
          <a:ext cx="10515600" cy="155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>
              <a:latin typeface="Grandview"/>
            </a:rPr>
            <a:t>The current </a:t>
          </a:r>
          <a:r>
            <a:rPr lang="en-US" sz="2000" b="1" kern="1200" err="1">
              <a:latin typeface="Grandview"/>
            </a:rPr>
            <a:t>Censys</a:t>
          </a:r>
          <a:r>
            <a:rPr lang="en-US" sz="2000" b="1" kern="1200">
              <a:latin typeface="Grandview"/>
            </a:rPr>
            <a:t> payload bay has specific manufacture standards for the payload bay, meaning modifications from the original casing are limited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>
              <a:latin typeface="Grandview"/>
            </a:rPr>
            <a:t>Thus, the design must be pratical and comply with manufacture standards </a:t>
          </a:r>
        </a:p>
      </dsp:txBody>
      <dsp:txXfrm>
        <a:off x="0" y="2772954"/>
        <a:ext cx="10515600" cy="1556100"/>
      </dsp:txXfrm>
    </dsp:sp>
    <dsp:sp modelId="{8D0430D8-7181-4461-8937-26FC9FE4E07C}">
      <dsp:nvSpPr>
        <dsp:cNvPr id="0" name=""/>
        <dsp:cNvSpPr/>
      </dsp:nvSpPr>
      <dsp:spPr>
        <a:xfrm>
          <a:off x="525780" y="2389194"/>
          <a:ext cx="7360920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>
              <a:latin typeface="Grandview"/>
            </a:rPr>
            <a:t>Design Considerations</a:t>
          </a:r>
        </a:p>
      </dsp:txBody>
      <dsp:txXfrm>
        <a:off x="563247" y="2426661"/>
        <a:ext cx="7285986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2596D-A49A-4FB9-A689-4C39BF27DE31}">
      <dsp:nvSpPr>
        <dsp:cNvPr id="0" name=""/>
        <dsp:cNvSpPr/>
      </dsp:nvSpPr>
      <dsp:spPr>
        <a:xfrm>
          <a:off x="5264795" y="2118678"/>
          <a:ext cx="91440" cy="8966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66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FA3C1-EDEA-4B0E-B9D2-13C65C657494}">
      <dsp:nvSpPr>
        <dsp:cNvPr id="0" name=""/>
        <dsp:cNvSpPr/>
      </dsp:nvSpPr>
      <dsp:spPr>
        <a:xfrm>
          <a:off x="1496665" y="2118678"/>
          <a:ext cx="91440" cy="8966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664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B8878-D747-4482-B4AF-39A475CEC86A}">
      <dsp:nvSpPr>
        <dsp:cNvPr id="0" name=""/>
        <dsp:cNvSpPr/>
      </dsp:nvSpPr>
      <dsp:spPr>
        <a:xfrm>
          <a:off x="878" y="160963"/>
          <a:ext cx="3083015" cy="1957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9A86A-1E25-4128-92C7-30379B938507}">
      <dsp:nvSpPr>
        <dsp:cNvPr id="0" name=""/>
        <dsp:cNvSpPr/>
      </dsp:nvSpPr>
      <dsp:spPr>
        <a:xfrm>
          <a:off x="343435" y="486393"/>
          <a:ext cx="3083015" cy="1957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Grandview" panose="020B0502040204020203" pitchFamily="34" charset="0"/>
            </a:rPr>
            <a:t>Jetson Directives</a:t>
          </a:r>
        </a:p>
      </dsp:txBody>
      <dsp:txXfrm>
        <a:off x="400774" y="543732"/>
        <a:ext cx="2968337" cy="1843036"/>
      </dsp:txXfrm>
    </dsp:sp>
    <dsp:sp modelId="{052A214A-EF22-469D-B6D7-774F09D77695}">
      <dsp:nvSpPr>
        <dsp:cNvPr id="0" name=""/>
        <dsp:cNvSpPr/>
      </dsp:nvSpPr>
      <dsp:spPr>
        <a:xfrm>
          <a:off x="878" y="3015322"/>
          <a:ext cx="3083015" cy="1957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956DB-5E5B-4ABF-9BE4-FE3860C8B3BA}">
      <dsp:nvSpPr>
        <dsp:cNvPr id="0" name=""/>
        <dsp:cNvSpPr/>
      </dsp:nvSpPr>
      <dsp:spPr>
        <a:xfrm>
          <a:off x="343435" y="3340751"/>
          <a:ext cx="3083015" cy="1957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randview" panose="020B0502040204020203" pitchFamily="34" charset="0"/>
            </a:rPr>
            <a:t>Optimize the deployment time of the Jetson system for current and future flights.</a:t>
          </a:r>
        </a:p>
      </dsp:txBody>
      <dsp:txXfrm>
        <a:off x="400774" y="3398090"/>
        <a:ext cx="2968337" cy="1843036"/>
      </dsp:txXfrm>
    </dsp:sp>
    <dsp:sp modelId="{58B9136F-1C12-4785-AA7D-FE57100ED762}">
      <dsp:nvSpPr>
        <dsp:cNvPr id="0" name=""/>
        <dsp:cNvSpPr/>
      </dsp:nvSpPr>
      <dsp:spPr>
        <a:xfrm>
          <a:off x="3769008" y="160963"/>
          <a:ext cx="3083015" cy="1957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AA349-BF8A-40FE-8AF8-CD633650437D}">
      <dsp:nvSpPr>
        <dsp:cNvPr id="0" name=""/>
        <dsp:cNvSpPr/>
      </dsp:nvSpPr>
      <dsp:spPr>
        <a:xfrm>
          <a:off x="4111565" y="486393"/>
          <a:ext cx="3083015" cy="1957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Grandview" panose="020B0502040204020203" pitchFamily="34" charset="0"/>
            </a:rPr>
            <a:t>Payload Swap Framework</a:t>
          </a:r>
        </a:p>
      </dsp:txBody>
      <dsp:txXfrm>
        <a:off x="4168904" y="543732"/>
        <a:ext cx="2968337" cy="1843036"/>
      </dsp:txXfrm>
    </dsp:sp>
    <dsp:sp modelId="{021F85F6-9B31-45BF-9D9D-69B062A8FCCC}">
      <dsp:nvSpPr>
        <dsp:cNvPr id="0" name=""/>
        <dsp:cNvSpPr/>
      </dsp:nvSpPr>
      <dsp:spPr>
        <a:xfrm>
          <a:off x="3769008" y="3015322"/>
          <a:ext cx="3083015" cy="1957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36BF-1DFE-4B90-A36B-BB7D4DA0EC8C}">
      <dsp:nvSpPr>
        <dsp:cNvPr id="0" name=""/>
        <dsp:cNvSpPr/>
      </dsp:nvSpPr>
      <dsp:spPr>
        <a:xfrm>
          <a:off x="4111565" y="3340751"/>
          <a:ext cx="3083015" cy="1957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randview" panose="020B0502040204020203" pitchFamily="34" charset="0"/>
            </a:rPr>
            <a:t>We intend to speed the transition of the software payload into UAVs for flight testing</a:t>
          </a:r>
          <a:r>
            <a:rPr lang="en-US" sz="2400" kern="1200"/>
            <a:t>.</a:t>
          </a:r>
        </a:p>
      </dsp:txBody>
      <dsp:txXfrm>
        <a:off x="4168904" y="3398090"/>
        <a:ext cx="2968337" cy="18430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881F-F485-4DDE-8641-FADB4EBF6AFE}">
      <dsp:nvSpPr>
        <dsp:cNvPr id="0" name=""/>
        <dsp:cNvSpPr/>
      </dsp:nvSpPr>
      <dsp:spPr>
        <a:xfrm>
          <a:off x="-512622" y="9376"/>
          <a:ext cx="8506970" cy="1684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D76635E-11FC-4BE4-BF67-A30F7A5173E9}">
      <dsp:nvSpPr>
        <dsp:cNvPr id="0" name=""/>
        <dsp:cNvSpPr/>
      </dsp:nvSpPr>
      <dsp:spPr>
        <a:xfrm>
          <a:off x="-3016" y="388422"/>
          <a:ext cx="926557" cy="92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0229AC-B8CC-4018-BD31-B4CA0FB7936E}">
      <dsp:nvSpPr>
        <dsp:cNvPr id="0" name=""/>
        <dsp:cNvSpPr/>
      </dsp:nvSpPr>
      <dsp:spPr>
        <a:xfrm>
          <a:off x="1275212" y="9376"/>
          <a:ext cx="6873263" cy="16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92" tIns="178292" rIns="178292" bIns="17829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Grandview" panose="020B0502040204020203" pitchFamily="34" charset="0"/>
            </a:rPr>
            <a:t>Current design set is run on Windows machines</a:t>
          </a:r>
        </a:p>
      </dsp:txBody>
      <dsp:txXfrm>
        <a:off x="1275212" y="9376"/>
        <a:ext cx="6873263" cy="1684649"/>
      </dsp:txXfrm>
    </dsp:sp>
    <dsp:sp modelId="{B6048D11-FD69-4548-BFA4-B8952E31014B}">
      <dsp:nvSpPr>
        <dsp:cNvPr id="0" name=""/>
        <dsp:cNvSpPr/>
      </dsp:nvSpPr>
      <dsp:spPr>
        <a:xfrm>
          <a:off x="-512622" y="2115188"/>
          <a:ext cx="8506970" cy="1684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30A6013-B565-4A3C-8B67-A816DF5E00E8}">
      <dsp:nvSpPr>
        <dsp:cNvPr id="0" name=""/>
        <dsp:cNvSpPr/>
      </dsp:nvSpPr>
      <dsp:spPr>
        <a:xfrm>
          <a:off x="-3016" y="2494234"/>
          <a:ext cx="926557" cy="92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7775BB-1419-44FD-B016-A5EBC2FC87BF}">
      <dsp:nvSpPr>
        <dsp:cNvPr id="0" name=""/>
        <dsp:cNvSpPr/>
      </dsp:nvSpPr>
      <dsp:spPr>
        <a:xfrm>
          <a:off x="404095" y="2115188"/>
          <a:ext cx="8615497" cy="16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92" tIns="178292" rIns="178292" bIns="17829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Grandview" panose="020B0502040204020203" pitchFamily="34" charset="0"/>
            </a:rPr>
            <a:t>Instruction set will assist in starting up software/hardware on the Jetson</a:t>
          </a:r>
        </a:p>
      </dsp:txBody>
      <dsp:txXfrm>
        <a:off x="404095" y="2115188"/>
        <a:ext cx="8615497" cy="1684649"/>
      </dsp:txXfrm>
    </dsp:sp>
    <dsp:sp modelId="{8A2798B7-6671-430D-9189-D3315BB53BB6}">
      <dsp:nvSpPr>
        <dsp:cNvPr id="0" name=""/>
        <dsp:cNvSpPr/>
      </dsp:nvSpPr>
      <dsp:spPr>
        <a:xfrm>
          <a:off x="-512622" y="4221000"/>
          <a:ext cx="8506970" cy="16846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81FDE58-84C7-43FF-A593-9D01F036EE18}">
      <dsp:nvSpPr>
        <dsp:cNvPr id="0" name=""/>
        <dsp:cNvSpPr/>
      </dsp:nvSpPr>
      <dsp:spPr>
        <a:xfrm>
          <a:off x="-3016" y="4600046"/>
          <a:ext cx="926557" cy="92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D03EF-CB63-4C25-A298-9DD01C120F0B}">
      <dsp:nvSpPr>
        <dsp:cNvPr id="0" name=""/>
        <dsp:cNvSpPr/>
      </dsp:nvSpPr>
      <dsp:spPr>
        <a:xfrm>
          <a:off x="952523" y="4221000"/>
          <a:ext cx="7518642" cy="168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92" tIns="178292" rIns="178292" bIns="178292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Grandview" panose="020B0502040204020203" pitchFamily="34" charset="0"/>
            </a:rPr>
            <a:t>Exports will be functional to run on the Jetson that can be operated on multiple UAVs </a:t>
          </a:r>
        </a:p>
      </dsp:txBody>
      <dsp:txXfrm>
        <a:off x="952523" y="4221000"/>
        <a:ext cx="7518642" cy="1684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87D88-1A83-46B0-BF9C-C3BAEE7F32F4}">
      <dsp:nvSpPr>
        <dsp:cNvPr id="0" name=""/>
        <dsp:cNvSpPr/>
      </dsp:nvSpPr>
      <dsp:spPr>
        <a:xfrm>
          <a:off x="0" y="520"/>
          <a:ext cx="6821684" cy="1216958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0960EA-F43A-4B72-98A5-FF3B26DABA3F}">
      <dsp:nvSpPr>
        <dsp:cNvPr id="0" name=""/>
        <dsp:cNvSpPr/>
      </dsp:nvSpPr>
      <dsp:spPr>
        <a:xfrm>
          <a:off x="368129" y="274335"/>
          <a:ext cx="669327" cy="669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AE524D-51EC-4EBD-954D-94512FCC80E7}">
      <dsp:nvSpPr>
        <dsp:cNvPr id="0" name=""/>
        <dsp:cNvSpPr/>
      </dsp:nvSpPr>
      <dsp:spPr>
        <a:xfrm>
          <a:off x="1405587" y="520"/>
          <a:ext cx="5416096" cy="121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5" tIns="128795" rIns="128795" bIns="12879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randview" panose="020B0502040204020203" pitchFamily="34" charset="0"/>
            </a:rPr>
            <a:t>Hardware restrictions to run design software</a:t>
          </a:r>
        </a:p>
      </dsp:txBody>
      <dsp:txXfrm>
        <a:off x="1405587" y="520"/>
        <a:ext cx="5416096" cy="1216958"/>
      </dsp:txXfrm>
    </dsp:sp>
    <dsp:sp modelId="{8C84ECE8-E9B4-4D13-8CAE-A399C2DE596D}">
      <dsp:nvSpPr>
        <dsp:cNvPr id="0" name=""/>
        <dsp:cNvSpPr/>
      </dsp:nvSpPr>
      <dsp:spPr>
        <a:xfrm>
          <a:off x="0" y="1521718"/>
          <a:ext cx="6821684" cy="1216958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4FB740-B180-478D-AE41-A278A937D0ED}">
      <dsp:nvSpPr>
        <dsp:cNvPr id="0" name=""/>
        <dsp:cNvSpPr/>
      </dsp:nvSpPr>
      <dsp:spPr>
        <a:xfrm>
          <a:off x="368129" y="1795533"/>
          <a:ext cx="669327" cy="669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660AC7-A72F-4113-B5A0-3E4FA4544227}">
      <dsp:nvSpPr>
        <dsp:cNvPr id="0" name=""/>
        <dsp:cNvSpPr/>
      </dsp:nvSpPr>
      <dsp:spPr>
        <a:xfrm>
          <a:off x="1405587" y="1521718"/>
          <a:ext cx="5416096" cy="121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5" tIns="128795" rIns="128795" bIns="12879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Limitations of resources available on Jetson hardware</a:t>
          </a:r>
        </a:p>
      </dsp:txBody>
      <dsp:txXfrm>
        <a:off x="1405587" y="1521718"/>
        <a:ext cx="5416096" cy="1216958"/>
      </dsp:txXfrm>
    </dsp:sp>
    <dsp:sp modelId="{94269D37-0EDE-4788-890A-3B7887219D1B}">
      <dsp:nvSpPr>
        <dsp:cNvPr id="0" name=""/>
        <dsp:cNvSpPr/>
      </dsp:nvSpPr>
      <dsp:spPr>
        <a:xfrm>
          <a:off x="0" y="3042916"/>
          <a:ext cx="6821684" cy="1216958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874C5B-52FC-457D-9E95-04942A46F6DE}">
      <dsp:nvSpPr>
        <dsp:cNvPr id="0" name=""/>
        <dsp:cNvSpPr/>
      </dsp:nvSpPr>
      <dsp:spPr>
        <a:xfrm>
          <a:off x="368129" y="3316732"/>
          <a:ext cx="669327" cy="669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0C660C-6A5E-47E2-B4DA-696AB4DF4DEF}">
      <dsp:nvSpPr>
        <dsp:cNvPr id="0" name=""/>
        <dsp:cNvSpPr/>
      </dsp:nvSpPr>
      <dsp:spPr>
        <a:xfrm>
          <a:off x="1405587" y="3042916"/>
          <a:ext cx="5416096" cy="1216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5" tIns="128795" rIns="128795" bIns="128795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randview" panose="020B0502040204020203" pitchFamily="34" charset="0"/>
            </a:rPr>
            <a:t>Reaching out to knowledgeable sources for information about standard operations</a:t>
          </a:r>
        </a:p>
      </dsp:txBody>
      <dsp:txXfrm>
        <a:off x="1405587" y="3042916"/>
        <a:ext cx="5416096" cy="12169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2B0CA-EB10-489C-B906-4023ED0EF2E3}">
      <dsp:nvSpPr>
        <dsp:cNvPr id="0" name=""/>
        <dsp:cNvSpPr/>
      </dsp:nvSpPr>
      <dsp:spPr>
        <a:xfrm>
          <a:off x="0" y="116221"/>
          <a:ext cx="2972683" cy="41617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762" tIns="330200" rIns="231762" bIns="3302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Grandview" panose="020B0502040204020203" pitchFamily="34" charset="0"/>
            </a:rPr>
            <a:t>Tutorial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Grandview" panose="020B0502040204020203" pitchFamily="34" charset="0"/>
            </a:rPr>
            <a:t>Video</a:t>
          </a:r>
        </a:p>
      </dsp:txBody>
      <dsp:txXfrm>
        <a:off x="0" y="1697689"/>
        <a:ext cx="2972683" cy="2497054"/>
      </dsp:txXfrm>
    </dsp:sp>
    <dsp:sp modelId="{8933EDDC-C9F7-49BB-8AC5-8495010FE5C3}">
      <dsp:nvSpPr>
        <dsp:cNvPr id="0" name=""/>
        <dsp:cNvSpPr/>
      </dsp:nvSpPr>
      <dsp:spPr>
        <a:xfrm>
          <a:off x="862078" y="532397"/>
          <a:ext cx="1248527" cy="12485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40" tIns="12700" rIns="9734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44921" y="715240"/>
        <a:ext cx="882841" cy="882841"/>
      </dsp:txXfrm>
    </dsp:sp>
    <dsp:sp modelId="{351AF5FF-86D2-4AA1-B2C3-FF3925F7ED9F}">
      <dsp:nvSpPr>
        <dsp:cNvPr id="0" name=""/>
        <dsp:cNvSpPr/>
      </dsp:nvSpPr>
      <dsp:spPr>
        <a:xfrm>
          <a:off x="0" y="4277906"/>
          <a:ext cx="2972683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5AADD-FA9B-4669-AD9A-8A28B146C232}">
      <dsp:nvSpPr>
        <dsp:cNvPr id="0" name=""/>
        <dsp:cNvSpPr/>
      </dsp:nvSpPr>
      <dsp:spPr>
        <a:xfrm>
          <a:off x="3269951" y="116221"/>
          <a:ext cx="2972683" cy="416175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762" tIns="330200" rIns="231762" bIns="3302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Grandview" panose="020B0502040204020203" pitchFamily="34" charset="0"/>
            </a:rPr>
            <a:t>Design a prototype model of the Jetson case</a:t>
          </a:r>
        </a:p>
      </dsp:txBody>
      <dsp:txXfrm>
        <a:off x="3269951" y="1697689"/>
        <a:ext cx="2972683" cy="2497054"/>
      </dsp:txXfrm>
    </dsp:sp>
    <dsp:sp modelId="{4551276D-0417-4027-95E3-98DA414D17C5}">
      <dsp:nvSpPr>
        <dsp:cNvPr id="0" name=""/>
        <dsp:cNvSpPr/>
      </dsp:nvSpPr>
      <dsp:spPr>
        <a:xfrm>
          <a:off x="4132029" y="532397"/>
          <a:ext cx="1248527" cy="1248527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40" tIns="12700" rIns="9734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14872" y="715240"/>
        <a:ext cx="882841" cy="882841"/>
      </dsp:txXfrm>
    </dsp:sp>
    <dsp:sp modelId="{78650A31-9AFE-4EA6-BBA1-C36F1119A94D}">
      <dsp:nvSpPr>
        <dsp:cNvPr id="0" name=""/>
        <dsp:cNvSpPr/>
      </dsp:nvSpPr>
      <dsp:spPr>
        <a:xfrm>
          <a:off x="3269951" y="4277906"/>
          <a:ext cx="2972683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4055-1FF8-46E3-9225-A2EFCEB6886B}">
      <dsp:nvSpPr>
        <dsp:cNvPr id="0" name=""/>
        <dsp:cNvSpPr/>
      </dsp:nvSpPr>
      <dsp:spPr>
        <a:xfrm>
          <a:off x="6539903" y="116221"/>
          <a:ext cx="2972683" cy="416175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762" tIns="330200" rIns="231762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Grandview" panose="020B0502040204020203" pitchFamily="34" charset="0"/>
            </a:rPr>
            <a:t>Attend a flight to shadow Alejandro</a:t>
          </a:r>
        </a:p>
      </dsp:txBody>
      <dsp:txXfrm>
        <a:off x="6539903" y="1697689"/>
        <a:ext cx="2972683" cy="2497054"/>
      </dsp:txXfrm>
    </dsp:sp>
    <dsp:sp modelId="{28181189-2ABD-4A3B-B9F6-FFEC889B9E9C}">
      <dsp:nvSpPr>
        <dsp:cNvPr id="0" name=""/>
        <dsp:cNvSpPr/>
      </dsp:nvSpPr>
      <dsp:spPr>
        <a:xfrm>
          <a:off x="7401981" y="532397"/>
          <a:ext cx="1248527" cy="1248527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40" tIns="12700" rIns="9734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584824" y="715240"/>
        <a:ext cx="882841" cy="882841"/>
      </dsp:txXfrm>
    </dsp:sp>
    <dsp:sp modelId="{E854187C-5C0C-4913-8E2B-5BF641423E80}">
      <dsp:nvSpPr>
        <dsp:cNvPr id="0" name=""/>
        <dsp:cNvSpPr/>
      </dsp:nvSpPr>
      <dsp:spPr>
        <a:xfrm>
          <a:off x="6539903" y="4277906"/>
          <a:ext cx="2972683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75447-3580-4D89-BC97-DCE7F090896B}" type="datetimeFigureOut"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EC956-99A7-4C90-BC9D-92CF0C5350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Parker</a:t>
            </a:r>
          </a:p>
          <a:p>
            <a:r>
              <a:rPr lang="en-US"/>
              <a:t>Our vision is to help improve the </a:t>
            </a:r>
            <a:r>
              <a:rPr lang="en-US" err="1"/>
              <a:t>TurtleTech</a:t>
            </a:r>
            <a:r>
              <a:rPr lang="en-US"/>
              <a:t> operations crew deployment capabilities by making the payload more swappable between various UAVs. </a:t>
            </a:r>
            <a:r>
              <a:rPr lang="en-US" err="1"/>
              <a:t>TurtleTech</a:t>
            </a:r>
            <a:r>
              <a:rPr lang="en-US"/>
              <a:t> is an unmanned aircraft created by Northrop Grumman and partnered with the Brevard Zoo to help conserve and educate the world on Florida's turtle population. The UAV currently flies within line-of sight capturing images, and uses a neural network on a Nvidia Jetson device to identify turtles from an aerial view. As the Embry Riddle </a:t>
            </a:r>
            <a:r>
              <a:rPr lang="en-US" err="1"/>
              <a:t>TurtleTech</a:t>
            </a:r>
            <a:r>
              <a:rPr lang="en-US"/>
              <a:t> team,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8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RoseEllen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RoseEllen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RoseEllen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Laurel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Laurel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Laurel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do so, we are forming an instruction set to simplify starting and running the Jetson for flight tests.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do so, we are designing a standard holding case for moving the Jetson between UAVs.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RoseEllen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EC956-99A7-4C90-BC9D-92CF0C5350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984-9AC3-4781-A302-952E06C0E4E3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4028-DDE7-41BB-BF60-7F81ADFC0E82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8058-A282-4EB6-8506-CEC2A8FB5BC1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49AC-3D32-439D-AD95-C5AFA4518E93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0A45-1C06-449F-A822-2A1D62970AD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6396-0818-4499-A642-FF87B4FA424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3862-437C-4952-91C6-EA4C92A4B6AE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600C-3A17-472D-8F56-498BF20834FD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A0F7-8A65-4F13-BB2C-7A722005C1FE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DB0-F786-4FB0-AE7F-444A9A84EDD4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CEF3-74AE-47FC-B66E-4C298EF8EA5C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FF35-E499-4101-AE0E-423A384C433D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5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68C-203C-4D86-8C4E-FCEAB9DC38ED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7175-7918-41A2-8CF7-8A8631E9C1EC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B7CB-8BCE-4561-86D2-D38D9C9F1AAB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0C93-3EA0-49FD-ACBD-0270BB8BCD4C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C3DB-4233-416D-96BC-EDD971490CCE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1E9-2B4B-4736-B521-0BD0D9185C5E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CB2A-3E27-4A0F-9DAD-8FB758E5B257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B1FC-1C84-4077-A7B2-AAF7ADFD463E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AA88-33D2-4F80-8B41-033735D77A3E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BC9E-7FF2-42BF-A8BA-ED4E28834FCF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94D1D83-FB97-4523-844C-0DC88EAABA3C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3CA1-9BF3-48D6-9866-353C4485C0A8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40.png"/><Relationship Id="rId9" Type="http://schemas.microsoft.com/office/2007/relationships/diagramDrawing" Target="../diagrams/drawing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47.jpeg"/><Relationship Id="rId9" Type="http://schemas.microsoft.com/office/2007/relationships/diagramDrawing" Target="../diagrams/drawin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8F104-8512-FB5A-792D-F46C16A8C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436"/>
          <a:stretch/>
        </p:blipFill>
        <p:spPr>
          <a:xfrm>
            <a:off x="1" y="34817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3349" y="5152541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Grandview" panose="020B0502040204020203" pitchFamily="34" charset="0"/>
              </a:rPr>
              <a:t>By: </a:t>
            </a:r>
            <a:r>
              <a:rPr lang="en-US">
                <a:solidFill>
                  <a:srgbClr val="FFFFFF"/>
                </a:solidFill>
                <a:latin typeface="Grandview" panose="020B0502040204020203" pitchFamily="34" charset="0"/>
                <a:ea typeface="+mn-lt"/>
                <a:cs typeface="+mn-lt"/>
              </a:rPr>
              <a:t>ROSEELLEN HOKE,</a:t>
            </a:r>
            <a:r>
              <a:rPr lang="en-US">
                <a:solidFill>
                  <a:srgbClr val="FFFFFF"/>
                </a:solidFill>
                <a:latin typeface="Grandview" panose="020B0502040204020203" pitchFamily="34" charset="0"/>
              </a:rPr>
              <a:t> Laurel Dodson, Parker Brown, Christopher</a:t>
            </a:r>
            <a:r>
              <a:rPr lang="en-US">
                <a:solidFill>
                  <a:srgbClr val="FFFFFF"/>
                </a:solidFill>
                <a:latin typeface="Grandview" panose="020B0502040204020203" pitchFamily="34" charset="0"/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FFFFFF"/>
                </a:solidFill>
                <a:latin typeface="Grandview" panose="020B0502040204020203" pitchFamily="34" charset="0"/>
                <a:ea typeface="+mn-lt"/>
                <a:cs typeface="+mn-lt"/>
              </a:rPr>
              <a:t>Angland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arge Turtle Stencil Clip Art at Clker.com - vector clip art online,  royalty free &amp; public domain">
            <a:extLst>
              <a:ext uri="{FF2B5EF4-FFF2-40B4-BE49-F238E27FC236}">
                <a16:creationId xmlns:a16="http://schemas.microsoft.com/office/drawing/2014/main" id="{78BAE778-C1EA-CB84-3086-ECFD712B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20262">
            <a:off x="348440" y="2257222"/>
            <a:ext cx="5902462" cy="44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7C17C-F2E3-919F-5B16-169E8007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3327" y="1338806"/>
            <a:ext cx="7058672" cy="3359186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8900" b="1" err="1">
                <a:solidFill>
                  <a:srgbClr val="FFFFFF"/>
                </a:solidFill>
                <a:latin typeface="Grandview" panose="020B0502040204020203" pitchFamily="34" charset="0"/>
              </a:rPr>
              <a:t>TurtleTech</a:t>
            </a:r>
            <a:r>
              <a:rPr lang="en-US" sz="8900" b="1">
                <a:solidFill>
                  <a:srgbClr val="FFFFFF"/>
                </a:solidFill>
                <a:latin typeface="Grandview" panose="020B0502040204020203" pitchFamily="34" charset="0"/>
              </a:rPr>
              <a:t> Sprint 1</a:t>
            </a:r>
            <a:br>
              <a:rPr lang="en-US" sz="4800" b="1"/>
            </a:br>
            <a:r>
              <a:rPr lang="en-US" sz="3400">
                <a:solidFill>
                  <a:srgbClr val="FFFFFF"/>
                </a:solidFill>
                <a:latin typeface="Grandview" panose="020B0502040204020203" pitchFamily="34" charset="0"/>
              </a:rPr>
              <a:t>Embry Riddle Aeronautical University Senior Design – Spring 2023</a:t>
            </a:r>
            <a:br>
              <a:rPr lang="en-US" sz="3400"/>
            </a:br>
            <a:br>
              <a:rPr lang="en-US" sz="3400"/>
            </a:br>
            <a:endParaRPr lang="en-US" sz="3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Ocean Hugger Foods">
            <a:extLst>
              <a:ext uri="{FF2B5EF4-FFF2-40B4-BE49-F238E27FC236}">
                <a16:creationId xmlns:a16="http://schemas.microsoft.com/office/drawing/2014/main" id="{D8FCBF4A-0932-DFDB-0076-365066B07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>
            <a:off x="7701002" y="500753"/>
            <a:ext cx="4334435" cy="49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4163B-4365-48D2-864E-4D526C8E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26" y="294303"/>
            <a:ext cx="464883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Grandview" panose="020B0502040204020203" pitchFamily="34" charset="0"/>
              </a:rPr>
              <a:t>Subsystem</a:t>
            </a:r>
            <a:br>
              <a:rPr lang="en-US" sz="4000" b="1">
                <a:latin typeface="Grandview" panose="020B0502040204020203" pitchFamily="34" charset="0"/>
              </a:rPr>
            </a:br>
            <a:r>
              <a:rPr lang="en-US" sz="4000" b="1">
                <a:latin typeface="Grandview" panose="020B0502040204020203" pitchFamily="34" charset="0"/>
              </a:rPr>
              <a:t>Jetson Directives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1F4C0-B12E-DD30-A01F-745CA419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6C6BC4-15E2-B8E0-8DD9-6B85393E8D90}"/>
              </a:ext>
            </a:extLst>
          </p:cNvPr>
          <p:cNvGrpSpPr/>
          <p:nvPr/>
        </p:nvGrpSpPr>
        <p:grpSpPr>
          <a:xfrm>
            <a:off x="367626" y="1881125"/>
            <a:ext cx="11602980" cy="5101609"/>
            <a:chOff x="156563" y="1592429"/>
            <a:chExt cx="11878874" cy="53794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188914D-9D39-8E0C-FA6B-62C49AA1F314}"/>
                </a:ext>
              </a:extLst>
            </p:cNvPr>
            <p:cNvGrpSpPr/>
            <p:nvPr/>
          </p:nvGrpSpPr>
          <p:grpSpPr>
            <a:xfrm>
              <a:off x="156563" y="2386527"/>
              <a:ext cx="11878874" cy="4585320"/>
              <a:chOff x="206828" y="1690688"/>
              <a:chExt cx="11878874" cy="45853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6F7836-055C-5DE5-88AF-F125E288BCF9}"/>
                  </a:ext>
                </a:extLst>
              </p:cNvPr>
              <p:cNvSpPr/>
              <p:nvPr/>
            </p:nvSpPr>
            <p:spPr>
              <a:xfrm>
                <a:off x="206828" y="2265011"/>
                <a:ext cx="5007427" cy="3277394"/>
              </a:xfrm>
              <a:prstGeom prst="roundRect">
                <a:avLst/>
              </a:prstGeom>
              <a:solidFill>
                <a:srgbClr val="339966"/>
              </a:solidFill>
              <a:ln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B55B7D2-D0E0-C772-5098-3FF2959A110F}"/>
                  </a:ext>
                </a:extLst>
              </p:cNvPr>
              <p:cNvSpPr/>
              <p:nvPr/>
            </p:nvSpPr>
            <p:spPr>
              <a:xfrm>
                <a:off x="7078275" y="2258348"/>
                <a:ext cx="5007427" cy="3277394"/>
              </a:xfrm>
              <a:prstGeom prst="roundRect">
                <a:avLst/>
              </a:prstGeom>
              <a:solidFill>
                <a:srgbClr val="0080C0"/>
              </a:solidFill>
              <a:ln>
                <a:solidFill>
                  <a:srgbClr val="008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 descr="Text&#10;&#10;Description automatically generated">
                <a:extLst>
                  <a:ext uri="{FF2B5EF4-FFF2-40B4-BE49-F238E27FC236}">
                    <a16:creationId xmlns:a16="http://schemas.microsoft.com/office/drawing/2014/main" id="{B083162C-02D5-1266-D51A-ED876D050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406" y="2702825"/>
                <a:ext cx="4586269" cy="2561045"/>
              </a:xfrm>
              <a:prstGeom prst="rect">
                <a:avLst/>
              </a:prstGeom>
            </p:spPr>
          </p:pic>
          <p:pic>
            <p:nvPicPr>
              <p:cNvPr id="17" name="Picture 16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D88EAEB2-DA3D-437E-3DB6-A394D1109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8973" y="2609480"/>
                <a:ext cx="4532298" cy="2557832"/>
              </a:xfrm>
              <a:prstGeom prst="rect">
                <a:avLst/>
              </a:prstGeom>
            </p:spPr>
          </p:pic>
          <p:pic>
            <p:nvPicPr>
              <p:cNvPr id="19" name="Picture 18" descr="Diagram&#10;&#10;Description automatically generated">
                <a:extLst>
                  <a:ext uri="{FF2B5EF4-FFF2-40B4-BE49-F238E27FC236}">
                    <a16:creationId xmlns:a16="http://schemas.microsoft.com/office/drawing/2014/main" id="{0EACE507-3D88-EE9D-B8CE-F0F7EF221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0175" y="1690688"/>
                <a:ext cx="5731650" cy="4585320"/>
              </a:xfrm>
              <a:prstGeom prst="rect">
                <a:avLst/>
              </a:prstGeom>
            </p:spPr>
          </p:pic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C08124-1115-287A-1D95-FA0200D3A8DE}"/>
                </a:ext>
              </a:extLst>
            </p:cNvPr>
            <p:cNvSpPr/>
            <p:nvPr/>
          </p:nvSpPr>
          <p:spPr>
            <a:xfrm>
              <a:off x="8131537" y="1592429"/>
              <a:ext cx="2800374" cy="783025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Grandview" panose="020B0502040204020203" pitchFamily="34" charset="0"/>
                </a:rPr>
                <a:t>Jetson Nano Tutorial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029CFE-64EA-4148-4F7F-4CAADE23D041}"/>
                </a:ext>
              </a:extLst>
            </p:cNvPr>
            <p:cNvSpPr/>
            <p:nvPr/>
          </p:nvSpPr>
          <p:spPr>
            <a:xfrm>
              <a:off x="1314407" y="1592429"/>
              <a:ext cx="2691741" cy="7307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err="1">
                  <a:solidFill>
                    <a:schemeClr val="tx1"/>
                  </a:solidFill>
                  <a:latin typeface="Grandview" panose="020B0502040204020203" pitchFamily="34" charset="0"/>
                </a:rPr>
                <a:t>Sentaero</a:t>
              </a:r>
              <a:r>
                <a:rPr lang="en-US" sz="2000" b="1">
                  <a:solidFill>
                    <a:schemeClr val="tx1"/>
                  </a:solidFill>
                  <a:latin typeface="Grandview" panose="020B0502040204020203" pitchFamily="34" charset="0"/>
                </a:rPr>
                <a:t> POH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41B8A4-2FC3-44C2-0574-838A520B1E78}"/>
                </a:ext>
              </a:extLst>
            </p:cNvPr>
            <p:cNvCxnSpPr>
              <a:cxnSpLocks/>
              <a:stCxn id="26" idx="4"/>
              <a:endCxn id="22" idx="0"/>
            </p:cNvCxnSpPr>
            <p:nvPr/>
          </p:nvCxnSpPr>
          <p:spPr>
            <a:xfrm>
              <a:off x="9531724" y="2375454"/>
              <a:ext cx="0" cy="578732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C789C02-5F38-303B-EA50-95A592B9A01F}"/>
                </a:ext>
              </a:extLst>
            </p:cNvPr>
            <p:cNvCxnSpPr>
              <a:stCxn id="25" idx="4"/>
              <a:endCxn id="14" idx="0"/>
            </p:cNvCxnSpPr>
            <p:nvPr/>
          </p:nvCxnSpPr>
          <p:spPr>
            <a:xfrm flipH="1">
              <a:off x="2660276" y="2323189"/>
              <a:ext cx="1" cy="6376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48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B855-088E-797D-C4AC-D062A02C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1" y="350312"/>
            <a:ext cx="3932237" cy="1600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>
                <a:latin typeface="Grandview" panose="020B0502040204020203" pitchFamily="34" charset="0"/>
              </a:rPr>
              <a:t>Subsystem  </a:t>
            </a:r>
            <a:br>
              <a:rPr lang="en-US" sz="4000" b="1">
                <a:latin typeface="Grandview" panose="020B0502040204020203" pitchFamily="34" charset="0"/>
              </a:rPr>
            </a:br>
            <a:r>
              <a:rPr lang="en-US" sz="4000" b="1">
                <a:latin typeface="Grandview" panose="020B0502040204020203" pitchFamily="34" charset="0"/>
              </a:rPr>
              <a:t>Payload Swap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071A5-A5AD-EBA2-64E1-660281D3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911" y="2645403"/>
            <a:ext cx="3932237" cy="37109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200">
                <a:latin typeface="Grandview" panose="020B0502040204020203" pitchFamily="34" charset="0"/>
                <a:ea typeface="+mn-lt"/>
                <a:cs typeface="+mn-lt"/>
              </a:rPr>
              <a:t>For rapid transition of the payload into UAVs, we need a containment unit or case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200">
                <a:latin typeface="Grandview" panose="020B0502040204020203" pitchFamily="34" charset="0"/>
                <a:ea typeface="+mn-lt"/>
                <a:cs typeface="+mn-lt"/>
              </a:rPr>
              <a:t>We've brainstormed some 3D models for this case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200">
                <a:latin typeface="Grandview" panose="020B0502040204020203" pitchFamily="34" charset="0"/>
                <a:ea typeface="+mn-lt"/>
                <a:cs typeface="+mn-lt"/>
              </a:rPr>
              <a:t>Our team is learning Inventor to design those models for manufacturing</a:t>
            </a:r>
            <a:endParaRPr lang="en-US" sz="2200">
              <a:latin typeface="Grandview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95E08-AA31-23D4-104A-5086404B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2" descr="Ocean Hugger Foods">
            <a:extLst>
              <a:ext uri="{FF2B5EF4-FFF2-40B4-BE49-F238E27FC236}">
                <a16:creationId xmlns:a16="http://schemas.microsoft.com/office/drawing/2014/main" id="{EF48D6C2-7A83-4ED3-48D7-B9240F7D0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>
            <a:off x="364713" y="1996600"/>
            <a:ext cx="4334435" cy="49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 picture containing text, envelope, businesscard&#10;&#10;Description automatically generated">
            <a:extLst>
              <a:ext uri="{FF2B5EF4-FFF2-40B4-BE49-F238E27FC236}">
                <a16:creationId xmlns:a16="http://schemas.microsoft.com/office/drawing/2014/main" id="{09B90325-945F-0E1E-6852-1A6D68CBF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990" y="5453"/>
            <a:ext cx="4447171" cy="391115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9E03776D-D3F5-9E23-B645-1B1F6590C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18" y="3917958"/>
            <a:ext cx="3228108" cy="2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1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6152">
            <a:extLst>
              <a:ext uri="{FF2B5EF4-FFF2-40B4-BE49-F238E27FC236}">
                <a16:creationId xmlns:a16="http://schemas.microsoft.com/office/drawing/2014/main" id="{D8C7B66D-8C78-480F-A98B-3F195E65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EC997C7C-A416-5DD2-0961-9736A0DD2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>
            <a:off x="243576" y="1247043"/>
            <a:ext cx="6410650" cy="74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3079-0C37-8711-C7FB-FBF490CB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9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0482958-1ACC-CA49-C670-C9C72F11C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61" y="2340393"/>
            <a:ext cx="6980381" cy="3798971"/>
          </a:xfrm>
          <a:prstGeom prst="rect">
            <a:avLst/>
          </a:prstGeom>
        </p:spPr>
      </p:pic>
      <p:pic>
        <p:nvPicPr>
          <p:cNvPr id="1026" name="Picture 2" descr="Black graphic sea turtle swimming, front view. Stock Vector | Adobe Stock">
            <a:extLst>
              <a:ext uri="{FF2B5EF4-FFF2-40B4-BE49-F238E27FC236}">
                <a16:creationId xmlns:a16="http://schemas.microsoft.com/office/drawing/2014/main" id="{79698F90-7DEB-609D-2347-93335D906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" t="16788" r="1464" b="12047"/>
          <a:stretch/>
        </p:blipFill>
        <p:spPr bwMode="auto">
          <a:xfrm>
            <a:off x="7886702" y="303777"/>
            <a:ext cx="4131326" cy="25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8E10EE7-B700-A43A-1F7F-73F3C9880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104" y="2875661"/>
            <a:ext cx="4799192" cy="2302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32E40-5DFD-1DDF-FF78-A09280CA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55" y="303777"/>
            <a:ext cx="5177392" cy="130592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Grandview"/>
                <a:cs typeface="Calibri Light"/>
              </a:rPr>
              <a:t>Mounting Concept 1</a:t>
            </a:r>
            <a:endParaRPr lang="en-US" sz="4000" b="1">
              <a:latin typeface="Grandview" panose="020B0502040204020203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273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6152">
            <a:extLst>
              <a:ext uri="{FF2B5EF4-FFF2-40B4-BE49-F238E27FC236}">
                <a16:creationId xmlns:a16="http://schemas.microsoft.com/office/drawing/2014/main" id="{D8C7B66D-8C78-480F-A98B-3F195E65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32E40-5DFD-1DDF-FF78-A09280CA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76" y="-18854"/>
            <a:ext cx="5268382" cy="168301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Grandview"/>
                <a:cs typeface="Calibri Light"/>
              </a:rPr>
              <a:t>Mounting Concept 2</a:t>
            </a:r>
            <a:endParaRPr lang="en-US" sz="4000" b="1">
              <a:latin typeface="Grandview" panose="020B0502040204020203" pitchFamily="34" charset="0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3079-0C37-8711-C7FB-FBF490CB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B966239C-C9E2-1050-14A1-39F69E191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8" y="2330161"/>
            <a:ext cx="6891074" cy="3466995"/>
          </a:xfrm>
          <a:prstGeom prst="rect">
            <a:avLst/>
          </a:prstGeom>
        </p:spPr>
      </p:pic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EC997C7C-A416-5DD2-0961-9736A0DD2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>
            <a:off x="185361" y="1110157"/>
            <a:ext cx="6347413" cy="74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 Turtle Silhouette Stock Illustrations – 5,988 Sea Turtle Silhouette  Stock Illustrations, Vectors &amp; Clipart - Dreamstime">
            <a:extLst>
              <a:ext uri="{FF2B5EF4-FFF2-40B4-BE49-F238E27FC236}">
                <a16:creationId xmlns:a16="http://schemas.microsoft.com/office/drawing/2014/main" id="{33ECD51B-0C3A-1CC3-1783-55FE4353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7515" flipH="1">
            <a:off x="7923907" y="165574"/>
            <a:ext cx="3887430" cy="26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25F88E01-A844-8970-F84B-99B521E80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765" y="2707711"/>
            <a:ext cx="4978213" cy="22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875AC-6DE4-4510-1BA4-4953D29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4" y="883862"/>
            <a:ext cx="3511661" cy="301700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Grandview" panose="020B0502040204020203" pitchFamily="34" charset="0"/>
              </a:rPr>
              <a:t>Interface</a:t>
            </a:r>
            <a:br>
              <a:rPr lang="en-US" sz="4000" b="1">
                <a:latin typeface="Grandview" panose="020B0502040204020203" pitchFamily="34" charset="0"/>
              </a:rPr>
            </a:br>
            <a:r>
              <a:rPr lang="en-US" sz="4000" b="1">
                <a:latin typeface="Grandview" panose="020B0502040204020203" pitchFamily="34" charset="0"/>
              </a:rPr>
              <a:t>&amp;</a:t>
            </a:r>
            <a:br>
              <a:rPr lang="en-US" sz="4000" b="1">
                <a:latin typeface="Grandview" panose="020B0502040204020203" pitchFamily="34" charset="0"/>
              </a:rPr>
            </a:br>
            <a:r>
              <a:rPr lang="en-US" sz="4000" b="1">
                <a:latin typeface="Grandview" panose="020B0502040204020203" pitchFamily="34" charset="0"/>
              </a:rPr>
              <a:t>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4BA6A-EACF-0018-A1E3-F906CEA0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755C8C-5017-05B9-27E3-515C7B5A3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443759"/>
              </p:ext>
            </p:extLst>
          </p:nvPr>
        </p:nvGraphicFramePr>
        <p:xfrm>
          <a:off x="4023359" y="304799"/>
          <a:ext cx="8506970" cy="5915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Free Turtle Outline, Download Free Turtle Outline png images ...">
            <a:extLst>
              <a:ext uri="{FF2B5EF4-FFF2-40B4-BE49-F238E27FC236}">
                <a16:creationId xmlns:a16="http://schemas.microsoft.com/office/drawing/2014/main" id="{2E23A443-D6A2-BC38-E432-0EE1142F9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" t="11510" r="3170" b="20261"/>
          <a:stretch/>
        </p:blipFill>
        <p:spPr bwMode="auto">
          <a:xfrm>
            <a:off x="92555" y="5135232"/>
            <a:ext cx="2997172" cy="16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8912A4C7-EB92-EFCD-5FBB-E33DB1109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>
            <a:off x="315720" y="703417"/>
            <a:ext cx="2906451" cy="6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3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6152">
            <a:extLst>
              <a:ext uri="{FF2B5EF4-FFF2-40B4-BE49-F238E27FC236}">
                <a16:creationId xmlns:a16="http://schemas.microsoft.com/office/drawing/2014/main" id="{D8C7B66D-8C78-480F-A98B-3F195E65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32E40-5DFD-1DDF-FF78-A09280CA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527" y="470318"/>
            <a:ext cx="5047219" cy="1683019"/>
          </a:xfrm>
        </p:spPr>
        <p:txBody>
          <a:bodyPr>
            <a:normAutofit/>
          </a:bodyPr>
          <a:lstStyle/>
          <a:p>
            <a:r>
              <a:rPr lang="en-US" sz="4000" b="1">
                <a:latin typeface="Grandview" panose="020B0502040204020203" pitchFamily="34" charset="0"/>
                <a:cs typeface="Calibri Light"/>
              </a:rPr>
              <a:t>Lessons Learned</a:t>
            </a:r>
            <a:endParaRPr lang="en-US" sz="4000" b="1">
              <a:latin typeface="Grandview" panose="020B0502040204020203" pitchFamily="34" charset="0"/>
            </a:endParaRPr>
          </a:p>
        </p:txBody>
      </p:sp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EC997C7C-A416-5DD2-0961-9736A0DD2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>
            <a:off x="185362" y="1110157"/>
            <a:ext cx="4810874" cy="74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ree Turtle Outline Cliparts, Download Free Turtle Outline Cliparts png  images, Free ClipArts on Clipart Library">
            <a:extLst>
              <a:ext uri="{FF2B5EF4-FFF2-40B4-BE49-F238E27FC236}">
                <a16:creationId xmlns:a16="http://schemas.microsoft.com/office/drawing/2014/main" id="{547F6279-B761-C2C5-E882-E4DBA399F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r="8867" b="6493"/>
          <a:stretch/>
        </p:blipFill>
        <p:spPr bwMode="auto">
          <a:xfrm rot="8049446" flipV="1">
            <a:off x="538427" y="2617878"/>
            <a:ext cx="4019400" cy="34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3079-0C37-8711-C7FB-FBF490CB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947F6B-E765-1496-2859-BFF45249E1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0600" y="1959429"/>
          <a:ext cx="6821684" cy="426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0985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025A2-D63A-60C2-0146-85770CB3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70" y="639909"/>
            <a:ext cx="9356106" cy="1200329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>
                <a:latin typeface="Grandview" panose="020B0502040204020203" pitchFamily="34" charset="0"/>
              </a:rPr>
              <a:t>Next Steps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C74E-A334-2A8D-5839-082E0E93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BB0DD42C-47D1-4F48-CA06-9CC1D03D2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 rot="5400000">
            <a:off x="-1781816" y="4077849"/>
            <a:ext cx="4810874" cy="74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ree printable Sea Turtle stencils and templates">
            <a:extLst>
              <a:ext uri="{FF2B5EF4-FFF2-40B4-BE49-F238E27FC236}">
                <a16:creationId xmlns:a16="http://schemas.microsoft.com/office/drawing/2014/main" id="{8A7B6301-F0B9-587B-C3BB-E8EBBD37D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18003" b="19387"/>
          <a:stretch/>
        </p:blipFill>
        <p:spPr bwMode="auto">
          <a:xfrm rot="422449" flipH="1">
            <a:off x="9325698" y="122989"/>
            <a:ext cx="2388957" cy="206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732364-50D4-626A-1A3A-5E09B15FC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848337"/>
              </p:ext>
            </p:extLst>
          </p:nvPr>
        </p:nvGraphicFramePr>
        <p:xfrm>
          <a:off x="1188070" y="2047125"/>
          <a:ext cx="951258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7302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pecies Spotlight: Green Turtle | Pages | WWF">
            <a:extLst>
              <a:ext uri="{FF2B5EF4-FFF2-40B4-BE49-F238E27FC236}">
                <a16:creationId xmlns:a16="http://schemas.microsoft.com/office/drawing/2014/main" id="{F78F65E1-FDF5-AECD-CEB0-0CB25208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6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9B58-443C-7EB5-BE61-D88789A1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" y="2756126"/>
            <a:ext cx="11778343" cy="25016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b="1">
                <a:ln w="38100">
                  <a:solidFill>
                    <a:schemeClr val="bg1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randview" panose="020B0502040204020203" pitchFamily="34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9AB6C-C49E-4217-79E4-44452C95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EDCFE-B5AC-3576-F160-56C452C1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308337" cy="1314443"/>
          </a:xfrm>
        </p:spPr>
        <p:txBody>
          <a:bodyPr>
            <a:normAutofit/>
          </a:bodyPr>
          <a:lstStyle/>
          <a:p>
            <a:r>
              <a:rPr lang="en-US" b="1">
                <a:latin typeface="Grandview" panose="020B0502040204020203" pitchFamily="34" charset="0"/>
              </a:rPr>
              <a:t>Vision</a:t>
            </a:r>
          </a:p>
        </p:txBody>
      </p: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CF76-8DF6-1BA6-BB5D-5031FE87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86" y="2485419"/>
            <a:ext cx="4685251" cy="3341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latin typeface="Grandview" panose="020B0502040204020203" pitchFamily="34" charset="0"/>
              </a:rPr>
              <a:t>Our goal is to maintain functionality of the neural network software and hardware payload, while creating a framework and instructions to transition the payload between several UAVs to increase the ease of deployment of the system.</a:t>
            </a:r>
          </a:p>
        </p:txBody>
      </p:sp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34D20A39-A9AD-6DE9-BF64-7140FD3F7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23396" r="4025" b="30143"/>
          <a:stretch/>
        </p:blipFill>
        <p:spPr bwMode="auto">
          <a:xfrm>
            <a:off x="772418" y="810504"/>
            <a:ext cx="5529199" cy="3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ree Turtle Outline Cliparts, Download Free Turtle Outline ...">
            <a:extLst>
              <a:ext uri="{FF2B5EF4-FFF2-40B4-BE49-F238E27FC236}">
                <a16:creationId xmlns:a16="http://schemas.microsoft.com/office/drawing/2014/main" id="{A1B62EDC-DDA5-F79B-C168-862067BC5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621482">
            <a:off x="7112858" y="2143590"/>
            <a:ext cx="4487593" cy="33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CC67-001B-3098-0127-E14C07E3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ree Vector | Hand drawn turtle outline">
            <a:extLst>
              <a:ext uri="{FF2B5EF4-FFF2-40B4-BE49-F238E27FC236}">
                <a16:creationId xmlns:a16="http://schemas.microsoft.com/office/drawing/2014/main" id="{06702DAA-4B54-15A6-7802-6D6826359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t="9149" r="7291" b="7050"/>
          <a:stretch/>
        </p:blipFill>
        <p:spPr bwMode="auto">
          <a:xfrm rot="20857913">
            <a:off x="681950" y="469454"/>
            <a:ext cx="3639046" cy="34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02B8-8633-94C2-095F-820083EC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277F1C0-54AB-261E-AEBB-6E81DF36B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99860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FF89A0D-1933-37A5-DC24-28EE1EB2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12" y="3429000"/>
            <a:ext cx="4442702" cy="2098882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latin typeface="Grandview" panose="020B0502040204020203" pitchFamily="34" charset="0"/>
              </a:rPr>
              <a:t>Retrospective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&amp;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Goals</a:t>
            </a:r>
          </a:p>
        </p:txBody>
      </p:sp>
      <p:pic>
        <p:nvPicPr>
          <p:cNvPr id="3" name="Picture 2" descr="Ocean Hugger Foods">
            <a:extLst>
              <a:ext uri="{FF2B5EF4-FFF2-40B4-BE49-F238E27FC236}">
                <a16:creationId xmlns:a16="http://schemas.microsoft.com/office/drawing/2014/main" id="{51E99121-5FC9-34E5-B6E7-BB16CE340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23396" r="4025" b="30143"/>
          <a:stretch/>
        </p:blipFill>
        <p:spPr bwMode="auto">
          <a:xfrm>
            <a:off x="131463" y="5570281"/>
            <a:ext cx="5139418" cy="3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4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ealistic turtle clip art - Clip Art Library">
            <a:extLst>
              <a:ext uri="{FF2B5EF4-FFF2-40B4-BE49-F238E27FC236}">
                <a16:creationId xmlns:a16="http://schemas.microsoft.com/office/drawing/2014/main" id="{FFBC3575-DE43-E143-1DFC-E33983B0E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8" b="21012"/>
          <a:stretch/>
        </p:blipFill>
        <p:spPr bwMode="auto">
          <a:xfrm rot="20671853" flipH="1">
            <a:off x="2916149" y="2636368"/>
            <a:ext cx="6144462" cy="350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3717D3-CB58-310E-1A15-A551E62A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032" y="6459831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269973A-CC59-E9F3-12FE-D4A71C29C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52315"/>
              </p:ext>
            </p:extLst>
          </p:nvPr>
        </p:nvGraphicFramePr>
        <p:xfrm>
          <a:off x="466725" y="2228087"/>
          <a:ext cx="10887075" cy="426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513E89-D211-0CA8-D6A9-829467B22A86}"/>
              </a:ext>
            </a:extLst>
          </p:cNvPr>
          <p:cNvSpPr txBox="1"/>
          <p:nvPr/>
        </p:nvSpPr>
        <p:spPr>
          <a:xfrm>
            <a:off x="466725" y="4033545"/>
            <a:ext cx="3467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Get everyone on the same page</a:t>
            </a:r>
          </a:p>
          <a:p>
            <a:pPr lvl="0"/>
            <a:endParaRPr lang="en-US" sz="1600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Create documentation on how to start up the Jetson Nano</a:t>
            </a:r>
          </a:p>
          <a:p>
            <a:pPr lvl="0"/>
            <a:endParaRPr lang="en-US" sz="1600" b="1">
              <a:latin typeface="Grandview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Learn inventor and start brainstorming ideas on Jetson casing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E114D-C04D-76A6-ACC3-3760733CACDA}"/>
              </a:ext>
            </a:extLst>
          </p:cNvPr>
          <p:cNvSpPr txBox="1"/>
          <p:nvPr/>
        </p:nvSpPr>
        <p:spPr>
          <a:xfrm>
            <a:off x="3857625" y="4033545"/>
            <a:ext cx="36701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Design a prototype Jetson casing for the payload</a:t>
            </a:r>
          </a:p>
          <a:p>
            <a:pPr lvl="1"/>
            <a:endParaRPr lang="en-US" sz="1600" b="1">
              <a:latin typeface="Grandview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Create tutorial video on how to power on the Jetson</a:t>
            </a:r>
          </a:p>
          <a:p>
            <a:pPr lvl="1"/>
            <a:endParaRPr lang="en-US" sz="1600" b="1">
              <a:latin typeface="Grandview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Support Alejandro on taking of the AI at flights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7E321-DBF7-79CB-22ED-3B5350052EE4}"/>
              </a:ext>
            </a:extLst>
          </p:cNvPr>
          <p:cNvSpPr txBox="1"/>
          <p:nvPr/>
        </p:nvSpPr>
        <p:spPr>
          <a:xfrm>
            <a:off x="8239125" y="4033545"/>
            <a:ext cx="28670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3D print Jetson nano casing</a:t>
            </a:r>
          </a:p>
          <a:p>
            <a:pPr lvl="0"/>
            <a:endParaRPr lang="en-US" sz="1600" b="1">
              <a:latin typeface="Grandview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Continue support on AI payload </a:t>
            </a:r>
          </a:p>
          <a:p>
            <a:pPr lvl="0"/>
            <a:endParaRPr lang="en-US" sz="1600" b="1">
              <a:latin typeface="Grandview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Grandview" panose="020B0502040204020203" pitchFamily="34" charset="0"/>
              </a:rPr>
              <a:t>Test casing for durability and practicality </a:t>
            </a:r>
          </a:p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7FFE0F-ACFB-5C32-84B5-AB8B58E726B1}"/>
              </a:ext>
            </a:extLst>
          </p:cNvPr>
          <p:cNvSpPr txBox="1">
            <a:spLocks/>
          </p:cNvSpPr>
          <p:nvPr/>
        </p:nvSpPr>
        <p:spPr>
          <a:xfrm>
            <a:off x="4362021" y="555201"/>
            <a:ext cx="3877104" cy="6929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Grandview" panose="020B0502040204020203" pitchFamily="34" charset="0"/>
              </a:rPr>
              <a:t>Sprint Outlook</a:t>
            </a:r>
          </a:p>
        </p:txBody>
      </p:sp>
      <p:pic>
        <p:nvPicPr>
          <p:cNvPr id="6146" name="Picture 2" descr="Ocean Hugger Foods">
            <a:extLst>
              <a:ext uri="{FF2B5EF4-FFF2-40B4-BE49-F238E27FC236}">
                <a16:creationId xmlns:a16="http://schemas.microsoft.com/office/drawing/2014/main" id="{C1B21700-FF63-6FC3-F711-58F878B03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23396" r="4025" b="30143"/>
          <a:stretch/>
        </p:blipFill>
        <p:spPr bwMode="auto">
          <a:xfrm>
            <a:off x="466725" y="1476761"/>
            <a:ext cx="11344275" cy="3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D2249D-3228-9D35-32EC-CC79D2BB1D7B}"/>
              </a:ext>
            </a:extLst>
          </p:cNvPr>
          <p:cNvSpPr/>
          <p:nvPr/>
        </p:nvSpPr>
        <p:spPr>
          <a:xfrm>
            <a:off x="800100" y="800100"/>
            <a:ext cx="1549400" cy="448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3934E-26AF-F711-DBF8-23386718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400991" cy="131444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Grandview" panose="020B0502040204020203" pitchFamily="34" charset="0"/>
              </a:rPr>
              <a:t>Accomplishments this Sprint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DF9BC-102B-4F78-BD4C-C967FBE16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197" b="1"/>
          <a:stretch/>
        </p:blipFill>
        <p:spPr>
          <a:xfrm>
            <a:off x="652131" y="881829"/>
            <a:ext cx="5799963" cy="509434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EBBA0-991D-B3DE-BE57-C368EF37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EBC113D-8E06-F9DE-EC43-22A87B50B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028620"/>
              </p:ext>
            </p:extLst>
          </p:nvPr>
        </p:nvGraphicFramePr>
        <p:xfrm>
          <a:off x="6919274" y="2402602"/>
          <a:ext cx="4996206" cy="3953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 descr="Ocean Hugger Foods">
            <a:extLst>
              <a:ext uri="{FF2B5EF4-FFF2-40B4-BE49-F238E27FC236}">
                <a16:creationId xmlns:a16="http://schemas.microsoft.com/office/drawing/2014/main" id="{B84B60E1-30B7-6F19-8126-646382E9B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23396" r="4025" b="30143"/>
          <a:stretch/>
        </p:blipFill>
        <p:spPr bwMode="auto">
          <a:xfrm>
            <a:off x="6919273" y="820608"/>
            <a:ext cx="4996205" cy="3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2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8D94-D76E-283D-1365-57741804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Grandview"/>
              </a:rPr>
              <a:t>Burndown Chart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9C202-D3DD-4D39-5586-C57B9FEDF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534" y="629544"/>
            <a:ext cx="5440340" cy="59165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F15C8-6DE8-0A3F-B11E-8B5E0268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1A11F43B-DBB9-B091-927F-89B0D1713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14" t="27833" r="22445" b="25369"/>
          <a:stretch/>
        </p:blipFill>
        <p:spPr>
          <a:xfrm rot="-420000">
            <a:off x="717893" y="3179974"/>
            <a:ext cx="3910313" cy="3322324"/>
          </a:xfrm>
          <a:prstGeom prst="rect">
            <a:avLst/>
          </a:prstGeom>
        </p:spPr>
      </p:pic>
      <p:pic>
        <p:nvPicPr>
          <p:cNvPr id="8" name="Picture 7" descr="Ocean Hugger Foods">
            <a:extLst>
              <a:ext uri="{FF2B5EF4-FFF2-40B4-BE49-F238E27FC236}">
                <a16:creationId xmlns:a16="http://schemas.microsoft.com/office/drawing/2014/main" id="{70081399-C5A9-7B07-3667-D89E6C76A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" t="23396" r="4025" b="30143"/>
          <a:stretch/>
        </p:blipFill>
        <p:spPr bwMode="auto">
          <a:xfrm>
            <a:off x="528633" y="851088"/>
            <a:ext cx="4996205" cy="3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4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824E0-8C42-08CE-9DE6-A01BA21E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26" name="Picture 2" descr="Free Sea Turtle Clip Art Black And White, Download Free Sea Turtle Clip Art  Black And White png images, Free ClipArts on Clipart Library">
            <a:extLst>
              <a:ext uri="{FF2B5EF4-FFF2-40B4-BE49-F238E27FC236}">
                <a16:creationId xmlns:a16="http://schemas.microsoft.com/office/drawing/2014/main" id="{5E98BFAD-4C8C-4DC7-EA4B-497A57E1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7007">
            <a:off x="9326055" y="341492"/>
            <a:ext cx="2601741" cy="195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E8C2ED-2F1C-35DE-40DF-EFEE72103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880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BD9749-0777-FEF9-2C8F-2C3D4A3A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9842237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>
                <a:latin typeface="Grandview" panose="020B0502040204020203" pitchFamily="34" charset="0"/>
              </a:rPr>
              <a:t>Aspects of System Design</a:t>
            </a:r>
          </a:p>
        </p:txBody>
      </p:sp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A0192C59-EBCF-5DEE-79A0-E6DD35DE2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 rot="5400000">
            <a:off x="-2841549" y="3181952"/>
            <a:ext cx="6841374" cy="49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2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130E2-A6B5-8C37-411B-6EC193B6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0983"/>
            <a:ext cx="10363200" cy="788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>
                <a:latin typeface="Grandview"/>
              </a:rPr>
              <a:t>System Architecture</a:t>
            </a:r>
            <a:endParaRPr lang="en-US">
              <a:latin typeface="Grandview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1D88-DB24-5FEC-405E-65B9B944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0712" y="1134812"/>
            <a:ext cx="3932890" cy="399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Grandview" panose="020B0502040204020203" pitchFamily="34" charset="0"/>
              </a:rPr>
              <a:t>The system is outlined in our new Jetson Directives, and power/data transfer remains the same.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Grandview" panose="020B0502040204020203" pitchFamily="34" charset="0"/>
              </a:rPr>
              <a:t>The payload case will ease access to external connections, making transfer of the Jetson into the UAV chassis more streamlined.</a:t>
            </a:r>
          </a:p>
          <a:p>
            <a:endParaRPr lang="en-US" sz="2000"/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FDE45FFB-BDDD-441E-8A3F-CA05C33E1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2313" y="2092362"/>
            <a:ext cx="0" cy="4772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33A95-1483-2031-F88C-7AB5C9AF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588" y="6349607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9" name="Picture 20" descr="Diagram&#10;&#10;Description automatically generated">
            <a:extLst>
              <a:ext uri="{FF2B5EF4-FFF2-40B4-BE49-F238E27FC236}">
                <a16:creationId xmlns:a16="http://schemas.microsoft.com/office/drawing/2014/main" id="{7E35FEC0-892B-8BDE-78EF-7F76ED02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97378"/>
            <a:ext cx="6208143" cy="5057848"/>
          </a:xfrm>
          <a:prstGeom prst="rect">
            <a:avLst/>
          </a:prstGeom>
        </p:spPr>
      </p:pic>
      <p:pic>
        <p:nvPicPr>
          <p:cNvPr id="21" name="Picture 22">
            <a:extLst>
              <a:ext uri="{FF2B5EF4-FFF2-40B4-BE49-F238E27FC236}">
                <a16:creationId xmlns:a16="http://schemas.microsoft.com/office/drawing/2014/main" id="{CFCD8C09-8E4F-D777-CFFA-937FFE673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895" y="4773515"/>
            <a:ext cx="2743200" cy="2084485"/>
          </a:xfrm>
          <a:prstGeom prst="rect">
            <a:avLst/>
          </a:prstGeom>
        </p:spPr>
      </p:pic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64E2C81B-FEB9-E6F2-C0C9-AAB8C7AE1225}"/>
              </a:ext>
            </a:extLst>
          </p:cNvPr>
          <p:cNvSpPr/>
          <p:nvPr/>
        </p:nvSpPr>
        <p:spPr>
          <a:xfrm>
            <a:off x="707685" y="1522402"/>
            <a:ext cx="6613585" cy="5204603"/>
          </a:xfrm>
          <a:prstGeom prst="snip2Diag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Ocean Hugger Foods">
            <a:extLst>
              <a:ext uri="{FF2B5EF4-FFF2-40B4-BE49-F238E27FC236}">
                <a16:creationId xmlns:a16="http://schemas.microsoft.com/office/drawing/2014/main" id="{3F414CA2-1EE2-4253-35A3-8E7C12A5F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 rot="5400000">
            <a:off x="5092736" y="3779382"/>
            <a:ext cx="5742503" cy="41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0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008548-021C-2DD0-15A4-262C220D1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002700"/>
              </p:ext>
            </p:extLst>
          </p:nvPr>
        </p:nvGraphicFramePr>
        <p:xfrm>
          <a:off x="4713514" y="620490"/>
          <a:ext cx="7195459" cy="545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Sea turtle line icon Stock Vector | Adobe Stock">
            <a:extLst>
              <a:ext uri="{FF2B5EF4-FFF2-40B4-BE49-F238E27FC236}">
                <a16:creationId xmlns:a16="http://schemas.microsoft.com/office/drawing/2014/main" id="{B0AE71E5-2DD4-DA14-BF20-73041A4ED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t="15740" r="11801" b="10491"/>
          <a:stretch/>
        </p:blipFill>
        <p:spPr bwMode="auto">
          <a:xfrm rot="624767">
            <a:off x="283302" y="3116926"/>
            <a:ext cx="3530305" cy="34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F56A7C-1824-354D-D79B-18649E7F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876" y="1261421"/>
            <a:ext cx="4533900" cy="3211484"/>
          </a:xfrm>
        </p:spPr>
        <p:txBody>
          <a:bodyPr anchor="t">
            <a:normAutofit/>
          </a:bodyPr>
          <a:lstStyle/>
          <a:p>
            <a:pPr algn="ctr"/>
            <a:r>
              <a:rPr lang="en-US" b="1">
                <a:latin typeface="Grandview" panose="020B0502040204020203" pitchFamily="34" charset="0"/>
              </a:rPr>
              <a:t>Subsystems Overview</a:t>
            </a:r>
          </a:p>
        </p:txBody>
      </p:sp>
      <p:pic>
        <p:nvPicPr>
          <p:cNvPr id="5" name="Picture 2" descr="Ocean Hugger Foods">
            <a:extLst>
              <a:ext uri="{FF2B5EF4-FFF2-40B4-BE49-F238E27FC236}">
                <a16:creationId xmlns:a16="http://schemas.microsoft.com/office/drawing/2014/main" id="{E5477792-3D5A-609C-CE8C-0FD3F7508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23396" r="36866" b="14700"/>
          <a:stretch/>
        </p:blipFill>
        <p:spPr bwMode="auto">
          <a:xfrm>
            <a:off x="245574" y="767325"/>
            <a:ext cx="3851333" cy="49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8CD4F-D509-8BD1-5628-C7A79450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5959" y="643606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38C08-47C7-4847-B0BE-B9D8DEEB3D1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608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45B0AB"/>
      </a:accent1>
      <a:accent2>
        <a:srgbClr val="3BB17B"/>
      </a:accent2>
      <a:accent3>
        <a:srgbClr val="47B454"/>
      </a:accent3>
      <a:accent4>
        <a:srgbClr val="5EB13B"/>
      </a:accent4>
      <a:accent5>
        <a:srgbClr val="8DAC43"/>
      </a:accent5>
      <a:accent6>
        <a:srgbClr val="B1A23B"/>
      </a:accent6>
      <a:hlink>
        <a:srgbClr val="618C2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5cb271e-84af-4b38-b453-3d4d42a3fa21" xsi:nil="true"/>
    <lcf76f155ced4ddcb4097134ff3c332f xmlns="06807d9f-6ec7-41d4-8ef6-d9a0748b125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BCE31FA7C5F0419E56C11823AECB7B" ma:contentTypeVersion="9" ma:contentTypeDescription="Create a new document." ma:contentTypeScope="" ma:versionID="3551ee2268eaa687229f1ea43c6fd747">
  <xsd:schema xmlns:xsd="http://www.w3.org/2001/XMLSchema" xmlns:xs="http://www.w3.org/2001/XMLSchema" xmlns:p="http://schemas.microsoft.com/office/2006/metadata/properties" xmlns:ns2="06807d9f-6ec7-41d4-8ef6-d9a0748b125e" xmlns:ns3="f5cb271e-84af-4b38-b453-3d4d42a3fa21" targetNamespace="http://schemas.microsoft.com/office/2006/metadata/properties" ma:root="true" ma:fieldsID="8b9cadc848bf5bd5af756c382c74a1a4" ns2:_="" ns3:_="">
    <xsd:import namespace="06807d9f-6ec7-41d4-8ef6-d9a0748b125e"/>
    <xsd:import namespace="f5cb271e-84af-4b38-b453-3d4d42a3f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07d9f-6ec7-41d4-8ef6-d9a0748b1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4ee6b6e-1dad-49a7-85d1-bf6bd71129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b271e-84af-4b38-b453-3d4d42a3fa2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d97248-e46e-4268-8065-178077fa98da}" ma:internalName="TaxCatchAll" ma:showField="CatchAllData" ma:web="f5cb271e-84af-4b38-b453-3d4d42a3fa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3C7D7F-911A-4EF1-9ADE-0716EC7FCADF}">
  <ds:schemaRefs>
    <ds:schemaRef ds:uri="06807d9f-6ec7-41d4-8ef6-d9a0748b125e"/>
    <ds:schemaRef ds:uri="f5cb271e-84af-4b38-b453-3d4d42a3fa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8EAD88-1E80-4CE4-89F2-1D3267731AA6}">
  <ds:schemaRefs>
    <ds:schemaRef ds:uri="06807d9f-6ec7-41d4-8ef6-d9a0748b125e"/>
    <ds:schemaRef ds:uri="f5cb271e-84af-4b38-b453-3d4d42a3fa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6CBFDF-EF6D-4CDC-A20C-27E7C51AFB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15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DashVTI</vt:lpstr>
      <vt:lpstr>office theme</vt:lpstr>
      <vt:lpstr>TurtleTech Sprint 1 Embry Riddle Aeronautical University Senior Design – Spring 2023  </vt:lpstr>
      <vt:lpstr>Vision</vt:lpstr>
      <vt:lpstr>Retrospective &amp; Goals</vt:lpstr>
      <vt:lpstr>PowerPoint Presentation</vt:lpstr>
      <vt:lpstr>Accomplishments this Sprint</vt:lpstr>
      <vt:lpstr>Burndown Chart</vt:lpstr>
      <vt:lpstr>Aspects of System Design</vt:lpstr>
      <vt:lpstr>System Architecture</vt:lpstr>
      <vt:lpstr>Subsystems Overview</vt:lpstr>
      <vt:lpstr>Subsystem Jetson Directives  </vt:lpstr>
      <vt:lpstr>Subsystem   Payload Swap Framework</vt:lpstr>
      <vt:lpstr>Mounting Concept 1</vt:lpstr>
      <vt:lpstr>Mounting Concept 2</vt:lpstr>
      <vt:lpstr>Interface &amp; Exports</vt:lpstr>
      <vt:lpstr>Lessons Learned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2023-02-02T19:43:53Z</dcterms:created>
  <dcterms:modified xsi:type="dcterms:W3CDTF">2023-02-09T19:15:10Z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0x01010044BCE31FA7C5F0419E56C11823AECB7B</vt:lpwstr>
  </property>
  <property fmtid="{D5CDD505-2E9C-101B-9397-08002B2CF9AE}" pid="3" name="MediaServiceImageTags">
    <vt:lpwstr/>
  </property>
</Properties>
</file>