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786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41BB-DDFC-4602-87C4-9D8FCF8D71DE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5449-8AFB-4BA6-9932-D698338C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.w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image" Target="../media/image2.wmf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.wmf"/><Relationship Id="rId10" Type="http://schemas.openxmlformats.org/officeDocument/2006/relationships/image" Target="../media/image22.png"/><Relationship Id="rId19" Type="http://schemas.openxmlformats.org/officeDocument/2006/relationships/image" Target="../media/image4.wmf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3" Type="http://schemas.openxmlformats.org/officeDocument/2006/relationships/image" Target="../media/image25.png"/><Relationship Id="rId21" Type="http://schemas.openxmlformats.org/officeDocument/2006/relationships/image" Target="../media/image33.png"/><Relationship Id="rId7" Type="http://schemas.openxmlformats.org/officeDocument/2006/relationships/image" Target="../media/image2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15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oleObject" Target="../embeddings/oleObject5.bin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585185" y="2407343"/>
            <a:ext cx="3794785" cy="2246573"/>
            <a:chOff x="3585185" y="2407343"/>
            <a:chExt cx="3794785" cy="2246573"/>
          </a:xfrm>
        </p:grpSpPr>
        <p:grpSp>
          <p:nvGrpSpPr>
            <p:cNvPr id="85" name="组合 84"/>
            <p:cNvGrpSpPr/>
            <p:nvPr/>
          </p:nvGrpSpPr>
          <p:grpSpPr>
            <a:xfrm>
              <a:off x="3585185" y="2420443"/>
              <a:ext cx="3794785" cy="2233473"/>
              <a:chOff x="2422632" y="2052559"/>
              <a:chExt cx="3977142" cy="2232105"/>
            </a:xfrm>
          </p:grpSpPr>
          <p:sp>
            <p:nvSpPr>
              <p:cNvPr id="4" name="平行四边形 3"/>
              <p:cNvSpPr/>
              <p:nvPr/>
            </p:nvSpPr>
            <p:spPr>
              <a:xfrm rot="5400000">
                <a:off x="2567151" y="2714295"/>
                <a:ext cx="1366344" cy="1655381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/>
              <p:cNvSpPr/>
              <p:nvPr/>
            </p:nvSpPr>
            <p:spPr>
              <a:xfrm rot="15927846" flipH="1">
                <a:off x="4810435" y="2570531"/>
                <a:ext cx="1469392" cy="1709287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5400000">
                <a:off x="3040773" y="3450575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16350" y="2556714"/>
                <a:ext cx="45830" cy="488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1" idx="3"/>
              </p:cNvCxnSpPr>
              <p:nvPr/>
            </p:nvCxnSpPr>
            <p:spPr>
              <a:xfrm flipH="1">
                <a:off x="3111021" y="2598442"/>
                <a:ext cx="712041" cy="92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2507907" y="2654481"/>
                <a:ext cx="504856" cy="15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frame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71738" y="2469985"/>
                <a:ext cx="1063797" cy="276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/>
                  <p:cNvSpPr/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" name="矩形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5415743" y="3302263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3605537" y="3811649"/>
                <a:ext cx="1551417" cy="266700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17306189"/>
                      </p:ext>
                    </p:extLst>
                  </p:nvPr>
                </p:nvGraphicFramePr>
                <p:xfrm>
                  <a:off x="4202244" y="3790301"/>
                  <a:ext cx="369361" cy="26971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5" imgW="330120" imgH="241200" progId="Equation.DSMT4">
                          <p:embed/>
                        </p:oleObj>
                      </mc:Choice>
                      <mc:Fallback>
                        <p:oleObj name="Equation" r:id="rId5" imgW="330120" imgH="2412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2244" y="3790301"/>
                                <a:ext cx="369361" cy="26971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9161570"/>
                      </p:ext>
                    </p:extLst>
                  </p:nvPr>
                </p:nvGraphicFramePr>
                <p:xfrm>
                  <a:off x="4244174" y="3810312"/>
                  <a:ext cx="283375" cy="226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7" imgW="253800" imgH="203040" progId="Equation.DSMT4">
                          <p:embed/>
                        </p:oleObj>
                      </mc:Choice>
                      <mc:Fallback>
                        <p:oleObj name="Equation" r:id="rId7" imgW="25380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44174" y="3810312"/>
                                <a:ext cx="283375" cy="22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5" name="Equation" r:id="rId9" imgW="520560" imgH="228600" progId="Equation.DSMT4">
                          <p:embed/>
                        </p:oleObj>
                      </mc:Choice>
                      <mc:Fallback>
                        <p:oleObj name="Equation" r:id="rId9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7" name="Equation" r:id="rId11" imgW="520560" imgH="228600" progId="Equation.DSMT4">
                          <p:embed/>
                        </p:oleObj>
                      </mc:Choice>
                      <mc:Fallback>
                        <p:oleObj name="Equation" r:id="rId11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2959022" y="2052559"/>
                <a:ext cx="711573" cy="572632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5641287" y="3059421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5844871" y="3350875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 rot="5400000">
                <a:off x="3325350" y="3310303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 rot="5400000">
                <a:off x="3491086" y="3607958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>
                <a:stCxn id="43" idx="3"/>
              </p:cNvCxnSpPr>
              <p:nvPr/>
            </p:nvCxnSpPr>
            <p:spPr>
              <a:xfrm flipH="1">
                <a:off x="3400929" y="2290339"/>
                <a:ext cx="755014" cy="10934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4148956" y="2251315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4189676" y="2290339"/>
                <a:ext cx="1522985" cy="85765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63" idx="3"/>
              </p:cNvCxnSpPr>
              <p:nvPr/>
            </p:nvCxnSpPr>
            <p:spPr>
              <a:xfrm flipH="1">
                <a:off x="3572300" y="2550020"/>
                <a:ext cx="860040" cy="11519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425353" y="2510996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4466073" y="2550020"/>
                <a:ext cx="1454487" cy="87496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3855468" y="2598442"/>
                <a:ext cx="1654472" cy="79205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/>
                <p:cNvSpPr/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1704" y="1643727"/>
            <a:ext cx="3235574" cy="3254140"/>
            <a:chOff x="1831704" y="1643727"/>
            <a:chExt cx="3235574" cy="3254140"/>
          </a:xfrm>
        </p:grpSpPr>
        <p:sp>
          <p:nvSpPr>
            <p:cNvPr id="4" name="椭圆 3"/>
            <p:cNvSpPr/>
            <p:nvPr/>
          </p:nvSpPr>
          <p:spPr>
            <a:xfrm>
              <a:off x="2397124" y="45624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92624" y="4559617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935480" y="4267386"/>
              <a:ext cx="2996565" cy="7434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397124" y="18573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2" name="直接连接符 11"/>
            <p:cNvCxnSpPr>
              <a:stCxn id="9" idx="4"/>
              <a:endCxn id="4" idx="0"/>
            </p:cNvCxnSpPr>
            <p:nvPr/>
          </p:nvCxnSpPr>
          <p:spPr>
            <a:xfrm>
              <a:off x="2451100" y="1965960"/>
              <a:ext cx="0" cy="25965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5" idx="1"/>
            </p:cNvCxnSpPr>
            <p:nvPr/>
          </p:nvCxnSpPr>
          <p:spPr>
            <a:xfrm>
              <a:off x="2489266" y="1950058"/>
              <a:ext cx="2019167" cy="26254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5"/>
              <a:endCxn id="5" idx="1"/>
            </p:cNvCxnSpPr>
            <p:nvPr/>
          </p:nvCxnSpPr>
          <p:spPr>
            <a:xfrm>
              <a:off x="2489266" y="2790834"/>
              <a:ext cx="2019167" cy="17846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397124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164806" y="4274344"/>
              <a:ext cx="116681" cy="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152172" y="42546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58979" y="42514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9" idx="2"/>
            </p:cNvCxnSpPr>
            <p:nvPr/>
          </p:nvCxnSpPr>
          <p:spPr>
            <a:xfrm flipH="1" flipV="1">
              <a:off x="2288222" y="2752443"/>
              <a:ext cx="10890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9" idx="2"/>
            </p:cNvCxnSpPr>
            <p:nvPr/>
          </p:nvCxnSpPr>
          <p:spPr>
            <a:xfrm flipH="1" flipV="1">
              <a:off x="2021525" y="1908808"/>
              <a:ext cx="375599" cy="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</p:cNvCxnSpPr>
            <p:nvPr/>
          </p:nvCxnSpPr>
          <p:spPr>
            <a:xfrm flipH="1" flipV="1">
              <a:off x="2021525" y="4612480"/>
              <a:ext cx="375599" cy="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6"/>
              <a:endCxn id="5" idx="2"/>
            </p:cNvCxnSpPr>
            <p:nvPr/>
          </p:nvCxnSpPr>
          <p:spPr>
            <a:xfrm flipV="1">
              <a:off x="2505075" y="4613910"/>
              <a:ext cx="1987549" cy="285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288222" y="2752443"/>
              <a:ext cx="0" cy="18745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110740" y="1911667"/>
              <a:ext cx="0" cy="270224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6"/>
            </p:cNvCxnSpPr>
            <p:nvPr/>
          </p:nvCxnSpPr>
          <p:spPr>
            <a:xfrm flipV="1">
              <a:off x="2505075" y="2752443"/>
              <a:ext cx="602264" cy="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766310" y="4277518"/>
              <a:ext cx="10478" cy="3433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00576" y="4620868"/>
              <a:ext cx="331469" cy="1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/>
                <p:cNvSpPr/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/>
            <p:cNvSpPr/>
            <p:nvPr/>
          </p:nvSpPr>
          <p:spPr>
            <a:xfrm>
              <a:off x="3065742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057384" y="3341451"/>
              <a:ext cx="694103" cy="707363"/>
              <a:chOff x="5044709" y="3147182"/>
              <a:chExt cx="694103" cy="707363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2" r="6522"/>
              <a:stretch/>
            </p:blipFill>
            <p:spPr>
              <a:xfrm>
                <a:off x="5044709" y="3160442"/>
                <a:ext cx="694103" cy="694103"/>
              </a:xfrm>
              <a:prstGeom prst="ellipse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椭圆形标注 95"/>
              <p:cNvSpPr/>
              <p:nvPr/>
            </p:nvSpPr>
            <p:spPr>
              <a:xfrm>
                <a:off x="5044709" y="3147182"/>
                <a:ext cx="694103" cy="70300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39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5" name="Equation" r:id="rId14" imgW="164880" imgH="190440" progId="Equation.DSMT4">
                        <p:embed/>
                      </p:oleObj>
                    </mc:Choice>
                    <mc:Fallback>
                      <p:oleObj name="Equation" r:id="rId14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40" name="Equation" r:id="rId16" imgW="152280" imgH="164880" progId="Equation.DSMT4">
                        <p:embed/>
                      </p:oleObj>
                    </mc:Choice>
                    <mc:Fallback>
                      <p:oleObj name="Equation" r:id="rId16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6" name="Equation" r:id="rId18" imgW="152280" imgH="164880" progId="Equation.DSMT4">
                        <p:embed/>
                      </p:oleObj>
                    </mc:Choice>
                    <mc:Fallback>
                      <p:oleObj name="Equation" r:id="rId18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68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496256"/>
            <a:ext cx="1555828" cy="466986"/>
          </a:xfrm>
          <a:prstGeom prst="rect">
            <a:avLst/>
          </a:prstGeom>
        </p:spPr>
      </p:pic>
      <p:sp>
        <p:nvSpPr>
          <p:cNvPr id="7" name="流程图: 终止 6"/>
          <p:cNvSpPr/>
          <p:nvPr/>
        </p:nvSpPr>
        <p:spPr>
          <a:xfrm>
            <a:off x="1433513" y="2914650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1433513" y="2295525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74" y="259080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Photometric and depth error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74" y="337185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3890962" y="3105150"/>
            <a:ext cx="0" cy="266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0374" y="4257675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Estimation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0" idx="2"/>
            <a:endCxn id="13" idx="0"/>
          </p:cNvCxnSpPr>
          <p:nvPr/>
        </p:nvCxnSpPr>
        <p:spPr>
          <a:xfrm>
            <a:off x="3890962" y="3886200"/>
            <a:ext cx="0" cy="371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2557463" y="2490788"/>
            <a:ext cx="442911" cy="357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 flipV="1">
            <a:off x="2557463" y="2847975"/>
            <a:ext cx="442911" cy="261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5718175" y="2590800"/>
            <a:ext cx="1962150" cy="44291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Keyframe?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肘形连接符 29"/>
          <p:cNvCxnSpPr>
            <a:stCxn id="13" idx="3"/>
            <a:endCxn id="28" idx="0"/>
          </p:cNvCxnSpPr>
          <p:nvPr/>
        </p:nvCxnSpPr>
        <p:spPr>
          <a:xfrm flipV="1">
            <a:off x="4781549" y="2590800"/>
            <a:ext cx="1917701" cy="1924050"/>
          </a:xfrm>
          <a:prstGeom prst="bentConnector4">
            <a:avLst>
              <a:gd name="adj1" fmla="val 24421"/>
              <a:gd name="adj2" fmla="val 111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38474" y="4229099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76574" y="4191001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肘形连接符 37"/>
          <p:cNvCxnSpPr>
            <a:stCxn id="13" idx="1"/>
            <a:endCxn id="7" idx="2"/>
          </p:cNvCxnSpPr>
          <p:nvPr/>
        </p:nvCxnSpPr>
        <p:spPr>
          <a:xfrm rot="10800000">
            <a:off x="1995488" y="3305176"/>
            <a:ext cx="1004886" cy="1209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06268" y="3376612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 &amp;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28" idx="2"/>
            <a:endCxn id="39" idx="0"/>
          </p:cNvCxnSpPr>
          <p:nvPr/>
        </p:nvCxnSpPr>
        <p:spPr>
          <a:xfrm>
            <a:off x="6699250" y="3033712"/>
            <a:ext cx="0" cy="342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18175" y="4198143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43" idx="0"/>
          </p:cNvCxnSpPr>
          <p:nvPr/>
        </p:nvCxnSpPr>
        <p:spPr>
          <a:xfrm>
            <a:off x="6699250" y="3890962"/>
            <a:ext cx="11907" cy="307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2"/>
            <a:endCxn id="13" idx="2"/>
          </p:cNvCxnSpPr>
          <p:nvPr/>
        </p:nvCxnSpPr>
        <p:spPr>
          <a:xfrm rot="5400000">
            <a:off x="5271294" y="3332162"/>
            <a:ext cx="59532" cy="2820195"/>
          </a:xfrm>
          <a:prstGeom prst="bentConnector3">
            <a:avLst>
              <a:gd name="adj1" fmla="val 910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724943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19737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378031" y="2590800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78030" y="3743325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99832" y="1863855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2"/>
            <a:endCxn id="58" idx="0"/>
          </p:cNvCxnSpPr>
          <p:nvPr/>
        </p:nvCxnSpPr>
        <p:spPr>
          <a:xfrm flipH="1">
            <a:off x="9371012" y="3105150"/>
            <a:ext cx="1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949040" y="494595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5" name="右箭头 64"/>
          <p:cNvSpPr/>
          <p:nvPr/>
        </p:nvSpPr>
        <p:spPr>
          <a:xfrm>
            <a:off x="7853760" y="3371187"/>
            <a:ext cx="346072" cy="1848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813274" y="2002135"/>
            <a:ext cx="223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Thread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32662" y="1973014"/>
            <a:ext cx="235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Thread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682432" y="1989434"/>
            <a:ext cx="148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Thread</a:t>
            </a:r>
          </a:p>
        </p:txBody>
      </p:sp>
      <p:cxnSp>
        <p:nvCxnSpPr>
          <p:cNvPr id="71" name="直接箭头连接符 70"/>
          <p:cNvCxnSpPr>
            <a:stCxn id="5" idx="2"/>
            <a:endCxn id="8" idx="0"/>
          </p:cNvCxnSpPr>
          <p:nvPr/>
        </p:nvCxnSpPr>
        <p:spPr>
          <a:xfrm flipH="1">
            <a:off x="1995488" y="1963242"/>
            <a:ext cx="39" cy="3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018622" y="2407343"/>
            <a:ext cx="3361349" cy="2246573"/>
            <a:chOff x="4018622" y="2407343"/>
            <a:chExt cx="3361349" cy="2246573"/>
          </a:xfrm>
        </p:grpSpPr>
        <p:grpSp>
          <p:nvGrpSpPr>
            <p:cNvPr id="53" name="组合 52"/>
            <p:cNvGrpSpPr/>
            <p:nvPr/>
          </p:nvGrpSpPr>
          <p:grpSpPr>
            <a:xfrm>
              <a:off x="4018622" y="2407343"/>
              <a:ext cx="3361349" cy="2246573"/>
              <a:chOff x="4018622" y="2407343"/>
              <a:chExt cx="3361349" cy="2246573"/>
            </a:xfrm>
          </p:grpSpPr>
          <p:sp>
            <p:nvSpPr>
              <p:cNvPr id="7" name="平行四边形 6"/>
              <p:cNvSpPr/>
              <p:nvPr/>
            </p:nvSpPr>
            <p:spPr>
              <a:xfrm rot="15927846" flipH="1">
                <a:off x="5829367" y="2978443"/>
                <a:ext cx="1470293" cy="1630914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14999" y="2924907"/>
                <a:ext cx="43729" cy="489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00722" y="2824879"/>
                <a:ext cx="1015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5762460" y="3438718"/>
                    <a:ext cx="341119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2460" y="3438718"/>
                    <a:ext cx="34111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6327875" y="4004234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4713852" y="4180611"/>
                <a:ext cx="1480283" cy="266863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7132569"/>
                      </p:ext>
                    </p:extLst>
                  </p:nvPr>
                </p:nvGraphicFramePr>
                <p:xfrm>
                  <a:off x="5330825" y="4159250"/>
                  <a:ext cx="257175" cy="2698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96" name="Equation" r:id="rId4" imgW="241200" imgH="241200" progId="Equation.DSMT4">
                          <p:embed/>
                        </p:oleObj>
                      </mc:Choice>
                      <mc:Fallback>
                        <p:oleObj name="Equation" r:id="rId4" imgW="241200" imgH="241200" progId="Equation.DSMT4">
                          <p:embed/>
                          <p:pic>
                            <p:nvPicPr>
                              <p:cNvPr id="35" name="对象 34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30825" y="4159250"/>
                                <a:ext cx="257175" cy="2698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7132569"/>
                      </p:ext>
                    </p:extLst>
                  </p:nvPr>
                </p:nvGraphicFramePr>
                <p:xfrm>
                  <a:off x="5330825" y="4159250"/>
                  <a:ext cx="257175" cy="2698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96" name="Equation" r:id="rId4" imgW="241200" imgH="241200" progId="Equation.DSMT4">
                          <p:embed/>
                        </p:oleObj>
                      </mc:Choice>
                      <mc:Fallback>
                        <p:oleObj name="Equation" r:id="rId4" imgW="241200" imgH="241200" progId="Equation.DSMT4">
                          <p:embed/>
                          <p:pic>
                            <p:nvPicPr>
                              <p:cNvPr id="35" name="对象 34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30825" y="4159250"/>
                                <a:ext cx="257175" cy="2698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2110459"/>
                      </p:ext>
                    </p:extLst>
                  </p:nvPr>
                </p:nvGraphicFramePr>
                <p:xfrm>
                  <a:off x="5232355" y="4431812"/>
                  <a:ext cx="482412" cy="22210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97" name="Equation" r:id="rId6" imgW="520560" imgH="228600" progId="Equation.DSMT4">
                          <p:embed/>
                        </p:oleObj>
                      </mc:Choice>
                      <mc:Fallback>
                        <p:oleObj name="Equation" r:id="rId6" imgW="520560" imgH="228600" progId="Equation.DSMT4">
                          <p:embed/>
                          <p:pic>
                            <p:nvPicPr>
                              <p:cNvPr id="37" name="对象 36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32355" y="4431812"/>
                                <a:ext cx="482412" cy="22210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2110459"/>
                      </p:ext>
                    </p:extLst>
                  </p:nvPr>
                </p:nvGraphicFramePr>
                <p:xfrm>
                  <a:off x="5232355" y="4431812"/>
                  <a:ext cx="482412" cy="22210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97" name="Equation" r:id="rId6" imgW="520560" imgH="228600" progId="Equation.DSMT4">
                          <p:embed/>
                        </p:oleObj>
                      </mc:Choice>
                      <mc:Fallback>
                        <p:oleObj name="Equation" r:id="rId6" imgW="520560" imgH="228600" progId="Equation.DSMT4">
                          <p:embed/>
                          <p:pic>
                            <p:nvPicPr>
                              <p:cNvPr id="37" name="对象 36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32355" y="4431812"/>
                                <a:ext cx="482412" cy="22210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4018622" y="3989594"/>
                <a:ext cx="678946" cy="572983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6114479" y="4082535"/>
                    <a:ext cx="356252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4479" y="4082535"/>
                    <a:ext cx="356252" cy="2771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6652904" y="3431207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6847154" y="3722840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232355" y="2619321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5271208" y="2658369"/>
                <a:ext cx="1453154" cy="858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5496079" y="2879161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5534932" y="2918209"/>
                <a:ext cx="1387797" cy="8755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4952324" y="2966660"/>
                <a:ext cx="1468370" cy="110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6724281" y="3250743"/>
                    <a:ext cx="359679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4281" y="3250743"/>
                    <a:ext cx="359679" cy="27716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6936315" y="3645389"/>
                    <a:ext cx="359679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6315" y="3645389"/>
                    <a:ext cx="359679" cy="2771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780456" y="2687691"/>
                    <a:ext cx="37132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0456" y="2687691"/>
                    <a:ext cx="37132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4952324" y="2407343"/>
                    <a:ext cx="37811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324" y="2407343"/>
                    <a:ext cx="37811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矩形 87"/>
                  <p:cNvSpPr/>
                  <p:nvPr/>
                </p:nvSpPr>
                <p:spPr>
                  <a:xfrm>
                    <a:off x="5490859" y="2606524"/>
                    <a:ext cx="37811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8" name="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0859" y="2606524"/>
                    <a:ext cx="37811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椭圆 43"/>
              <p:cNvSpPr/>
              <p:nvPr/>
            </p:nvSpPr>
            <p:spPr>
              <a:xfrm>
                <a:off x="6096385" y="2794724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327184" y="2701707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132331" y="3530626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909182" y="3687164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230235" y="2923304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4999693" y="2702560"/>
                    <a:ext cx="35631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9693" y="2702560"/>
                    <a:ext cx="35631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平行四边形 49"/>
              <p:cNvSpPr/>
              <p:nvPr/>
            </p:nvSpPr>
            <p:spPr>
              <a:xfrm rot="15927846" flipH="1">
                <a:off x="6394996" y="3687431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49" idx="5"/>
              </p:cNvCxnSpPr>
              <p:nvPr/>
            </p:nvCxnSpPr>
            <p:spPr>
              <a:xfrm>
                <a:off x="5269089" y="2962352"/>
                <a:ext cx="1201642" cy="798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5166750" y="3566001"/>
                <a:ext cx="206951" cy="34572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42229" y="3731434"/>
                <a:ext cx="269565" cy="27553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6131396" y="2840592"/>
                <a:ext cx="268760" cy="25967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6360145" y="2744148"/>
                <a:ext cx="356047" cy="1519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6416142" y="3697354"/>
                    <a:ext cx="362728" cy="27719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6142" y="3697354"/>
                    <a:ext cx="362728" cy="27719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文本框 69"/>
            <p:cNvSpPr txBox="1"/>
            <p:nvPr/>
          </p:nvSpPr>
          <p:spPr>
            <a:xfrm>
              <a:off x="4107715" y="248131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points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20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165</Words>
  <Application>Microsoft Office PowerPoint</Application>
  <PresentationFormat>宽屏</PresentationFormat>
  <Paragraphs>50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63</cp:revision>
  <dcterms:created xsi:type="dcterms:W3CDTF">2017-04-17T08:17:05Z</dcterms:created>
  <dcterms:modified xsi:type="dcterms:W3CDTF">2017-06-14T12:44:44Z</dcterms:modified>
</cp:coreProperties>
</file>