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41BB-DDFC-4602-87C4-9D8FCF8D71DE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5449-8AFB-4BA6-9932-D698338C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w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15.wmf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585185" y="2420443"/>
            <a:ext cx="3794785" cy="2233473"/>
            <a:chOff x="2422632" y="2052559"/>
            <a:chExt cx="3977142" cy="2232105"/>
          </a:xfrm>
        </p:grpSpPr>
        <p:sp>
          <p:nvSpPr>
            <p:cNvPr id="4" name="平行四边形 3"/>
            <p:cNvSpPr/>
            <p:nvPr/>
          </p:nvSpPr>
          <p:spPr>
            <a:xfrm rot="5400000">
              <a:off x="2567151" y="2714295"/>
              <a:ext cx="1366344" cy="1655381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5927846" flipH="1">
              <a:off x="4810435" y="2570531"/>
              <a:ext cx="1469392" cy="1709287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 rot="5400000">
              <a:off x="3040773" y="3450575"/>
              <a:ext cx="152400" cy="152400"/>
            </a:xfrm>
            <a:prstGeom prst="parallelogram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16350" y="2556714"/>
              <a:ext cx="45830" cy="488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3"/>
            </p:cNvCxnSpPr>
            <p:nvPr/>
          </p:nvCxnSpPr>
          <p:spPr>
            <a:xfrm flipH="1">
              <a:off x="3111021" y="2598442"/>
              <a:ext cx="712041" cy="929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507907" y="2654481"/>
              <a:ext cx="504856" cy="158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frame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738" y="2469985"/>
              <a:ext cx="1063797" cy="276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/>
                <p:cNvSpPr/>
                <p:nvPr/>
              </p:nvSpPr>
              <p:spPr>
                <a:xfrm>
                  <a:off x="2445402" y="2929417"/>
                  <a:ext cx="462898" cy="276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402" y="2929417"/>
                  <a:ext cx="462898" cy="276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4729611" y="3126750"/>
                  <a:ext cx="368935" cy="2768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611" y="3126750"/>
                  <a:ext cx="368935" cy="2768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平行四边形 9"/>
            <p:cNvSpPr/>
            <p:nvPr/>
          </p:nvSpPr>
          <p:spPr>
            <a:xfrm rot="15927846" flipH="1">
              <a:off x="5415743" y="3302263"/>
              <a:ext cx="144473" cy="141417"/>
            </a:xfrm>
            <a:prstGeom prst="parallelogram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弧形箭头 16"/>
            <p:cNvSpPr/>
            <p:nvPr/>
          </p:nvSpPr>
          <p:spPr>
            <a:xfrm>
              <a:off x="3605537" y="3811649"/>
              <a:ext cx="1551417" cy="266700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5" name="对象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9161570"/>
                    </p:ext>
                  </p:extLst>
                </p:nvPr>
              </p:nvGraphicFramePr>
              <p:xfrm>
                <a:off x="4244174" y="3810312"/>
                <a:ext cx="283375" cy="22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8" name="Equation" r:id="rId5" imgW="253800" imgH="203040" progId="Equation.DSMT4">
                        <p:embed/>
                      </p:oleObj>
                    </mc:Choice>
                    <mc:Fallback>
                      <p:oleObj name="Equation" r:id="rId5" imgW="2538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4174" y="3810312"/>
                              <a:ext cx="283375" cy="22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5" name="对象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39161570"/>
                    </p:ext>
                  </p:extLst>
                </p:nvPr>
              </p:nvGraphicFramePr>
              <p:xfrm>
                <a:off x="4244174" y="3810312"/>
                <a:ext cx="283375" cy="22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8" name="Equation" r:id="rId5" imgW="253800" imgH="203040" progId="Equation.DSMT4">
                        <p:embed/>
                      </p:oleObj>
                    </mc:Choice>
                    <mc:Fallback>
                      <p:oleObj name="Equation" r:id="rId5" imgW="25380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4174" y="3810312"/>
                              <a:ext cx="283375" cy="22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7" name="对象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0027195"/>
                    </p:ext>
                  </p:extLst>
                </p:nvPr>
              </p:nvGraphicFramePr>
              <p:xfrm>
                <a:off x="4148956" y="4062696"/>
                <a:ext cx="505594" cy="2219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9" name="Equation" r:id="rId7" imgW="520560" imgH="228600" progId="Equation.DSMT4">
                        <p:embed/>
                      </p:oleObj>
                    </mc:Choice>
                    <mc:Fallback>
                      <p:oleObj name="Equation" r:id="rId7" imgW="52056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48956" y="4062696"/>
                              <a:ext cx="505594" cy="2219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7" name="对象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0027195"/>
                    </p:ext>
                  </p:extLst>
                </p:nvPr>
              </p:nvGraphicFramePr>
              <p:xfrm>
                <a:off x="4148956" y="4062696"/>
                <a:ext cx="505594" cy="2219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9" name="Equation" r:id="rId7" imgW="520560" imgH="228600" progId="Equation.DSMT4">
                        <p:embed/>
                      </p:oleObj>
                    </mc:Choice>
                    <mc:Fallback>
                      <p:oleObj name="Equation" r:id="rId7" imgW="52056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48956" y="4062696"/>
                              <a:ext cx="505594" cy="22196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2959022" y="2052559"/>
              <a:ext cx="711573" cy="572632"/>
              <a:chOff x="3140408" y="1817141"/>
              <a:chExt cx="711573" cy="57263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451930" y="1817141"/>
                <a:ext cx="400051" cy="412750"/>
                <a:chOff x="8191499" y="4165600"/>
                <a:chExt cx="400051" cy="412750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8191500" y="4165600"/>
                  <a:ext cx="0" cy="368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V="1">
                  <a:off x="8191500" y="4286250"/>
                  <a:ext cx="269876" cy="247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8191499" y="4533900"/>
                  <a:ext cx="400051" cy="444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3140408" y="2081996"/>
                    <a:ext cx="41126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0408" y="2081996"/>
                    <a:ext cx="41126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5188575" y="3383799"/>
                  <a:ext cx="37337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575" y="3383799"/>
                  <a:ext cx="373372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2770733" y="3424988"/>
                  <a:ext cx="37657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733" y="3424988"/>
                  <a:ext cx="37657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平行四边形 25"/>
            <p:cNvSpPr/>
            <p:nvPr/>
          </p:nvSpPr>
          <p:spPr>
            <a:xfrm rot="15927846" flipH="1">
              <a:off x="5641287" y="3059421"/>
              <a:ext cx="144473" cy="141417"/>
            </a:xfrm>
            <a:prstGeom prst="parallelogram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 rot="15927846" flipH="1">
              <a:off x="5844871" y="3350875"/>
              <a:ext cx="144473" cy="141417"/>
            </a:xfrm>
            <a:prstGeom prst="parallelogram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 rot="5400000">
              <a:off x="3325350" y="3310303"/>
              <a:ext cx="152400" cy="152400"/>
            </a:xfrm>
            <a:prstGeom prst="parallelogram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rot="5400000">
              <a:off x="3491086" y="3607958"/>
              <a:ext cx="152400" cy="152400"/>
            </a:xfrm>
            <a:prstGeom prst="parallelogram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stCxn id="43" idx="3"/>
            </p:cNvCxnSpPr>
            <p:nvPr/>
          </p:nvCxnSpPr>
          <p:spPr>
            <a:xfrm flipH="1">
              <a:off x="3400929" y="2290339"/>
              <a:ext cx="755014" cy="1093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148956" y="2251315"/>
              <a:ext cx="47707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43" idx="5"/>
            </p:cNvCxnSpPr>
            <p:nvPr/>
          </p:nvCxnSpPr>
          <p:spPr>
            <a:xfrm>
              <a:off x="4189676" y="2290339"/>
              <a:ext cx="1522985" cy="85765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3" idx="3"/>
            </p:cNvCxnSpPr>
            <p:nvPr/>
          </p:nvCxnSpPr>
          <p:spPr>
            <a:xfrm flipH="1">
              <a:off x="3572300" y="2550020"/>
              <a:ext cx="860040" cy="1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4425353" y="2510996"/>
              <a:ext cx="47707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63" idx="5"/>
            </p:cNvCxnSpPr>
            <p:nvPr/>
          </p:nvCxnSpPr>
          <p:spPr>
            <a:xfrm>
              <a:off x="4466073" y="2550020"/>
              <a:ext cx="1454487" cy="8749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5"/>
            </p:cNvCxnSpPr>
            <p:nvPr/>
          </p:nvCxnSpPr>
          <p:spPr>
            <a:xfrm>
              <a:off x="3855468" y="2598442"/>
              <a:ext cx="1654472" cy="79205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/>
                <p:cNvSpPr/>
                <p:nvPr/>
              </p:nvSpPr>
              <p:spPr>
                <a:xfrm>
                  <a:off x="3394062" y="3166814"/>
                  <a:ext cx="3769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062" y="3166814"/>
                  <a:ext cx="37696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矩形 80"/>
                <p:cNvSpPr/>
                <p:nvPr/>
              </p:nvSpPr>
              <p:spPr>
                <a:xfrm>
                  <a:off x="5712576" y="2882350"/>
                  <a:ext cx="3769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576" y="2882350"/>
                  <a:ext cx="37696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3597281" y="3514319"/>
                  <a:ext cx="3769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81" y="3514319"/>
                  <a:ext cx="376963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5934799" y="3276755"/>
                  <a:ext cx="3769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2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799" y="3276755"/>
                  <a:ext cx="376963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4780456" y="2687691"/>
                <a:ext cx="3713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56" y="2687691"/>
                <a:ext cx="3713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/>
              <p:cNvSpPr/>
              <p:nvPr/>
            </p:nvSpPr>
            <p:spPr>
              <a:xfrm>
                <a:off x="4952324" y="2407343"/>
                <a:ext cx="3781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24" y="2407343"/>
                <a:ext cx="37811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1789808" y="1597210"/>
            <a:ext cx="3330163" cy="3359256"/>
            <a:chOff x="1789808" y="1597210"/>
            <a:chExt cx="3330163" cy="3359256"/>
          </a:xfrm>
        </p:grpSpPr>
        <p:sp>
          <p:nvSpPr>
            <p:cNvPr id="4" name="椭圆 3"/>
            <p:cNvSpPr/>
            <p:nvPr/>
          </p:nvSpPr>
          <p:spPr>
            <a:xfrm>
              <a:off x="2397124" y="45624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92624" y="4559617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935480" y="4267386"/>
              <a:ext cx="2996565" cy="7434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397124" y="1857375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9" idx="4"/>
              <a:endCxn id="4" idx="0"/>
            </p:cNvCxnSpPr>
            <p:nvPr/>
          </p:nvCxnSpPr>
          <p:spPr>
            <a:xfrm>
              <a:off x="2451100" y="1965960"/>
              <a:ext cx="0" cy="25965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5" idx="1"/>
            </p:cNvCxnSpPr>
            <p:nvPr/>
          </p:nvCxnSpPr>
          <p:spPr>
            <a:xfrm>
              <a:off x="2489266" y="1950058"/>
              <a:ext cx="2019167" cy="26254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9" idx="5"/>
              <a:endCxn id="5" idx="1"/>
            </p:cNvCxnSpPr>
            <p:nvPr/>
          </p:nvCxnSpPr>
          <p:spPr>
            <a:xfrm>
              <a:off x="2489266" y="2790834"/>
              <a:ext cx="2019167" cy="17846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397124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164806" y="4274344"/>
              <a:ext cx="116681" cy="4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152172" y="42546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58979" y="42514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9" idx="2"/>
            </p:cNvCxnSpPr>
            <p:nvPr/>
          </p:nvCxnSpPr>
          <p:spPr>
            <a:xfrm flipH="1" flipV="1">
              <a:off x="2288222" y="2752443"/>
              <a:ext cx="10890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9" idx="2"/>
            </p:cNvCxnSpPr>
            <p:nvPr/>
          </p:nvCxnSpPr>
          <p:spPr>
            <a:xfrm flipH="1" flipV="1">
              <a:off x="2021525" y="1908808"/>
              <a:ext cx="375599" cy="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</p:cNvCxnSpPr>
            <p:nvPr/>
          </p:nvCxnSpPr>
          <p:spPr>
            <a:xfrm flipH="1" flipV="1">
              <a:off x="2021525" y="4612480"/>
              <a:ext cx="375599" cy="4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6"/>
              <a:endCxn id="5" idx="2"/>
            </p:cNvCxnSpPr>
            <p:nvPr/>
          </p:nvCxnSpPr>
          <p:spPr>
            <a:xfrm flipV="1">
              <a:off x="2505075" y="4613910"/>
              <a:ext cx="1987549" cy="285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288222" y="2752443"/>
              <a:ext cx="0" cy="187451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110740" y="1911667"/>
              <a:ext cx="0" cy="270224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9" idx="6"/>
            </p:cNvCxnSpPr>
            <p:nvPr/>
          </p:nvCxnSpPr>
          <p:spPr>
            <a:xfrm flipV="1">
              <a:off x="2505075" y="2752443"/>
              <a:ext cx="602264" cy="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4766310" y="4277518"/>
              <a:ext cx="10478" cy="3433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600576" y="4620868"/>
              <a:ext cx="331469" cy="1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2190549" y="4587134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549" y="4587134"/>
                  <a:ext cx="3818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4304698" y="4575519"/>
                  <a:ext cx="446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698" y="4575519"/>
                  <a:ext cx="4467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/>
                <p:cNvSpPr/>
                <p:nvPr/>
              </p:nvSpPr>
              <p:spPr>
                <a:xfrm>
                  <a:off x="2151219" y="1597210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19" y="1597210"/>
                  <a:ext cx="4058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2111920" y="2418288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920" y="2418288"/>
                  <a:ext cx="47634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789808" y="2806670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808" y="2806670"/>
                  <a:ext cx="3674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2049722" y="3388220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722" y="3388220"/>
                  <a:ext cx="4395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椭圆 89"/>
            <p:cNvSpPr/>
            <p:nvPr/>
          </p:nvSpPr>
          <p:spPr>
            <a:xfrm>
              <a:off x="3065742" y="2698151"/>
              <a:ext cx="107951" cy="1085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057384" y="3341451"/>
              <a:ext cx="694103" cy="707363"/>
              <a:chOff x="5044709" y="3147182"/>
              <a:chExt cx="694103" cy="707363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2" r="6522"/>
              <a:stretch/>
            </p:blipFill>
            <p:spPr>
              <a:xfrm>
                <a:off x="5044709" y="3160442"/>
                <a:ext cx="694103" cy="694103"/>
              </a:xfrm>
              <a:prstGeom prst="ellipse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44588" y="3433431"/>
                    <a:ext cx="3660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4588" y="3433431"/>
                    <a:ext cx="3660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椭圆形标注 95"/>
              <p:cNvSpPr/>
              <p:nvPr/>
            </p:nvSpPr>
            <p:spPr>
              <a:xfrm>
                <a:off x="5044709" y="3147182"/>
                <a:ext cx="694103" cy="703009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矩形 97"/>
                <p:cNvSpPr/>
                <p:nvPr/>
              </p:nvSpPr>
              <p:spPr>
                <a:xfrm>
                  <a:off x="4739418" y="4254795"/>
                  <a:ext cx="380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8" name="矩形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418" y="4254795"/>
                  <a:ext cx="38055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0178607"/>
                    </p:ext>
                  </p:extLst>
                </p:nvPr>
              </p:nvGraphicFramePr>
              <p:xfrm>
                <a:off x="2651864" y="2505074"/>
                <a:ext cx="215160" cy="2482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5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864" y="2505074"/>
                              <a:ext cx="215160" cy="2482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2" name="对象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0178607"/>
                    </p:ext>
                  </p:extLst>
                </p:nvPr>
              </p:nvGraphicFramePr>
              <p:xfrm>
                <a:off x="2651864" y="2505074"/>
                <a:ext cx="215160" cy="2482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5" name="Equation" r:id="rId12" imgW="164880" imgH="190440" progId="Equation.DSMT4">
                        <p:embed/>
                      </p:oleObj>
                    </mc:Choice>
                    <mc:Fallback>
                      <p:oleObj name="Equation" r:id="rId12" imgW="1648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864" y="2505074"/>
                              <a:ext cx="215160" cy="2482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046868"/>
                    </p:ext>
                  </p:extLst>
                </p:nvPr>
              </p:nvGraphicFramePr>
              <p:xfrm>
                <a:off x="3381375" y="4645026"/>
                <a:ext cx="152400" cy="165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6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1375" y="4645026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5" name="对象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046868"/>
                    </p:ext>
                  </p:extLst>
                </p:nvPr>
              </p:nvGraphicFramePr>
              <p:xfrm>
                <a:off x="3381375" y="4645026"/>
                <a:ext cx="152400" cy="165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6" name="Equation" r:id="rId14" imgW="152280" imgH="164880" progId="Equation.DSMT4">
                        <p:embed/>
                      </p:oleObj>
                    </mc:Choice>
                    <mc:Fallback>
                      <p:oleObj name="Equation" r:id="rId14" imgW="15228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1375" y="4645026"/>
                              <a:ext cx="152400" cy="165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8968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4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71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28</cp:revision>
  <dcterms:created xsi:type="dcterms:W3CDTF">2017-04-17T08:17:05Z</dcterms:created>
  <dcterms:modified xsi:type="dcterms:W3CDTF">2017-04-18T07:25:37Z</dcterms:modified>
</cp:coreProperties>
</file>