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50" d="100"/>
          <a:sy n="150" d="100"/>
        </p:scale>
        <p:origin x="-1878" y="-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7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5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4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2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6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1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51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0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77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78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3E7E-9596-406A-ABF3-13ABD07ABD6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30CB6-5473-4576-BBA9-28059478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84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rot="5400000">
            <a:off x="2567151" y="2714295"/>
            <a:ext cx="1366344" cy="1655381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 rot="15927846" flipH="1">
            <a:off x="4810435" y="2570531"/>
            <a:ext cx="1469392" cy="1709287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/>
        </p:nvSpPr>
        <p:spPr>
          <a:xfrm rot="5400000">
            <a:off x="3040773" y="3450575"/>
            <a:ext cx="152400" cy="152400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028747" y="1812159"/>
            <a:ext cx="115613" cy="1261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11" idx="3"/>
          </p:cNvCxnSpPr>
          <p:nvPr/>
        </p:nvCxnSpPr>
        <p:spPr>
          <a:xfrm flipH="1">
            <a:off x="3100388" y="1919813"/>
            <a:ext cx="945290" cy="1606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5"/>
          </p:cNvCxnSpPr>
          <p:nvPr/>
        </p:nvCxnSpPr>
        <p:spPr>
          <a:xfrm>
            <a:off x="4127429" y="1919813"/>
            <a:ext cx="1358971" cy="14536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507907" y="2654481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frame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271738" y="2469985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frame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2445402" y="2929417"/>
                <a:ext cx="462898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0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02" y="2929417"/>
                <a:ext cx="462898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4729611" y="3126750"/>
                <a:ext cx="32470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611" y="3126750"/>
                <a:ext cx="32470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平行四边形 9"/>
          <p:cNvSpPr/>
          <p:nvPr/>
        </p:nvSpPr>
        <p:spPr>
          <a:xfrm rot="15927846" flipH="1">
            <a:off x="5415743" y="3302263"/>
            <a:ext cx="144473" cy="141417"/>
          </a:xfrm>
          <a:prstGeom prst="parallelogram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弧形箭头 16"/>
          <p:cNvSpPr/>
          <p:nvPr/>
        </p:nvSpPr>
        <p:spPr>
          <a:xfrm>
            <a:off x="3605537" y="3811649"/>
            <a:ext cx="1551417" cy="266700"/>
          </a:xfrm>
          <a:prstGeom prst="curved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3716377" y="1736721"/>
                <a:ext cx="29971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377" y="1736721"/>
                <a:ext cx="29971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88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17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在路上</dc:creator>
  <cp:lastModifiedBy>在路上</cp:lastModifiedBy>
  <cp:revision>8</cp:revision>
  <dcterms:created xsi:type="dcterms:W3CDTF">2017-04-17T08:17:05Z</dcterms:created>
  <dcterms:modified xsi:type="dcterms:W3CDTF">2017-04-17T11:53:24Z</dcterms:modified>
</cp:coreProperties>
</file>