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C41BB-DDFC-4602-87C4-9D8FCF8D71DE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55449-8AFB-4BA6-9932-D698338C2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93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7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5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4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6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1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0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7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8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4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5.wmf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16.wmf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585185" y="2407343"/>
            <a:ext cx="3794785" cy="2246573"/>
            <a:chOff x="3585185" y="2407343"/>
            <a:chExt cx="3794785" cy="2246573"/>
          </a:xfrm>
        </p:grpSpPr>
        <p:grpSp>
          <p:nvGrpSpPr>
            <p:cNvPr id="85" name="组合 84"/>
            <p:cNvGrpSpPr/>
            <p:nvPr/>
          </p:nvGrpSpPr>
          <p:grpSpPr>
            <a:xfrm>
              <a:off x="3585185" y="2420443"/>
              <a:ext cx="3794785" cy="2233473"/>
              <a:chOff x="2422632" y="2052559"/>
              <a:chExt cx="3977142" cy="2232105"/>
            </a:xfrm>
          </p:grpSpPr>
          <p:sp>
            <p:nvSpPr>
              <p:cNvPr id="4" name="平行四边形 3"/>
              <p:cNvSpPr/>
              <p:nvPr/>
            </p:nvSpPr>
            <p:spPr>
              <a:xfrm rot="5400000">
                <a:off x="2567151" y="2714295"/>
                <a:ext cx="1366344" cy="1655381"/>
              </a:xfrm>
              <a:prstGeom prst="parallelogram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平行四边形 6"/>
              <p:cNvSpPr/>
              <p:nvPr/>
            </p:nvSpPr>
            <p:spPr>
              <a:xfrm rot="15927846" flipH="1">
                <a:off x="4810435" y="2570531"/>
                <a:ext cx="1469392" cy="1709287"/>
              </a:xfrm>
              <a:prstGeom prst="parallelogram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平行四边形 8"/>
              <p:cNvSpPr/>
              <p:nvPr/>
            </p:nvSpPr>
            <p:spPr>
              <a:xfrm rot="5400000">
                <a:off x="3040773" y="3450575"/>
                <a:ext cx="152400" cy="152400"/>
              </a:xfrm>
              <a:prstGeom prst="parallelogram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816350" y="2556714"/>
                <a:ext cx="45830" cy="488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/>
              <p:cNvCxnSpPr>
                <a:stCxn id="11" idx="3"/>
              </p:cNvCxnSpPr>
              <p:nvPr/>
            </p:nvCxnSpPr>
            <p:spPr>
              <a:xfrm flipH="1">
                <a:off x="3111021" y="2598442"/>
                <a:ext cx="712041" cy="9299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2507907" y="2654481"/>
                <a:ext cx="504856" cy="158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last frame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271738" y="2469985"/>
                <a:ext cx="1063797" cy="276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</a:t>
                </a:r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矩形 1"/>
                  <p:cNvSpPr/>
                  <p:nvPr/>
                </p:nvSpPr>
                <p:spPr>
                  <a:xfrm>
                    <a:off x="2445402" y="2929417"/>
                    <a:ext cx="462898" cy="2768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>
              <p:sp>
                <p:nvSpPr>
                  <p:cNvPr id="2" name="矩形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5402" y="2929417"/>
                    <a:ext cx="462898" cy="2768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矩形 2"/>
                  <p:cNvSpPr/>
                  <p:nvPr/>
                </p:nvSpPr>
                <p:spPr>
                  <a:xfrm>
                    <a:off x="4729611" y="3126750"/>
                    <a:ext cx="368935" cy="2768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>
              <p:sp>
                <p:nvSpPr>
                  <p:cNvPr id="3" name="矩形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9611" y="3126750"/>
                    <a:ext cx="368935" cy="2768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平行四边形 9"/>
              <p:cNvSpPr/>
              <p:nvPr/>
            </p:nvSpPr>
            <p:spPr>
              <a:xfrm rot="15927846" flipH="1">
                <a:off x="5415743" y="3302263"/>
                <a:ext cx="144473" cy="141417"/>
              </a:xfrm>
              <a:prstGeom prst="parallelogram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下弧形箭头 16"/>
              <p:cNvSpPr/>
              <p:nvPr/>
            </p:nvSpPr>
            <p:spPr>
              <a:xfrm>
                <a:off x="3605537" y="3811649"/>
                <a:ext cx="1551417" cy="266700"/>
              </a:xfrm>
              <a:prstGeom prst="curvedUp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35" name="对象 3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39161570"/>
                      </p:ext>
                    </p:extLst>
                  </p:nvPr>
                </p:nvGraphicFramePr>
                <p:xfrm>
                  <a:off x="4244174" y="3810312"/>
                  <a:ext cx="283375" cy="2267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16" name="Equation" r:id="rId5" imgW="253800" imgH="203040" progId="Equation.DSMT4">
                          <p:embed/>
                        </p:oleObj>
                      </mc:Choice>
                      <mc:Fallback>
                        <p:oleObj name="Equation" r:id="rId5" imgW="253800" imgH="20304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44174" y="3810312"/>
                                <a:ext cx="283375" cy="2267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35" name="对象 3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39161570"/>
                      </p:ext>
                    </p:extLst>
                  </p:nvPr>
                </p:nvGraphicFramePr>
                <p:xfrm>
                  <a:off x="4244174" y="3810312"/>
                  <a:ext cx="283375" cy="2267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16" name="Equation" r:id="rId5" imgW="253800" imgH="203040" progId="Equation.DSMT4">
                          <p:embed/>
                        </p:oleObj>
                      </mc:Choice>
                      <mc:Fallback>
                        <p:oleObj name="Equation" r:id="rId5" imgW="253800" imgH="20304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44174" y="3810312"/>
                                <a:ext cx="283375" cy="2267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37" name="对象 3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0027195"/>
                      </p:ext>
                    </p:extLst>
                  </p:nvPr>
                </p:nvGraphicFramePr>
                <p:xfrm>
                  <a:off x="4148956" y="4062696"/>
                  <a:ext cx="505594" cy="22196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17" name="Equation" r:id="rId7" imgW="520560" imgH="228600" progId="Equation.DSMT4">
                          <p:embed/>
                        </p:oleObj>
                      </mc:Choice>
                      <mc:Fallback>
                        <p:oleObj name="Equation" r:id="rId7" imgW="520560" imgH="2286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148956" y="4062696"/>
                                <a:ext cx="505594" cy="221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37" name="对象 3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0027195"/>
                      </p:ext>
                    </p:extLst>
                  </p:nvPr>
                </p:nvGraphicFramePr>
                <p:xfrm>
                  <a:off x="4148956" y="4062696"/>
                  <a:ext cx="505594" cy="22196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17" name="Equation" r:id="rId7" imgW="520560" imgH="228600" progId="Equation.DSMT4">
                          <p:embed/>
                        </p:oleObj>
                      </mc:Choice>
                      <mc:Fallback>
                        <p:oleObj name="Equation" r:id="rId7" imgW="520560" imgH="2286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148956" y="4062696"/>
                                <a:ext cx="505594" cy="221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grpSp>
            <p:nvGrpSpPr>
              <p:cNvPr id="14" name="组合 13"/>
              <p:cNvGrpSpPr/>
              <p:nvPr/>
            </p:nvGrpSpPr>
            <p:grpSpPr>
              <a:xfrm>
                <a:off x="2959022" y="2052559"/>
                <a:ext cx="711573" cy="572632"/>
                <a:chOff x="3140408" y="1817141"/>
                <a:chExt cx="711573" cy="572632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3451930" y="1817141"/>
                  <a:ext cx="400051" cy="412750"/>
                  <a:chOff x="8191499" y="4165600"/>
                  <a:chExt cx="400051" cy="412750"/>
                </a:xfrm>
              </p:grpSpPr>
              <p:cxnSp>
                <p:nvCxnSpPr>
                  <p:cNvPr id="24" name="直接箭头连接符 23"/>
                  <p:cNvCxnSpPr/>
                  <p:nvPr/>
                </p:nvCxnSpPr>
                <p:spPr>
                  <a:xfrm flipV="1">
                    <a:off x="8191500" y="4165600"/>
                    <a:ext cx="0" cy="3683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箭头连接符 24"/>
                  <p:cNvCxnSpPr/>
                  <p:nvPr/>
                </p:nvCxnSpPr>
                <p:spPr>
                  <a:xfrm flipV="1">
                    <a:off x="8191500" y="4286250"/>
                    <a:ext cx="269876" cy="2476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箭头连接符 28"/>
                  <p:cNvCxnSpPr/>
                  <p:nvPr/>
                </p:nvCxnSpPr>
                <p:spPr>
                  <a:xfrm>
                    <a:off x="8191499" y="4533900"/>
                    <a:ext cx="400051" cy="444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3140408" y="2081996"/>
                      <a:ext cx="411266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>
                <p:sp>
                  <p:nvSpPr>
                    <p:cNvPr id="5" name="矩形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0408" y="2081996"/>
                      <a:ext cx="411266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5188575" y="3383799"/>
                    <a:ext cx="373372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8575" y="3383799"/>
                    <a:ext cx="37337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矩形 7"/>
                  <p:cNvSpPr/>
                  <p:nvPr/>
                </p:nvSpPr>
                <p:spPr>
                  <a:xfrm>
                    <a:off x="2770733" y="3424988"/>
                    <a:ext cx="376578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>
              <p:sp>
                <p:nvSpPr>
                  <p:cNvPr id="8" name="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733" y="3424988"/>
                    <a:ext cx="376578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平行四边形 25"/>
              <p:cNvSpPr/>
              <p:nvPr/>
            </p:nvSpPr>
            <p:spPr>
              <a:xfrm rot="15927846" flipH="1">
                <a:off x="5641287" y="3059421"/>
                <a:ext cx="144473" cy="141417"/>
              </a:xfrm>
              <a:prstGeom prst="parallelogram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平行四边形 26"/>
              <p:cNvSpPr/>
              <p:nvPr/>
            </p:nvSpPr>
            <p:spPr>
              <a:xfrm rot="15927846" flipH="1">
                <a:off x="5844871" y="3350875"/>
                <a:ext cx="144473" cy="141417"/>
              </a:xfrm>
              <a:prstGeom prst="parallelogram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平行四边形 27"/>
              <p:cNvSpPr/>
              <p:nvPr/>
            </p:nvSpPr>
            <p:spPr>
              <a:xfrm rot="5400000">
                <a:off x="3325350" y="3310303"/>
                <a:ext cx="152400" cy="152400"/>
              </a:xfrm>
              <a:prstGeom prst="parallelogram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 rot="5400000">
                <a:off x="3491086" y="3607958"/>
                <a:ext cx="152400" cy="152400"/>
              </a:xfrm>
              <a:prstGeom prst="parallelogram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>
                <a:stCxn id="43" idx="3"/>
              </p:cNvCxnSpPr>
              <p:nvPr/>
            </p:nvCxnSpPr>
            <p:spPr>
              <a:xfrm flipH="1">
                <a:off x="3400929" y="2290339"/>
                <a:ext cx="755014" cy="10934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椭圆 42"/>
              <p:cNvSpPr/>
              <p:nvPr/>
            </p:nvSpPr>
            <p:spPr>
              <a:xfrm>
                <a:off x="4148956" y="2251315"/>
                <a:ext cx="47707" cy="457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箭头连接符 44"/>
              <p:cNvCxnSpPr>
                <a:stCxn id="43" idx="5"/>
              </p:cNvCxnSpPr>
              <p:nvPr/>
            </p:nvCxnSpPr>
            <p:spPr>
              <a:xfrm>
                <a:off x="4189676" y="2290339"/>
                <a:ext cx="1522985" cy="85765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63" idx="3"/>
              </p:cNvCxnSpPr>
              <p:nvPr/>
            </p:nvCxnSpPr>
            <p:spPr>
              <a:xfrm flipH="1">
                <a:off x="3572300" y="2550020"/>
                <a:ext cx="860040" cy="11519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椭圆 62"/>
              <p:cNvSpPr/>
              <p:nvPr/>
            </p:nvSpPr>
            <p:spPr>
              <a:xfrm>
                <a:off x="4425353" y="2510996"/>
                <a:ext cx="47707" cy="457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箭头连接符 64"/>
              <p:cNvCxnSpPr>
                <a:stCxn id="63" idx="5"/>
              </p:cNvCxnSpPr>
              <p:nvPr/>
            </p:nvCxnSpPr>
            <p:spPr>
              <a:xfrm>
                <a:off x="4466073" y="2550020"/>
                <a:ext cx="1454487" cy="87496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</p:cNvCxnSpPr>
              <p:nvPr/>
            </p:nvCxnSpPr>
            <p:spPr>
              <a:xfrm>
                <a:off x="3855468" y="2598442"/>
                <a:ext cx="1654472" cy="792051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矩形 79"/>
                  <p:cNvSpPr/>
                  <p:nvPr/>
                </p:nvSpPr>
                <p:spPr>
                  <a:xfrm>
                    <a:off x="3394062" y="3166814"/>
                    <a:ext cx="37696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0" name="矩形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4062" y="3166814"/>
                    <a:ext cx="37696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矩形 80"/>
                  <p:cNvSpPr/>
                  <p:nvPr/>
                </p:nvSpPr>
                <p:spPr>
                  <a:xfrm>
                    <a:off x="5712576" y="2882350"/>
                    <a:ext cx="37696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1" name="矩形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2576" y="2882350"/>
                    <a:ext cx="37696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矩形 81"/>
                  <p:cNvSpPr/>
                  <p:nvPr/>
                </p:nvSpPr>
                <p:spPr>
                  <a:xfrm>
                    <a:off x="3597281" y="3514319"/>
                    <a:ext cx="37696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2" name="矩形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7281" y="3514319"/>
                    <a:ext cx="37696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矩形 83"/>
                  <p:cNvSpPr/>
                  <p:nvPr/>
                </p:nvSpPr>
                <p:spPr>
                  <a:xfrm>
                    <a:off x="5934799" y="3276755"/>
                    <a:ext cx="37696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4" name="矩形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4799" y="3276755"/>
                    <a:ext cx="37696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矩形 85"/>
                <p:cNvSpPr/>
                <p:nvPr/>
              </p:nvSpPr>
              <p:spPr>
                <a:xfrm>
                  <a:off x="4780456" y="2687691"/>
                  <a:ext cx="37132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6" name="矩形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456" y="2687691"/>
                  <a:ext cx="371320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矩形 86"/>
                <p:cNvSpPr/>
                <p:nvPr/>
              </p:nvSpPr>
              <p:spPr>
                <a:xfrm>
                  <a:off x="4952324" y="2407343"/>
                  <a:ext cx="37811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7" name="矩形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2324" y="2407343"/>
                  <a:ext cx="378116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矩形 87"/>
                <p:cNvSpPr/>
                <p:nvPr/>
              </p:nvSpPr>
              <p:spPr>
                <a:xfrm>
                  <a:off x="5490859" y="2606524"/>
                  <a:ext cx="37811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8" name="矩形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859" y="2606524"/>
                  <a:ext cx="378116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7388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/>
          <p:cNvGrpSpPr/>
          <p:nvPr/>
        </p:nvGrpSpPr>
        <p:grpSpPr>
          <a:xfrm>
            <a:off x="1789808" y="1597210"/>
            <a:ext cx="3330163" cy="3359256"/>
            <a:chOff x="1789808" y="1597210"/>
            <a:chExt cx="3330163" cy="3359256"/>
          </a:xfrm>
        </p:grpSpPr>
        <p:sp>
          <p:nvSpPr>
            <p:cNvPr id="4" name="椭圆 3"/>
            <p:cNvSpPr/>
            <p:nvPr/>
          </p:nvSpPr>
          <p:spPr>
            <a:xfrm>
              <a:off x="2397124" y="4562475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492624" y="4559617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935480" y="4267386"/>
              <a:ext cx="2996565" cy="7434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2397124" y="1857375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9" idx="4"/>
              <a:endCxn id="4" idx="0"/>
            </p:cNvCxnSpPr>
            <p:nvPr/>
          </p:nvCxnSpPr>
          <p:spPr>
            <a:xfrm>
              <a:off x="2451100" y="1965960"/>
              <a:ext cx="0" cy="25965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9" idx="5"/>
              <a:endCxn id="5" idx="1"/>
            </p:cNvCxnSpPr>
            <p:nvPr/>
          </p:nvCxnSpPr>
          <p:spPr>
            <a:xfrm>
              <a:off x="2489266" y="1950058"/>
              <a:ext cx="2019167" cy="26254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9" idx="5"/>
              <a:endCxn id="5" idx="1"/>
            </p:cNvCxnSpPr>
            <p:nvPr/>
          </p:nvCxnSpPr>
          <p:spPr>
            <a:xfrm>
              <a:off x="2489266" y="2790834"/>
              <a:ext cx="2019167" cy="17846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2397124" y="2698151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4164806" y="4274344"/>
              <a:ext cx="116681" cy="4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4152172" y="42546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258979" y="425148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>
              <a:stCxn id="19" idx="2"/>
            </p:cNvCxnSpPr>
            <p:nvPr/>
          </p:nvCxnSpPr>
          <p:spPr>
            <a:xfrm flipH="1" flipV="1">
              <a:off x="2288222" y="2752443"/>
              <a:ext cx="108902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9" idx="2"/>
            </p:cNvCxnSpPr>
            <p:nvPr/>
          </p:nvCxnSpPr>
          <p:spPr>
            <a:xfrm flipH="1" flipV="1">
              <a:off x="2021525" y="1908808"/>
              <a:ext cx="375599" cy="28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" idx="2"/>
            </p:cNvCxnSpPr>
            <p:nvPr/>
          </p:nvCxnSpPr>
          <p:spPr>
            <a:xfrm flipH="1" flipV="1">
              <a:off x="2021525" y="4612480"/>
              <a:ext cx="375599" cy="42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" idx="6"/>
              <a:endCxn id="5" idx="2"/>
            </p:cNvCxnSpPr>
            <p:nvPr/>
          </p:nvCxnSpPr>
          <p:spPr>
            <a:xfrm flipV="1">
              <a:off x="2505075" y="4613910"/>
              <a:ext cx="1987549" cy="285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2288222" y="2752443"/>
              <a:ext cx="0" cy="187451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2110740" y="1911667"/>
              <a:ext cx="0" cy="270224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19" idx="6"/>
            </p:cNvCxnSpPr>
            <p:nvPr/>
          </p:nvCxnSpPr>
          <p:spPr>
            <a:xfrm flipV="1">
              <a:off x="2505075" y="2752443"/>
              <a:ext cx="602264" cy="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4766310" y="4277518"/>
              <a:ext cx="10478" cy="34335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4600576" y="4620868"/>
              <a:ext cx="331469" cy="13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矩形 81"/>
                <p:cNvSpPr/>
                <p:nvPr/>
              </p:nvSpPr>
              <p:spPr>
                <a:xfrm>
                  <a:off x="2190549" y="4587134"/>
                  <a:ext cx="3818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2" name="矩形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549" y="4587134"/>
                  <a:ext cx="38183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矩形 83"/>
                <p:cNvSpPr/>
                <p:nvPr/>
              </p:nvSpPr>
              <p:spPr>
                <a:xfrm>
                  <a:off x="4304698" y="4575519"/>
                  <a:ext cx="446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b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p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4" name="矩形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4698" y="4575519"/>
                  <a:ext cx="44678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矩形 84"/>
                <p:cNvSpPr/>
                <p:nvPr/>
              </p:nvSpPr>
              <p:spPr>
                <a:xfrm>
                  <a:off x="2151219" y="1597210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5" name="矩形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219" y="1597210"/>
                  <a:ext cx="40588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矩形 86"/>
                <p:cNvSpPr/>
                <p:nvPr/>
              </p:nvSpPr>
              <p:spPr>
                <a:xfrm>
                  <a:off x="2111920" y="2418288"/>
                  <a:ext cx="4763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b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7" name="矩形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920" y="2418288"/>
                  <a:ext cx="47634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矩形 87"/>
                <p:cNvSpPr/>
                <p:nvPr/>
              </p:nvSpPr>
              <p:spPr>
                <a:xfrm>
                  <a:off x="1789808" y="2806670"/>
                  <a:ext cx="3674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8" name="矩形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808" y="2806670"/>
                  <a:ext cx="36740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矩形 88"/>
                <p:cNvSpPr/>
                <p:nvPr/>
              </p:nvSpPr>
              <p:spPr>
                <a:xfrm>
                  <a:off x="2049722" y="3388220"/>
                  <a:ext cx="4395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9" name="矩形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722" y="3388220"/>
                  <a:ext cx="43954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椭圆 89"/>
            <p:cNvSpPr/>
            <p:nvPr/>
          </p:nvSpPr>
          <p:spPr>
            <a:xfrm>
              <a:off x="3065742" y="2698151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4057384" y="3341451"/>
              <a:ext cx="694103" cy="707363"/>
              <a:chOff x="5044709" y="3147182"/>
              <a:chExt cx="694103" cy="707363"/>
            </a:xfrm>
          </p:grpSpPr>
          <p:pic>
            <p:nvPicPr>
              <p:cNvPr id="92" name="图片 91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22" r="6522"/>
              <a:stretch/>
            </p:blipFill>
            <p:spPr>
              <a:xfrm>
                <a:off x="5044709" y="3160442"/>
                <a:ext cx="694103" cy="694103"/>
              </a:xfrm>
              <a:prstGeom prst="ellipse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5144588" y="3433431"/>
                    <a:ext cx="36606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4588" y="3433431"/>
                    <a:ext cx="36606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椭圆形标注 95"/>
              <p:cNvSpPr/>
              <p:nvPr/>
            </p:nvSpPr>
            <p:spPr>
              <a:xfrm>
                <a:off x="5044709" y="3147182"/>
                <a:ext cx="694103" cy="703009"/>
              </a:xfrm>
              <a:prstGeom prst="wedgeEllipseCallou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矩形 97"/>
                <p:cNvSpPr/>
                <p:nvPr/>
              </p:nvSpPr>
              <p:spPr>
                <a:xfrm>
                  <a:off x="4739418" y="4254795"/>
                  <a:ext cx="3805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8" name="矩形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418" y="4254795"/>
                  <a:ext cx="380553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02" name="对象 10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80178607"/>
                    </p:ext>
                  </p:extLst>
                </p:nvPr>
              </p:nvGraphicFramePr>
              <p:xfrm>
                <a:off x="2651864" y="2505074"/>
                <a:ext cx="215160" cy="24826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11" name="Equation" r:id="rId12" imgW="164880" imgH="190440" progId="Equation.DSMT4">
                        <p:embed/>
                      </p:oleObj>
                    </mc:Choice>
                    <mc:Fallback>
                      <p:oleObj name="Equation" r:id="rId12" imgW="164880" imgH="1904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51864" y="2505074"/>
                              <a:ext cx="215160" cy="2482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02" name="对象 10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80178607"/>
                    </p:ext>
                  </p:extLst>
                </p:nvPr>
              </p:nvGraphicFramePr>
              <p:xfrm>
                <a:off x="2651864" y="2505074"/>
                <a:ext cx="215160" cy="24826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11" name="Equation" r:id="rId12" imgW="164880" imgH="190440" progId="Equation.DSMT4">
                        <p:embed/>
                      </p:oleObj>
                    </mc:Choice>
                    <mc:Fallback>
                      <p:oleObj name="Equation" r:id="rId12" imgW="164880" imgH="1904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51864" y="2505074"/>
                              <a:ext cx="215160" cy="2482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05" name="对象 10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05046868"/>
                    </p:ext>
                  </p:extLst>
                </p:nvPr>
              </p:nvGraphicFramePr>
              <p:xfrm>
                <a:off x="3381375" y="4645026"/>
                <a:ext cx="152400" cy="165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12" name="Equation" r:id="rId14" imgW="152280" imgH="164880" progId="Equation.DSMT4">
                        <p:embed/>
                      </p:oleObj>
                    </mc:Choice>
                    <mc:Fallback>
                      <p:oleObj name="Equation" r:id="rId14" imgW="152280" imgH="1648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81375" y="4645026"/>
                              <a:ext cx="152400" cy="165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05" name="对象 10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05046868"/>
                    </p:ext>
                  </p:extLst>
                </p:nvPr>
              </p:nvGraphicFramePr>
              <p:xfrm>
                <a:off x="3381375" y="4645026"/>
                <a:ext cx="152400" cy="165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12" name="Equation" r:id="rId14" imgW="152280" imgH="164880" progId="Equation.DSMT4">
                        <p:embed/>
                      </p:oleObj>
                    </mc:Choice>
                    <mc:Fallback>
                      <p:oleObj name="Equation" r:id="rId14" imgW="152280" imgH="1648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81375" y="4645026"/>
                              <a:ext cx="152400" cy="165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289682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1496256"/>
            <a:ext cx="1555828" cy="466986"/>
          </a:xfrm>
          <a:prstGeom prst="rect">
            <a:avLst/>
          </a:prstGeom>
        </p:spPr>
      </p:pic>
      <p:sp>
        <p:nvSpPr>
          <p:cNvPr id="7" name="流程图: 终止 6"/>
          <p:cNvSpPr/>
          <p:nvPr/>
        </p:nvSpPr>
        <p:spPr>
          <a:xfrm>
            <a:off x="1433513" y="2914650"/>
            <a:ext cx="1123950" cy="390525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Frame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流程图: 终止 7"/>
          <p:cNvSpPr/>
          <p:nvPr/>
        </p:nvSpPr>
        <p:spPr>
          <a:xfrm>
            <a:off x="1433513" y="2295525"/>
            <a:ext cx="1123950" cy="390525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Frame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00374" y="2590800"/>
            <a:ext cx="17811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Photometric and depth error function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0374" y="3371850"/>
            <a:ext cx="17811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Weighting Function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9" idx="2"/>
            <a:endCxn id="10" idx="0"/>
          </p:cNvCxnSpPr>
          <p:nvPr/>
        </p:nvCxnSpPr>
        <p:spPr>
          <a:xfrm>
            <a:off x="3890962" y="3105150"/>
            <a:ext cx="0" cy="2667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000374" y="4257675"/>
            <a:ext cx="17811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Estimation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10" idx="2"/>
            <a:endCxn id="13" idx="0"/>
          </p:cNvCxnSpPr>
          <p:nvPr/>
        </p:nvCxnSpPr>
        <p:spPr>
          <a:xfrm>
            <a:off x="3890962" y="3886200"/>
            <a:ext cx="0" cy="3714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  <a:endCxn id="9" idx="1"/>
          </p:cNvCxnSpPr>
          <p:nvPr/>
        </p:nvCxnSpPr>
        <p:spPr>
          <a:xfrm>
            <a:off x="2557463" y="2490788"/>
            <a:ext cx="442911" cy="3571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3"/>
            <a:endCxn id="9" idx="1"/>
          </p:cNvCxnSpPr>
          <p:nvPr/>
        </p:nvCxnSpPr>
        <p:spPr>
          <a:xfrm flipV="1">
            <a:off x="2557463" y="2847975"/>
            <a:ext cx="442911" cy="2619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5718175" y="2590800"/>
            <a:ext cx="1962150" cy="442912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Keyframe?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肘形连接符 29"/>
          <p:cNvCxnSpPr>
            <a:stCxn id="13" idx="3"/>
            <a:endCxn id="28" idx="0"/>
          </p:cNvCxnSpPr>
          <p:nvPr/>
        </p:nvCxnSpPr>
        <p:spPr>
          <a:xfrm flipV="1">
            <a:off x="4781549" y="2590800"/>
            <a:ext cx="1917701" cy="1924050"/>
          </a:xfrm>
          <a:prstGeom prst="bentConnector4">
            <a:avLst>
              <a:gd name="adj1" fmla="val 24421"/>
              <a:gd name="adj2" fmla="val 1118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038474" y="4229099"/>
            <a:ext cx="17811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076574" y="4191001"/>
            <a:ext cx="17811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肘形连接符 37"/>
          <p:cNvCxnSpPr>
            <a:stCxn id="13" idx="1"/>
            <a:endCxn id="7" idx="2"/>
          </p:cNvCxnSpPr>
          <p:nvPr/>
        </p:nvCxnSpPr>
        <p:spPr>
          <a:xfrm rot="10800000">
            <a:off x="1995488" y="3305176"/>
            <a:ext cx="1004886" cy="1209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706268" y="3376612"/>
            <a:ext cx="1985963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altLang="zh-CN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Bow &amp;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Location Constraints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>
            <a:stCxn id="28" idx="2"/>
            <a:endCxn id="39" idx="0"/>
          </p:cNvCxnSpPr>
          <p:nvPr/>
        </p:nvCxnSpPr>
        <p:spPr>
          <a:xfrm>
            <a:off x="6699250" y="3033712"/>
            <a:ext cx="0" cy="3429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718175" y="4198143"/>
            <a:ext cx="1985963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Graph Optimization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>
            <a:stCxn id="39" idx="2"/>
            <a:endCxn id="43" idx="0"/>
          </p:cNvCxnSpPr>
          <p:nvPr/>
        </p:nvCxnSpPr>
        <p:spPr>
          <a:xfrm>
            <a:off x="6699250" y="3890962"/>
            <a:ext cx="11907" cy="3071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3" idx="2"/>
            <a:endCxn id="13" idx="2"/>
          </p:cNvCxnSpPr>
          <p:nvPr/>
        </p:nvCxnSpPr>
        <p:spPr>
          <a:xfrm rot="5400000">
            <a:off x="5271294" y="3332162"/>
            <a:ext cx="59532" cy="2820195"/>
          </a:xfrm>
          <a:prstGeom prst="bentConnector3">
            <a:avLst>
              <a:gd name="adj1" fmla="val 9106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724943" y="1886211"/>
            <a:ext cx="2342357" cy="301599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519737" y="1886211"/>
            <a:ext cx="2342357" cy="301599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378031" y="2590800"/>
            <a:ext cx="1985963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Optimization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378030" y="3743325"/>
            <a:ext cx="1985963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199832" y="1863855"/>
            <a:ext cx="2342357" cy="301599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>
            <a:stCxn id="57" idx="2"/>
            <a:endCxn id="58" idx="0"/>
          </p:cNvCxnSpPr>
          <p:nvPr/>
        </p:nvCxnSpPr>
        <p:spPr>
          <a:xfrm flipH="1">
            <a:off x="9371012" y="3105150"/>
            <a:ext cx="1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949040" y="4945955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sp>
        <p:nvSpPr>
          <p:cNvPr id="65" name="右箭头 64"/>
          <p:cNvSpPr/>
          <p:nvPr/>
        </p:nvSpPr>
        <p:spPr>
          <a:xfrm>
            <a:off x="7853760" y="3371187"/>
            <a:ext cx="346072" cy="1848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2813274" y="2002135"/>
            <a:ext cx="223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Estimation Thread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532662" y="1973014"/>
            <a:ext cx="235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Optimization Thread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8682432" y="1989434"/>
            <a:ext cx="1489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Thread</a:t>
            </a:r>
          </a:p>
        </p:txBody>
      </p:sp>
      <p:cxnSp>
        <p:nvCxnSpPr>
          <p:cNvPr id="71" name="直接箭头连接符 70"/>
          <p:cNvCxnSpPr>
            <a:stCxn id="5" idx="2"/>
            <a:endCxn id="8" idx="0"/>
          </p:cNvCxnSpPr>
          <p:nvPr/>
        </p:nvCxnSpPr>
        <p:spPr>
          <a:xfrm flipH="1">
            <a:off x="1995488" y="1963242"/>
            <a:ext cx="39" cy="33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1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114</Words>
  <Application>Microsoft Office PowerPoint</Application>
  <PresentationFormat>宽屏</PresentationFormat>
  <Paragraphs>37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在路上</dc:creator>
  <cp:lastModifiedBy>在路上</cp:lastModifiedBy>
  <cp:revision>51</cp:revision>
  <dcterms:created xsi:type="dcterms:W3CDTF">2017-04-17T08:17:05Z</dcterms:created>
  <dcterms:modified xsi:type="dcterms:W3CDTF">2017-04-18T12:47:42Z</dcterms:modified>
</cp:coreProperties>
</file>