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079"/>
    <a:srgbClr val="A6A880"/>
    <a:srgbClr val="A7AA82"/>
    <a:srgbClr val="8F946E"/>
    <a:srgbClr val="91946E"/>
    <a:srgbClr val="91946F"/>
    <a:srgbClr val="8B9371"/>
    <a:srgbClr val="788B70"/>
    <a:srgbClr val="8D9574"/>
    <a:srgbClr val="7B8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>
        <p:scale>
          <a:sx n="398" d="100"/>
          <a:sy n="398" d="100"/>
        </p:scale>
        <p:origin x="-9702" y="-6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30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15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596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75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257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3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736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47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90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94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22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F7F2-515D-451F-BA83-823BFD23683C}" type="datetimeFigureOut">
              <a:rPr lang="es-MX" smtClean="0"/>
              <a:t>17/11/2021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1269-6307-4091-8D11-29E763CCA1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33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/>
          <p:cNvGrpSpPr/>
          <p:nvPr/>
        </p:nvGrpSpPr>
        <p:grpSpPr>
          <a:xfrm>
            <a:off x="1748443" y="1983971"/>
            <a:ext cx="4617719" cy="762000"/>
            <a:chOff x="1748443" y="1983971"/>
            <a:chExt cx="4617719" cy="762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43" y="1983971"/>
              <a:ext cx="4572000" cy="762000"/>
            </a:xfrm>
            <a:prstGeom prst="rect">
              <a:avLst/>
            </a:prstGeom>
          </p:spPr>
        </p:pic>
        <p:sp>
          <p:nvSpPr>
            <p:cNvPr id="24" name="Rectángulo redondeado 23"/>
            <p:cNvSpPr/>
            <p:nvPr/>
          </p:nvSpPr>
          <p:spPr>
            <a:xfrm>
              <a:off x="5464082" y="2300286"/>
              <a:ext cx="314022" cy="214313"/>
            </a:xfrm>
            <a:prstGeom prst="roundRect">
              <a:avLst/>
            </a:prstGeom>
            <a:solidFill>
              <a:srgbClr val="8F9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" name="Rectángulo redondeado 4"/>
            <p:cNvSpPr/>
            <p:nvPr/>
          </p:nvSpPr>
          <p:spPr>
            <a:xfrm>
              <a:off x="3257550" y="2219325"/>
              <a:ext cx="2076451" cy="361950"/>
            </a:xfrm>
            <a:prstGeom prst="roundRect">
              <a:avLst/>
            </a:prstGeom>
            <a:gradFill flip="none" rotWithShape="1">
              <a:gsLst>
                <a:gs pos="0">
                  <a:srgbClr val="8B9371"/>
                </a:gs>
                <a:gs pos="50000">
                  <a:srgbClr val="7B8C70"/>
                </a:gs>
                <a:gs pos="100000">
                  <a:srgbClr val="788B7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" name="Conector recto 25"/>
            <p:cNvCxnSpPr/>
            <p:nvPr/>
          </p:nvCxnSpPr>
          <p:spPr>
            <a:xfrm flipH="1">
              <a:off x="5391150" y="2250281"/>
              <a:ext cx="240507" cy="435769"/>
            </a:xfrm>
            <a:prstGeom prst="line">
              <a:avLst/>
            </a:prstGeom>
            <a:ln w="28575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/>
            <p:cNvCxnSpPr/>
            <p:nvPr/>
          </p:nvCxnSpPr>
          <p:spPr>
            <a:xfrm flipH="1">
              <a:off x="5686425" y="2390775"/>
              <a:ext cx="116682" cy="190500"/>
            </a:xfrm>
            <a:prstGeom prst="line">
              <a:avLst/>
            </a:prstGeom>
            <a:ln w="12700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5688806" y="2186984"/>
              <a:ext cx="297657" cy="499066"/>
            </a:xfrm>
            <a:prstGeom prst="line">
              <a:avLst/>
            </a:prstGeom>
            <a:ln w="12700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/>
            <p:cNvCxnSpPr/>
            <p:nvPr/>
          </p:nvCxnSpPr>
          <p:spPr>
            <a:xfrm>
              <a:off x="5779294" y="2493169"/>
              <a:ext cx="114300" cy="192881"/>
            </a:xfrm>
            <a:prstGeom prst="line">
              <a:avLst/>
            </a:prstGeom>
            <a:ln w="12700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5688806" y="2321720"/>
              <a:ext cx="204788" cy="363529"/>
            </a:xfrm>
            <a:prstGeom prst="line">
              <a:avLst/>
            </a:prstGeom>
            <a:ln w="19050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 flipH="1">
              <a:off x="5298283" y="2321720"/>
              <a:ext cx="388142" cy="0"/>
            </a:xfrm>
            <a:prstGeom prst="line">
              <a:avLst/>
            </a:prstGeom>
            <a:ln w="12700">
              <a:gradFill>
                <a:gsLst>
                  <a:gs pos="0">
                    <a:srgbClr val="A6A880"/>
                  </a:gs>
                  <a:gs pos="100000">
                    <a:srgbClr val="9DA079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5391150" y="2250281"/>
              <a:ext cx="0" cy="31432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3257551" y="2134139"/>
              <a:ext cx="211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b="1" dirty="0" smtClean="0">
                  <a:solidFill>
                    <a:schemeClr val="bg1"/>
                  </a:solidFill>
                </a:rPr>
                <a:t>Coordinación de Investigación y Estudios Avanzados - FCA</a:t>
              </a:r>
              <a:endParaRPr lang="es-MX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CuadroTexto 83"/>
            <p:cNvSpPr txBox="1"/>
            <p:nvPr/>
          </p:nvSpPr>
          <p:spPr>
            <a:xfrm>
              <a:off x="5492354" y="2195694"/>
              <a:ext cx="698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b="1" dirty="0" smtClean="0">
                  <a:solidFill>
                    <a:schemeClr val="bg1"/>
                  </a:solidFill>
                </a:rPr>
                <a:t>CiyEA</a:t>
              </a:r>
              <a:endParaRPr lang="es-MX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2803525" y="2685249"/>
              <a:ext cx="351691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6320443" y="2105026"/>
              <a:ext cx="45719" cy="580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2803525" y="2068860"/>
              <a:ext cx="351691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061" y="2005401"/>
              <a:ext cx="590571" cy="487768"/>
            </a:xfrm>
            <a:prstGeom prst="rect">
              <a:avLst/>
            </a:prstGeom>
          </p:spPr>
        </p:pic>
        <p:pic>
          <p:nvPicPr>
            <p:cNvPr id="91" name="Imagen 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4186" y="2493169"/>
              <a:ext cx="757828" cy="199224"/>
            </a:xfrm>
            <a:prstGeom prst="rect">
              <a:avLst/>
            </a:prstGeom>
          </p:spPr>
        </p:pic>
      </p:grpSp>
      <p:pic>
        <p:nvPicPr>
          <p:cNvPr id="95" name="Imagen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01565" y="2009577"/>
            <a:ext cx="1759513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0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Posgrado</dc:creator>
  <cp:lastModifiedBy>Posgrado</cp:lastModifiedBy>
  <cp:revision>8</cp:revision>
  <dcterms:created xsi:type="dcterms:W3CDTF">2021-11-17T21:34:16Z</dcterms:created>
  <dcterms:modified xsi:type="dcterms:W3CDTF">2021-11-18T00:22:03Z</dcterms:modified>
</cp:coreProperties>
</file>