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6C263-2407-61A2-9750-F758BD1B1D6A}" v="8" dt="2024-10-13T20:07:44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652FE-FA4A-45C5-AFA7-F6D0B7FB4C2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FA6C6E-BBEF-4692-AFDB-25831E2A2D5B}">
      <dgm:prSet/>
      <dgm:spPr/>
      <dgm:t>
        <a:bodyPr/>
        <a:lstStyle/>
        <a:p>
          <a:r>
            <a:rPr lang="en-US"/>
            <a:t>Adatbázis célja:</a:t>
          </a:r>
        </a:p>
      </dgm:t>
    </dgm:pt>
    <dgm:pt modelId="{113EB70C-7C6C-416C-9824-30E3E9736446}" type="parTrans" cxnId="{E07E0F8B-7BBD-464D-92CF-7A76BE63D290}">
      <dgm:prSet/>
      <dgm:spPr/>
      <dgm:t>
        <a:bodyPr/>
        <a:lstStyle/>
        <a:p>
          <a:endParaRPr lang="en-US"/>
        </a:p>
      </dgm:t>
    </dgm:pt>
    <dgm:pt modelId="{4B205920-B5BA-4DE4-8A9F-7537030C7381}" type="sibTrans" cxnId="{E07E0F8B-7BBD-464D-92CF-7A76BE63D290}">
      <dgm:prSet/>
      <dgm:spPr/>
      <dgm:t>
        <a:bodyPr/>
        <a:lstStyle/>
        <a:p>
          <a:endParaRPr lang="en-US"/>
        </a:p>
      </dgm:t>
    </dgm:pt>
    <dgm:pt modelId="{83A60A63-D57B-4774-BE2A-017E6390934A}">
      <dgm:prSet/>
      <dgm:spPr/>
      <dgm:t>
        <a:bodyPr/>
        <a:lstStyle/>
        <a:p>
          <a:r>
            <a:rPr lang="en-US"/>
            <a:t>Betegek nyilvántartása</a:t>
          </a:r>
        </a:p>
      </dgm:t>
    </dgm:pt>
    <dgm:pt modelId="{B8E8F3F8-B8A4-44B0-8C83-258288643987}" type="parTrans" cxnId="{0DE477ED-4BA0-4556-84BE-8D6358DE431D}">
      <dgm:prSet/>
      <dgm:spPr/>
      <dgm:t>
        <a:bodyPr/>
        <a:lstStyle/>
        <a:p>
          <a:endParaRPr lang="en-US"/>
        </a:p>
      </dgm:t>
    </dgm:pt>
    <dgm:pt modelId="{1C4D583E-9297-4EBF-B3F2-FBC73E14F292}" type="sibTrans" cxnId="{0DE477ED-4BA0-4556-84BE-8D6358DE431D}">
      <dgm:prSet/>
      <dgm:spPr/>
      <dgm:t>
        <a:bodyPr/>
        <a:lstStyle/>
        <a:p>
          <a:endParaRPr lang="en-US"/>
        </a:p>
      </dgm:t>
    </dgm:pt>
    <dgm:pt modelId="{37FBACCE-3075-49E1-8CE4-4276D4C3B162}">
      <dgm:prSet/>
      <dgm:spPr/>
      <dgm:t>
        <a:bodyPr/>
        <a:lstStyle/>
        <a:p>
          <a:r>
            <a:rPr lang="en-US"/>
            <a:t>Betegségek, tünetek, látogatások</a:t>
          </a:r>
        </a:p>
      </dgm:t>
    </dgm:pt>
    <dgm:pt modelId="{FB4CC806-AF70-4C8E-9C43-7C4F6A9A710F}" type="parTrans" cxnId="{264A5116-0058-4146-9989-1448872030E2}">
      <dgm:prSet/>
      <dgm:spPr/>
      <dgm:t>
        <a:bodyPr/>
        <a:lstStyle/>
        <a:p>
          <a:endParaRPr lang="en-US"/>
        </a:p>
      </dgm:t>
    </dgm:pt>
    <dgm:pt modelId="{EB242EA6-C1E0-4055-B9B4-56256CA2D7D5}" type="sibTrans" cxnId="{264A5116-0058-4146-9989-1448872030E2}">
      <dgm:prSet/>
      <dgm:spPr/>
      <dgm:t>
        <a:bodyPr/>
        <a:lstStyle/>
        <a:p>
          <a:endParaRPr lang="en-US"/>
        </a:p>
      </dgm:t>
    </dgm:pt>
    <dgm:pt modelId="{B76A6828-7BCC-4F18-BCA7-68E24EFD3042}">
      <dgm:prSet/>
      <dgm:spPr/>
      <dgm:t>
        <a:bodyPr/>
        <a:lstStyle/>
        <a:p>
          <a:r>
            <a:rPr lang="en-US"/>
            <a:t>Orvosok, körzetek kapcsolata</a:t>
          </a:r>
        </a:p>
      </dgm:t>
    </dgm:pt>
    <dgm:pt modelId="{73845762-A3FB-41F4-8F03-E8F45F7D27FA}" type="parTrans" cxnId="{09CAD6F7-332C-46BB-9C75-A044FCA6F0D6}">
      <dgm:prSet/>
      <dgm:spPr/>
      <dgm:t>
        <a:bodyPr/>
        <a:lstStyle/>
        <a:p>
          <a:endParaRPr lang="en-US"/>
        </a:p>
      </dgm:t>
    </dgm:pt>
    <dgm:pt modelId="{B35217EA-5305-4437-A28E-CC418B4D1DA9}" type="sibTrans" cxnId="{09CAD6F7-332C-46BB-9C75-A044FCA6F0D6}">
      <dgm:prSet/>
      <dgm:spPr/>
      <dgm:t>
        <a:bodyPr/>
        <a:lstStyle/>
        <a:p>
          <a:endParaRPr lang="en-US"/>
        </a:p>
      </dgm:t>
    </dgm:pt>
    <dgm:pt modelId="{C304B989-9D3C-44B7-A331-0B91D40F0BD6}" type="pres">
      <dgm:prSet presAssocID="{2AB652FE-FA4A-45C5-AFA7-F6D0B7FB4C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47446D-68F1-4F2F-9A49-87C89169C093}" type="pres">
      <dgm:prSet presAssocID="{18FA6C6E-BBEF-4692-AFDB-25831E2A2D5B}" presName="hierRoot1" presStyleCnt="0"/>
      <dgm:spPr/>
    </dgm:pt>
    <dgm:pt modelId="{5688D1BD-AB25-43C8-8A24-2AA4A40CF07F}" type="pres">
      <dgm:prSet presAssocID="{18FA6C6E-BBEF-4692-AFDB-25831E2A2D5B}" presName="composite" presStyleCnt="0"/>
      <dgm:spPr/>
    </dgm:pt>
    <dgm:pt modelId="{74DE2FD5-B2E1-4E95-9550-F5B8346EA958}" type="pres">
      <dgm:prSet presAssocID="{18FA6C6E-BBEF-4692-AFDB-25831E2A2D5B}" presName="background" presStyleLbl="node0" presStyleIdx="0" presStyleCnt="1"/>
      <dgm:spPr/>
    </dgm:pt>
    <dgm:pt modelId="{E6FA5C91-5ACF-434A-A694-EA7CC18E9155}" type="pres">
      <dgm:prSet presAssocID="{18FA6C6E-BBEF-4692-AFDB-25831E2A2D5B}" presName="text" presStyleLbl="fgAcc0" presStyleIdx="0" presStyleCnt="1">
        <dgm:presLayoutVars>
          <dgm:chPref val="3"/>
        </dgm:presLayoutVars>
      </dgm:prSet>
      <dgm:spPr/>
    </dgm:pt>
    <dgm:pt modelId="{996FD18D-8F74-45C8-9503-DD44852EA5B1}" type="pres">
      <dgm:prSet presAssocID="{18FA6C6E-BBEF-4692-AFDB-25831E2A2D5B}" presName="hierChild2" presStyleCnt="0"/>
      <dgm:spPr/>
    </dgm:pt>
    <dgm:pt modelId="{08255739-825F-477A-A95F-5D789E20070C}" type="pres">
      <dgm:prSet presAssocID="{B8E8F3F8-B8A4-44B0-8C83-258288643987}" presName="Name10" presStyleLbl="parChTrans1D2" presStyleIdx="0" presStyleCnt="3"/>
      <dgm:spPr/>
    </dgm:pt>
    <dgm:pt modelId="{9DD39EE7-D16C-4E4F-A00A-943A8C6E03DA}" type="pres">
      <dgm:prSet presAssocID="{83A60A63-D57B-4774-BE2A-017E6390934A}" presName="hierRoot2" presStyleCnt="0"/>
      <dgm:spPr/>
    </dgm:pt>
    <dgm:pt modelId="{7D83C640-E326-4820-B9CD-5D13D44FF2D3}" type="pres">
      <dgm:prSet presAssocID="{83A60A63-D57B-4774-BE2A-017E6390934A}" presName="composite2" presStyleCnt="0"/>
      <dgm:spPr/>
    </dgm:pt>
    <dgm:pt modelId="{612D821C-C131-4ABC-A059-DDE7A85287DD}" type="pres">
      <dgm:prSet presAssocID="{83A60A63-D57B-4774-BE2A-017E6390934A}" presName="background2" presStyleLbl="node2" presStyleIdx="0" presStyleCnt="3"/>
      <dgm:spPr/>
    </dgm:pt>
    <dgm:pt modelId="{5924FCF1-7F9C-4EA1-8A04-518510D01E05}" type="pres">
      <dgm:prSet presAssocID="{83A60A63-D57B-4774-BE2A-017E6390934A}" presName="text2" presStyleLbl="fgAcc2" presStyleIdx="0" presStyleCnt="3">
        <dgm:presLayoutVars>
          <dgm:chPref val="3"/>
        </dgm:presLayoutVars>
      </dgm:prSet>
      <dgm:spPr/>
    </dgm:pt>
    <dgm:pt modelId="{3941F2F0-81EB-476C-8B42-4125C6189871}" type="pres">
      <dgm:prSet presAssocID="{83A60A63-D57B-4774-BE2A-017E6390934A}" presName="hierChild3" presStyleCnt="0"/>
      <dgm:spPr/>
    </dgm:pt>
    <dgm:pt modelId="{16824CF3-3A6D-459D-820F-084975EB26ED}" type="pres">
      <dgm:prSet presAssocID="{FB4CC806-AF70-4C8E-9C43-7C4F6A9A710F}" presName="Name10" presStyleLbl="parChTrans1D2" presStyleIdx="1" presStyleCnt="3"/>
      <dgm:spPr/>
    </dgm:pt>
    <dgm:pt modelId="{37B0000F-2CE3-46B9-84BF-8EF44604090A}" type="pres">
      <dgm:prSet presAssocID="{37FBACCE-3075-49E1-8CE4-4276D4C3B162}" presName="hierRoot2" presStyleCnt="0"/>
      <dgm:spPr/>
    </dgm:pt>
    <dgm:pt modelId="{3F5D77D5-FEDB-4ADD-A235-EDF2CF8F0ECC}" type="pres">
      <dgm:prSet presAssocID="{37FBACCE-3075-49E1-8CE4-4276D4C3B162}" presName="composite2" presStyleCnt="0"/>
      <dgm:spPr/>
    </dgm:pt>
    <dgm:pt modelId="{AF077A3C-E4D3-45F2-9D31-A49A967008DD}" type="pres">
      <dgm:prSet presAssocID="{37FBACCE-3075-49E1-8CE4-4276D4C3B162}" presName="background2" presStyleLbl="node2" presStyleIdx="1" presStyleCnt="3"/>
      <dgm:spPr/>
    </dgm:pt>
    <dgm:pt modelId="{59BA6083-B952-4D22-92E6-0D5EA1230954}" type="pres">
      <dgm:prSet presAssocID="{37FBACCE-3075-49E1-8CE4-4276D4C3B162}" presName="text2" presStyleLbl="fgAcc2" presStyleIdx="1" presStyleCnt="3">
        <dgm:presLayoutVars>
          <dgm:chPref val="3"/>
        </dgm:presLayoutVars>
      </dgm:prSet>
      <dgm:spPr/>
    </dgm:pt>
    <dgm:pt modelId="{F3D36B15-BC16-4B0F-BB12-2D060CA19870}" type="pres">
      <dgm:prSet presAssocID="{37FBACCE-3075-49E1-8CE4-4276D4C3B162}" presName="hierChild3" presStyleCnt="0"/>
      <dgm:spPr/>
    </dgm:pt>
    <dgm:pt modelId="{5CC7FD42-7C99-4638-96C3-B5AF1D1850A4}" type="pres">
      <dgm:prSet presAssocID="{73845762-A3FB-41F4-8F03-E8F45F7D27FA}" presName="Name10" presStyleLbl="parChTrans1D2" presStyleIdx="2" presStyleCnt="3"/>
      <dgm:spPr/>
    </dgm:pt>
    <dgm:pt modelId="{F1D8E0C5-4E90-4BA5-A1AC-688B99DA190C}" type="pres">
      <dgm:prSet presAssocID="{B76A6828-7BCC-4F18-BCA7-68E24EFD3042}" presName="hierRoot2" presStyleCnt="0"/>
      <dgm:spPr/>
    </dgm:pt>
    <dgm:pt modelId="{6119A930-828E-4BAD-A302-16889799C3E6}" type="pres">
      <dgm:prSet presAssocID="{B76A6828-7BCC-4F18-BCA7-68E24EFD3042}" presName="composite2" presStyleCnt="0"/>
      <dgm:spPr/>
    </dgm:pt>
    <dgm:pt modelId="{91DAB689-09AE-47DD-B060-C98604A3729B}" type="pres">
      <dgm:prSet presAssocID="{B76A6828-7BCC-4F18-BCA7-68E24EFD3042}" presName="background2" presStyleLbl="node2" presStyleIdx="2" presStyleCnt="3"/>
      <dgm:spPr/>
    </dgm:pt>
    <dgm:pt modelId="{644B983E-E4EC-4739-8EA7-D348252645F6}" type="pres">
      <dgm:prSet presAssocID="{B76A6828-7BCC-4F18-BCA7-68E24EFD3042}" presName="text2" presStyleLbl="fgAcc2" presStyleIdx="2" presStyleCnt="3">
        <dgm:presLayoutVars>
          <dgm:chPref val="3"/>
        </dgm:presLayoutVars>
      </dgm:prSet>
      <dgm:spPr/>
    </dgm:pt>
    <dgm:pt modelId="{43F000DA-1F57-432D-ADAD-7653815B6079}" type="pres">
      <dgm:prSet presAssocID="{B76A6828-7BCC-4F18-BCA7-68E24EFD3042}" presName="hierChild3" presStyleCnt="0"/>
      <dgm:spPr/>
    </dgm:pt>
  </dgm:ptLst>
  <dgm:cxnLst>
    <dgm:cxn modelId="{264A5116-0058-4146-9989-1448872030E2}" srcId="{18FA6C6E-BBEF-4692-AFDB-25831E2A2D5B}" destId="{37FBACCE-3075-49E1-8CE4-4276D4C3B162}" srcOrd="1" destOrd="0" parTransId="{FB4CC806-AF70-4C8E-9C43-7C4F6A9A710F}" sibTransId="{EB242EA6-C1E0-4055-B9B4-56256CA2D7D5}"/>
    <dgm:cxn modelId="{68EDA83B-1203-49C3-9352-972FD489F62F}" type="presOf" srcId="{18FA6C6E-BBEF-4692-AFDB-25831E2A2D5B}" destId="{E6FA5C91-5ACF-434A-A694-EA7CC18E9155}" srcOrd="0" destOrd="0" presId="urn:microsoft.com/office/officeart/2005/8/layout/hierarchy1"/>
    <dgm:cxn modelId="{0C025062-597E-4A75-9BE1-EE3D32EF534A}" type="presOf" srcId="{73845762-A3FB-41F4-8F03-E8F45F7D27FA}" destId="{5CC7FD42-7C99-4638-96C3-B5AF1D1850A4}" srcOrd="0" destOrd="0" presId="urn:microsoft.com/office/officeart/2005/8/layout/hierarchy1"/>
    <dgm:cxn modelId="{E468E242-9C7A-427F-A4FF-EF02D581554D}" type="presOf" srcId="{37FBACCE-3075-49E1-8CE4-4276D4C3B162}" destId="{59BA6083-B952-4D22-92E6-0D5EA1230954}" srcOrd="0" destOrd="0" presId="urn:microsoft.com/office/officeart/2005/8/layout/hierarchy1"/>
    <dgm:cxn modelId="{B54C1543-3D4C-4811-AB86-1360A0B978E9}" type="presOf" srcId="{83A60A63-D57B-4774-BE2A-017E6390934A}" destId="{5924FCF1-7F9C-4EA1-8A04-518510D01E05}" srcOrd="0" destOrd="0" presId="urn:microsoft.com/office/officeart/2005/8/layout/hierarchy1"/>
    <dgm:cxn modelId="{D002E54B-36E4-448D-963C-342E36FD9C21}" type="presOf" srcId="{FB4CC806-AF70-4C8E-9C43-7C4F6A9A710F}" destId="{16824CF3-3A6D-459D-820F-084975EB26ED}" srcOrd="0" destOrd="0" presId="urn:microsoft.com/office/officeart/2005/8/layout/hierarchy1"/>
    <dgm:cxn modelId="{D1D4D24F-DCA3-46E5-B931-6D9F95A8EBEB}" type="presOf" srcId="{2AB652FE-FA4A-45C5-AFA7-F6D0B7FB4C20}" destId="{C304B989-9D3C-44B7-A331-0B91D40F0BD6}" srcOrd="0" destOrd="0" presId="urn:microsoft.com/office/officeart/2005/8/layout/hierarchy1"/>
    <dgm:cxn modelId="{E07E0F8B-7BBD-464D-92CF-7A76BE63D290}" srcId="{2AB652FE-FA4A-45C5-AFA7-F6D0B7FB4C20}" destId="{18FA6C6E-BBEF-4692-AFDB-25831E2A2D5B}" srcOrd="0" destOrd="0" parTransId="{113EB70C-7C6C-416C-9824-30E3E9736446}" sibTransId="{4B205920-B5BA-4DE4-8A9F-7537030C7381}"/>
    <dgm:cxn modelId="{FAFC62A2-70ED-4E75-ABF0-D68308504822}" type="presOf" srcId="{B8E8F3F8-B8A4-44B0-8C83-258288643987}" destId="{08255739-825F-477A-A95F-5D789E20070C}" srcOrd="0" destOrd="0" presId="urn:microsoft.com/office/officeart/2005/8/layout/hierarchy1"/>
    <dgm:cxn modelId="{0C4466BF-8E8E-4F10-B44F-9E63A8718345}" type="presOf" srcId="{B76A6828-7BCC-4F18-BCA7-68E24EFD3042}" destId="{644B983E-E4EC-4739-8EA7-D348252645F6}" srcOrd="0" destOrd="0" presId="urn:microsoft.com/office/officeart/2005/8/layout/hierarchy1"/>
    <dgm:cxn modelId="{0DE477ED-4BA0-4556-84BE-8D6358DE431D}" srcId="{18FA6C6E-BBEF-4692-AFDB-25831E2A2D5B}" destId="{83A60A63-D57B-4774-BE2A-017E6390934A}" srcOrd="0" destOrd="0" parTransId="{B8E8F3F8-B8A4-44B0-8C83-258288643987}" sibTransId="{1C4D583E-9297-4EBF-B3F2-FBC73E14F292}"/>
    <dgm:cxn modelId="{09CAD6F7-332C-46BB-9C75-A044FCA6F0D6}" srcId="{18FA6C6E-BBEF-4692-AFDB-25831E2A2D5B}" destId="{B76A6828-7BCC-4F18-BCA7-68E24EFD3042}" srcOrd="2" destOrd="0" parTransId="{73845762-A3FB-41F4-8F03-E8F45F7D27FA}" sibTransId="{B35217EA-5305-4437-A28E-CC418B4D1DA9}"/>
    <dgm:cxn modelId="{498AC4E4-1393-4F45-B129-57DE073ED3B9}" type="presParOf" srcId="{C304B989-9D3C-44B7-A331-0B91D40F0BD6}" destId="{B747446D-68F1-4F2F-9A49-87C89169C093}" srcOrd="0" destOrd="0" presId="urn:microsoft.com/office/officeart/2005/8/layout/hierarchy1"/>
    <dgm:cxn modelId="{98D06D5A-CA45-4AD6-8240-25D710CB6B73}" type="presParOf" srcId="{B747446D-68F1-4F2F-9A49-87C89169C093}" destId="{5688D1BD-AB25-43C8-8A24-2AA4A40CF07F}" srcOrd="0" destOrd="0" presId="urn:microsoft.com/office/officeart/2005/8/layout/hierarchy1"/>
    <dgm:cxn modelId="{7DF2218C-D56B-4B48-A07F-5F335D65F509}" type="presParOf" srcId="{5688D1BD-AB25-43C8-8A24-2AA4A40CF07F}" destId="{74DE2FD5-B2E1-4E95-9550-F5B8346EA958}" srcOrd="0" destOrd="0" presId="urn:microsoft.com/office/officeart/2005/8/layout/hierarchy1"/>
    <dgm:cxn modelId="{02DE07CB-839A-4182-98E4-BC8F26A58AE9}" type="presParOf" srcId="{5688D1BD-AB25-43C8-8A24-2AA4A40CF07F}" destId="{E6FA5C91-5ACF-434A-A694-EA7CC18E9155}" srcOrd="1" destOrd="0" presId="urn:microsoft.com/office/officeart/2005/8/layout/hierarchy1"/>
    <dgm:cxn modelId="{E1B1D3CC-56AB-4DC3-A731-9E5F57108AC2}" type="presParOf" srcId="{B747446D-68F1-4F2F-9A49-87C89169C093}" destId="{996FD18D-8F74-45C8-9503-DD44852EA5B1}" srcOrd="1" destOrd="0" presId="urn:microsoft.com/office/officeart/2005/8/layout/hierarchy1"/>
    <dgm:cxn modelId="{79D1EF46-36EC-490F-9007-AB560092941E}" type="presParOf" srcId="{996FD18D-8F74-45C8-9503-DD44852EA5B1}" destId="{08255739-825F-477A-A95F-5D789E20070C}" srcOrd="0" destOrd="0" presId="urn:microsoft.com/office/officeart/2005/8/layout/hierarchy1"/>
    <dgm:cxn modelId="{68BE62E3-1067-4602-85C1-479BB8F50419}" type="presParOf" srcId="{996FD18D-8F74-45C8-9503-DD44852EA5B1}" destId="{9DD39EE7-D16C-4E4F-A00A-943A8C6E03DA}" srcOrd="1" destOrd="0" presId="urn:microsoft.com/office/officeart/2005/8/layout/hierarchy1"/>
    <dgm:cxn modelId="{73BB4E88-DF6D-4F8C-86F7-F2EBEA524982}" type="presParOf" srcId="{9DD39EE7-D16C-4E4F-A00A-943A8C6E03DA}" destId="{7D83C640-E326-4820-B9CD-5D13D44FF2D3}" srcOrd="0" destOrd="0" presId="urn:microsoft.com/office/officeart/2005/8/layout/hierarchy1"/>
    <dgm:cxn modelId="{422DACF2-4B65-4F4F-95AF-CE8EF6C61FA4}" type="presParOf" srcId="{7D83C640-E326-4820-B9CD-5D13D44FF2D3}" destId="{612D821C-C131-4ABC-A059-DDE7A85287DD}" srcOrd="0" destOrd="0" presId="urn:microsoft.com/office/officeart/2005/8/layout/hierarchy1"/>
    <dgm:cxn modelId="{0A0A66FF-919B-46D0-933B-ACA91ADB8B58}" type="presParOf" srcId="{7D83C640-E326-4820-B9CD-5D13D44FF2D3}" destId="{5924FCF1-7F9C-4EA1-8A04-518510D01E05}" srcOrd="1" destOrd="0" presId="urn:microsoft.com/office/officeart/2005/8/layout/hierarchy1"/>
    <dgm:cxn modelId="{D8F77E35-AF06-406F-BD02-EAC87571F8E3}" type="presParOf" srcId="{9DD39EE7-D16C-4E4F-A00A-943A8C6E03DA}" destId="{3941F2F0-81EB-476C-8B42-4125C6189871}" srcOrd="1" destOrd="0" presId="urn:microsoft.com/office/officeart/2005/8/layout/hierarchy1"/>
    <dgm:cxn modelId="{9BFDA3F1-D3CF-49C8-90B0-39B58523899F}" type="presParOf" srcId="{996FD18D-8F74-45C8-9503-DD44852EA5B1}" destId="{16824CF3-3A6D-459D-820F-084975EB26ED}" srcOrd="2" destOrd="0" presId="urn:microsoft.com/office/officeart/2005/8/layout/hierarchy1"/>
    <dgm:cxn modelId="{55071355-AC79-498F-89CF-5AA5B4790A14}" type="presParOf" srcId="{996FD18D-8F74-45C8-9503-DD44852EA5B1}" destId="{37B0000F-2CE3-46B9-84BF-8EF44604090A}" srcOrd="3" destOrd="0" presId="urn:microsoft.com/office/officeart/2005/8/layout/hierarchy1"/>
    <dgm:cxn modelId="{125EB3B5-DE5C-40B8-9A06-8C3849CE4299}" type="presParOf" srcId="{37B0000F-2CE3-46B9-84BF-8EF44604090A}" destId="{3F5D77D5-FEDB-4ADD-A235-EDF2CF8F0ECC}" srcOrd="0" destOrd="0" presId="urn:microsoft.com/office/officeart/2005/8/layout/hierarchy1"/>
    <dgm:cxn modelId="{8F0B0DE7-A1E3-4CD1-92DC-424173835172}" type="presParOf" srcId="{3F5D77D5-FEDB-4ADD-A235-EDF2CF8F0ECC}" destId="{AF077A3C-E4D3-45F2-9D31-A49A967008DD}" srcOrd="0" destOrd="0" presId="urn:microsoft.com/office/officeart/2005/8/layout/hierarchy1"/>
    <dgm:cxn modelId="{956ABF73-AD98-4935-B409-5B42AAA86D19}" type="presParOf" srcId="{3F5D77D5-FEDB-4ADD-A235-EDF2CF8F0ECC}" destId="{59BA6083-B952-4D22-92E6-0D5EA1230954}" srcOrd="1" destOrd="0" presId="urn:microsoft.com/office/officeart/2005/8/layout/hierarchy1"/>
    <dgm:cxn modelId="{6591A623-C891-4524-BDFB-F5B78B96A85D}" type="presParOf" srcId="{37B0000F-2CE3-46B9-84BF-8EF44604090A}" destId="{F3D36B15-BC16-4B0F-BB12-2D060CA19870}" srcOrd="1" destOrd="0" presId="urn:microsoft.com/office/officeart/2005/8/layout/hierarchy1"/>
    <dgm:cxn modelId="{CA507388-CCD7-405C-8EC8-DF4B0867B497}" type="presParOf" srcId="{996FD18D-8F74-45C8-9503-DD44852EA5B1}" destId="{5CC7FD42-7C99-4638-96C3-B5AF1D1850A4}" srcOrd="4" destOrd="0" presId="urn:microsoft.com/office/officeart/2005/8/layout/hierarchy1"/>
    <dgm:cxn modelId="{A65E6A6A-594B-4F06-84E9-0D282C8EEF96}" type="presParOf" srcId="{996FD18D-8F74-45C8-9503-DD44852EA5B1}" destId="{F1D8E0C5-4E90-4BA5-A1AC-688B99DA190C}" srcOrd="5" destOrd="0" presId="urn:microsoft.com/office/officeart/2005/8/layout/hierarchy1"/>
    <dgm:cxn modelId="{951B7B5A-D31A-4CC9-ABF4-EA23C009FFDD}" type="presParOf" srcId="{F1D8E0C5-4E90-4BA5-A1AC-688B99DA190C}" destId="{6119A930-828E-4BAD-A302-16889799C3E6}" srcOrd="0" destOrd="0" presId="urn:microsoft.com/office/officeart/2005/8/layout/hierarchy1"/>
    <dgm:cxn modelId="{92CB55EC-5FE3-45E9-9D5A-B99937111055}" type="presParOf" srcId="{6119A930-828E-4BAD-A302-16889799C3E6}" destId="{91DAB689-09AE-47DD-B060-C98604A3729B}" srcOrd="0" destOrd="0" presId="urn:microsoft.com/office/officeart/2005/8/layout/hierarchy1"/>
    <dgm:cxn modelId="{DDD8DC5C-E4E2-4570-A82A-351DC383DE6C}" type="presParOf" srcId="{6119A930-828E-4BAD-A302-16889799C3E6}" destId="{644B983E-E4EC-4739-8EA7-D348252645F6}" srcOrd="1" destOrd="0" presId="urn:microsoft.com/office/officeart/2005/8/layout/hierarchy1"/>
    <dgm:cxn modelId="{EA4633CF-53E0-4C17-8FA0-C2AC7C66EBA3}" type="presParOf" srcId="{F1D8E0C5-4E90-4BA5-A1AC-688B99DA190C}" destId="{43F000DA-1F57-432D-ADAD-7653815B60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A5A51-3681-4162-B26F-EAD6A3C8A7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0B9A67-4790-46C8-B831-C8FEEDC4D036}">
      <dgm:prSet/>
      <dgm:spPr/>
      <dgm:t>
        <a:bodyPr/>
        <a:lstStyle/>
        <a:p>
          <a:r>
            <a:rPr lang="en-US" b="0" i="0" baseline="0"/>
            <a:t>Betegek </a:t>
          </a:r>
          <a:r>
            <a:rPr lang="en-US"/>
            <a:t>-&gt;</a:t>
          </a:r>
          <a:r>
            <a:rPr lang="en-US" b="0" i="0" baseline="0"/>
            <a:t>Személyes adatok</a:t>
          </a:r>
          <a:endParaRPr lang="en-US"/>
        </a:p>
      </dgm:t>
    </dgm:pt>
    <dgm:pt modelId="{F5AB8FB0-965A-4DD8-BC8B-261F6B2CF607}" type="parTrans" cxnId="{8912CE89-588E-4BD5-97B1-67011580D588}">
      <dgm:prSet/>
      <dgm:spPr/>
      <dgm:t>
        <a:bodyPr/>
        <a:lstStyle/>
        <a:p>
          <a:endParaRPr lang="en-US"/>
        </a:p>
      </dgm:t>
    </dgm:pt>
    <dgm:pt modelId="{7553E9BF-272A-4BBF-87DA-290DECA569B2}" type="sibTrans" cxnId="{8912CE89-588E-4BD5-97B1-67011580D588}">
      <dgm:prSet/>
      <dgm:spPr/>
      <dgm:t>
        <a:bodyPr/>
        <a:lstStyle/>
        <a:p>
          <a:endParaRPr lang="en-US"/>
        </a:p>
      </dgm:t>
    </dgm:pt>
    <dgm:pt modelId="{A609BEC7-E8DD-4022-BD5B-32C7ADC8B75A}">
      <dgm:prSet/>
      <dgm:spPr/>
      <dgm:t>
        <a:bodyPr/>
        <a:lstStyle/>
        <a:p>
          <a:r>
            <a:rPr lang="en-US" b="0" i="0" baseline="0"/>
            <a:t>Betegsegek</a:t>
          </a:r>
          <a:r>
            <a:rPr lang="en-US"/>
            <a:t> -&gt; </a:t>
          </a:r>
          <a:r>
            <a:rPr lang="en-US" b="0" i="0" baseline="0"/>
            <a:t>Betegségek listája</a:t>
          </a:r>
          <a:endParaRPr lang="en-US"/>
        </a:p>
      </dgm:t>
    </dgm:pt>
    <dgm:pt modelId="{A331D7DF-6BFC-4DEE-9105-6123D57E08F6}" type="parTrans" cxnId="{EEE217E9-2953-40BA-B24B-BD775E92E4F0}">
      <dgm:prSet/>
      <dgm:spPr/>
      <dgm:t>
        <a:bodyPr/>
        <a:lstStyle/>
        <a:p>
          <a:endParaRPr lang="en-US"/>
        </a:p>
      </dgm:t>
    </dgm:pt>
    <dgm:pt modelId="{4D6A53E8-6F47-4BBE-BB32-5368FD6D234D}" type="sibTrans" cxnId="{EEE217E9-2953-40BA-B24B-BD775E92E4F0}">
      <dgm:prSet/>
      <dgm:spPr/>
      <dgm:t>
        <a:bodyPr/>
        <a:lstStyle/>
        <a:p>
          <a:endParaRPr lang="en-US"/>
        </a:p>
      </dgm:t>
    </dgm:pt>
    <dgm:pt modelId="{F37A30CE-52FD-4ACC-89F1-8502C9AD93F4}">
      <dgm:prSet/>
      <dgm:spPr/>
      <dgm:t>
        <a:bodyPr/>
        <a:lstStyle/>
        <a:p>
          <a:r>
            <a:rPr lang="en-US" b="0" i="0" baseline="0"/>
            <a:t>Latogatas</a:t>
          </a:r>
          <a:r>
            <a:rPr lang="en-US"/>
            <a:t>-&gt; </a:t>
          </a:r>
          <a:r>
            <a:rPr lang="en-US" b="0" i="0" baseline="0"/>
            <a:t>Látogatások (</a:t>
          </a:r>
          <a:r>
            <a:rPr lang="en-US"/>
            <a:t>l</a:t>
          </a:r>
          <a:r>
            <a:rPr lang="en-US" b="0" i="0" baseline="0"/>
            <a:t>ogolás)</a:t>
          </a:r>
          <a:endParaRPr lang="en-US"/>
        </a:p>
      </dgm:t>
    </dgm:pt>
    <dgm:pt modelId="{611C4499-0DC7-4510-882F-71FCAD5C177D}" type="parTrans" cxnId="{02269AE2-E4B1-4DD9-BA19-7669FECFD2E2}">
      <dgm:prSet/>
      <dgm:spPr/>
      <dgm:t>
        <a:bodyPr/>
        <a:lstStyle/>
        <a:p>
          <a:endParaRPr lang="en-US"/>
        </a:p>
      </dgm:t>
    </dgm:pt>
    <dgm:pt modelId="{049A1D10-C53C-47FB-8FD8-F1545B437E53}" type="sibTrans" cxnId="{02269AE2-E4B1-4DD9-BA19-7669FECFD2E2}">
      <dgm:prSet/>
      <dgm:spPr/>
      <dgm:t>
        <a:bodyPr/>
        <a:lstStyle/>
        <a:p>
          <a:endParaRPr lang="en-US"/>
        </a:p>
      </dgm:t>
    </dgm:pt>
    <dgm:pt modelId="{6D360D00-BBF0-48BE-A3FD-DB75374025EB}">
      <dgm:prSet/>
      <dgm:spPr/>
      <dgm:t>
        <a:bodyPr/>
        <a:lstStyle/>
        <a:p>
          <a:r>
            <a:rPr lang="en-US"/>
            <a:t>Korzetek-&gt; Korzeti Főorvos listája</a:t>
          </a:r>
        </a:p>
      </dgm:t>
    </dgm:pt>
    <dgm:pt modelId="{50156D01-939B-4C1C-ABFB-D60A631A7EC2}" type="parTrans" cxnId="{B637C253-788C-4223-B31B-7441B8BFD649}">
      <dgm:prSet/>
      <dgm:spPr/>
      <dgm:t>
        <a:bodyPr/>
        <a:lstStyle/>
        <a:p>
          <a:endParaRPr lang="en-US"/>
        </a:p>
      </dgm:t>
    </dgm:pt>
    <dgm:pt modelId="{009B169F-FBD0-4AEF-BFB0-5D055EAD2C18}" type="sibTrans" cxnId="{B637C253-788C-4223-B31B-7441B8BFD649}">
      <dgm:prSet/>
      <dgm:spPr/>
      <dgm:t>
        <a:bodyPr/>
        <a:lstStyle/>
        <a:p>
          <a:endParaRPr lang="en-US"/>
        </a:p>
      </dgm:t>
    </dgm:pt>
    <dgm:pt modelId="{ABC41375-3EA2-4FD6-9220-7AB34DCBEBCF}">
      <dgm:prSet/>
      <dgm:spPr/>
      <dgm:t>
        <a:bodyPr/>
        <a:lstStyle/>
        <a:p>
          <a:r>
            <a:rPr lang="en-US"/>
            <a:t>Orvosok-&gt; Orvosok és Korzeti Főorvos feletessei</a:t>
          </a:r>
        </a:p>
      </dgm:t>
    </dgm:pt>
    <dgm:pt modelId="{1A83BEB3-6990-4E14-97AA-A6BEE7E29C74}" type="parTrans" cxnId="{419E6A11-0404-4728-98AB-74C7A50F40E2}">
      <dgm:prSet/>
      <dgm:spPr/>
      <dgm:t>
        <a:bodyPr/>
        <a:lstStyle/>
        <a:p>
          <a:endParaRPr lang="en-US"/>
        </a:p>
      </dgm:t>
    </dgm:pt>
    <dgm:pt modelId="{36C1385F-0F4B-48FF-BCFD-9308BF74674E}" type="sibTrans" cxnId="{419E6A11-0404-4728-98AB-74C7A50F40E2}">
      <dgm:prSet/>
      <dgm:spPr/>
      <dgm:t>
        <a:bodyPr/>
        <a:lstStyle/>
        <a:p>
          <a:endParaRPr lang="en-US"/>
        </a:p>
      </dgm:t>
    </dgm:pt>
    <dgm:pt modelId="{63AF0E83-9CC2-4D63-A61B-14F2D86F9C82}">
      <dgm:prSet/>
      <dgm:spPr/>
      <dgm:t>
        <a:bodyPr/>
        <a:lstStyle/>
        <a:p>
          <a:r>
            <a:rPr lang="en-US" b="0" i="0" baseline="0"/>
            <a:t>Tunetek -&gt; Tunetek listája</a:t>
          </a:r>
          <a:endParaRPr lang="en-US"/>
        </a:p>
      </dgm:t>
    </dgm:pt>
    <dgm:pt modelId="{AA725C77-CA0F-4D8D-9EA7-7CC89FB5DC16}" type="parTrans" cxnId="{F33F81FF-CDA6-48E1-BAC5-314C08980CAE}">
      <dgm:prSet/>
      <dgm:spPr/>
      <dgm:t>
        <a:bodyPr/>
        <a:lstStyle/>
        <a:p>
          <a:endParaRPr lang="en-US"/>
        </a:p>
      </dgm:t>
    </dgm:pt>
    <dgm:pt modelId="{C17660FB-456E-4CBF-B1AB-980A2D9F525B}" type="sibTrans" cxnId="{F33F81FF-CDA6-48E1-BAC5-314C08980CAE}">
      <dgm:prSet/>
      <dgm:spPr/>
      <dgm:t>
        <a:bodyPr/>
        <a:lstStyle/>
        <a:p>
          <a:endParaRPr lang="en-US"/>
        </a:p>
      </dgm:t>
    </dgm:pt>
    <dgm:pt modelId="{783241C1-8881-45E4-938E-5F86F0E3831D}">
      <dgm:prSet/>
      <dgm:spPr/>
      <dgm:t>
        <a:bodyPr/>
        <a:lstStyle/>
        <a:p>
          <a:r>
            <a:rPr lang="en-US"/>
            <a:t>Gyogyszerek-&gt; Gyógyszerek listája</a:t>
          </a:r>
        </a:p>
      </dgm:t>
    </dgm:pt>
    <dgm:pt modelId="{46E03368-E62C-49A5-BF19-7EFB32871370}" type="parTrans" cxnId="{375366B3-CC23-4DE0-B16C-CBB3AB314A11}">
      <dgm:prSet/>
      <dgm:spPr/>
      <dgm:t>
        <a:bodyPr/>
        <a:lstStyle/>
        <a:p>
          <a:endParaRPr lang="en-US"/>
        </a:p>
      </dgm:t>
    </dgm:pt>
    <dgm:pt modelId="{7BED3D3F-57C4-4525-9166-3EE3C4D5D39E}" type="sibTrans" cxnId="{375366B3-CC23-4DE0-B16C-CBB3AB314A11}">
      <dgm:prSet/>
      <dgm:spPr/>
      <dgm:t>
        <a:bodyPr/>
        <a:lstStyle/>
        <a:p>
          <a:endParaRPr lang="en-US"/>
        </a:p>
      </dgm:t>
    </dgm:pt>
    <dgm:pt modelId="{DAE9DC4F-EB4B-4DA3-890E-847D41524077}" type="pres">
      <dgm:prSet presAssocID="{FFDA5A51-3681-4162-B26F-EAD6A3C8A797}" presName="linear" presStyleCnt="0">
        <dgm:presLayoutVars>
          <dgm:animLvl val="lvl"/>
          <dgm:resizeHandles val="exact"/>
        </dgm:presLayoutVars>
      </dgm:prSet>
      <dgm:spPr/>
    </dgm:pt>
    <dgm:pt modelId="{77C27A11-8993-4F04-B60D-EDD6553F289C}" type="pres">
      <dgm:prSet presAssocID="{360B9A67-4790-46C8-B831-C8FEEDC4D03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992F1F5-674B-4BD0-AE36-8F7A3E661C98}" type="pres">
      <dgm:prSet presAssocID="{7553E9BF-272A-4BBF-87DA-290DECA569B2}" presName="spacer" presStyleCnt="0"/>
      <dgm:spPr/>
    </dgm:pt>
    <dgm:pt modelId="{D1D11513-30A0-4AE4-BF84-ED6C97D7E933}" type="pres">
      <dgm:prSet presAssocID="{A609BEC7-E8DD-4022-BD5B-32C7ADC8B75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3390C6B-B88D-41A0-A0B6-3B8735DDAD49}" type="pres">
      <dgm:prSet presAssocID="{4D6A53E8-6F47-4BBE-BB32-5368FD6D234D}" presName="spacer" presStyleCnt="0"/>
      <dgm:spPr/>
    </dgm:pt>
    <dgm:pt modelId="{3130A9E4-3A9A-4D16-9E89-6186EAC5B7AB}" type="pres">
      <dgm:prSet presAssocID="{F37A30CE-52FD-4ACC-89F1-8502C9AD93F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2FBD69C-5D42-478A-845A-45ABA3C1FCC5}" type="pres">
      <dgm:prSet presAssocID="{049A1D10-C53C-47FB-8FD8-F1545B437E53}" presName="spacer" presStyleCnt="0"/>
      <dgm:spPr/>
    </dgm:pt>
    <dgm:pt modelId="{B0AFA030-21C3-418A-9B41-C2A64D646DEC}" type="pres">
      <dgm:prSet presAssocID="{6D360D00-BBF0-48BE-A3FD-DB75374025E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39B6621-0C1C-4F9F-9574-6C7C16A03A41}" type="pres">
      <dgm:prSet presAssocID="{009B169F-FBD0-4AEF-BFB0-5D055EAD2C18}" presName="spacer" presStyleCnt="0"/>
      <dgm:spPr/>
    </dgm:pt>
    <dgm:pt modelId="{4E370C07-DFF0-408C-B87F-DEF77A310D31}" type="pres">
      <dgm:prSet presAssocID="{ABC41375-3EA2-4FD6-9220-7AB34DCBEBC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898CF11-E29D-4F2B-AD77-A82A52FC829C}" type="pres">
      <dgm:prSet presAssocID="{36C1385F-0F4B-48FF-BCFD-9308BF74674E}" presName="spacer" presStyleCnt="0"/>
      <dgm:spPr/>
    </dgm:pt>
    <dgm:pt modelId="{4E6180D5-5968-4AFD-97B4-F58859353439}" type="pres">
      <dgm:prSet presAssocID="{63AF0E83-9CC2-4D63-A61B-14F2D86F9C8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6A8A937-A89C-4029-94FD-2F424A434657}" type="pres">
      <dgm:prSet presAssocID="{C17660FB-456E-4CBF-B1AB-980A2D9F525B}" presName="spacer" presStyleCnt="0"/>
      <dgm:spPr/>
    </dgm:pt>
    <dgm:pt modelId="{DC1C889F-604D-46C7-B546-3790C2ABFBBE}" type="pres">
      <dgm:prSet presAssocID="{783241C1-8881-45E4-938E-5F86F0E3831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19E6A11-0404-4728-98AB-74C7A50F40E2}" srcId="{FFDA5A51-3681-4162-B26F-EAD6A3C8A797}" destId="{ABC41375-3EA2-4FD6-9220-7AB34DCBEBCF}" srcOrd="4" destOrd="0" parTransId="{1A83BEB3-6990-4E14-97AA-A6BEE7E29C74}" sibTransId="{36C1385F-0F4B-48FF-BCFD-9308BF74674E}"/>
    <dgm:cxn modelId="{D629BC5D-06F1-43AC-8947-E9C5947499AC}" type="presOf" srcId="{F37A30CE-52FD-4ACC-89F1-8502C9AD93F4}" destId="{3130A9E4-3A9A-4D16-9E89-6186EAC5B7AB}" srcOrd="0" destOrd="0" presId="urn:microsoft.com/office/officeart/2005/8/layout/vList2"/>
    <dgm:cxn modelId="{98F65843-5127-4199-839F-27E2A2F0A54B}" type="presOf" srcId="{6D360D00-BBF0-48BE-A3FD-DB75374025EB}" destId="{B0AFA030-21C3-418A-9B41-C2A64D646DEC}" srcOrd="0" destOrd="0" presId="urn:microsoft.com/office/officeart/2005/8/layout/vList2"/>
    <dgm:cxn modelId="{771C076E-6BE5-4918-9D53-91AF92876634}" type="presOf" srcId="{360B9A67-4790-46C8-B831-C8FEEDC4D036}" destId="{77C27A11-8993-4F04-B60D-EDD6553F289C}" srcOrd="0" destOrd="0" presId="urn:microsoft.com/office/officeart/2005/8/layout/vList2"/>
    <dgm:cxn modelId="{B637C253-788C-4223-B31B-7441B8BFD649}" srcId="{FFDA5A51-3681-4162-B26F-EAD6A3C8A797}" destId="{6D360D00-BBF0-48BE-A3FD-DB75374025EB}" srcOrd="3" destOrd="0" parTransId="{50156D01-939B-4C1C-ABFB-D60A631A7EC2}" sibTransId="{009B169F-FBD0-4AEF-BFB0-5D055EAD2C18}"/>
    <dgm:cxn modelId="{8912CE89-588E-4BD5-97B1-67011580D588}" srcId="{FFDA5A51-3681-4162-B26F-EAD6A3C8A797}" destId="{360B9A67-4790-46C8-B831-C8FEEDC4D036}" srcOrd="0" destOrd="0" parTransId="{F5AB8FB0-965A-4DD8-BC8B-261F6B2CF607}" sibTransId="{7553E9BF-272A-4BBF-87DA-290DECA569B2}"/>
    <dgm:cxn modelId="{434E328F-CCF5-4DF6-AFA6-7943BE963C7B}" type="presOf" srcId="{FFDA5A51-3681-4162-B26F-EAD6A3C8A797}" destId="{DAE9DC4F-EB4B-4DA3-890E-847D41524077}" srcOrd="0" destOrd="0" presId="urn:microsoft.com/office/officeart/2005/8/layout/vList2"/>
    <dgm:cxn modelId="{3886F794-8449-4F0A-847E-C5168B11395A}" type="presOf" srcId="{63AF0E83-9CC2-4D63-A61B-14F2D86F9C82}" destId="{4E6180D5-5968-4AFD-97B4-F58859353439}" srcOrd="0" destOrd="0" presId="urn:microsoft.com/office/officeart/2005/8/layout/vList2"/>
    <dgm:cxn modelId="{14A2559E-107D-4C7D-869E-6A15F57429DB}" type="presOf" srcId="{ABC41375-3EA2-4FD6-9220-7AB34DCBEBCF}" destId="{4E370C07-DFF0-408C-B87F-DEF77A310D31}" srcOrd="0" destOrd="0" presId="urn:microsoft.com/office/officeart/2005/8/layout/vList2"/>
    <dgm:cxn modelId="{375366B3-CC23-4DE0-B16C-CBB3AB314A11}" srcId="{FFDA5A51-3681-4162-B26F-EAD6A3C8A797}" destId="{783241C1-8881-45E4-938E-5F86F0E3831D}" srcOrd="6" destOrd="0" parTransId="{46E03368-E62C-49A5-BF19-7EFB32871370}" sibTransId="{7BED3D3F-57C4-4525-9166-3EE3C4D5D39E}"/>
    <dgm:cxn modelId="{54BEC5DE-F461-46B8-8DDC-BAE722BB8D17}" type="presOf" srcId="{783241C1-8881-45E4-938E-5F86F0E3831D}" destId="{DC1C889F-604D-46C7-B546-3790C2ABFBBE}" srcOrd="0" destOrd="0" presId="urn:microsoft.com/office/officeart/2005/8/layout/vList2"/>
    <dgm:cxn modelId="{02269AE2-E4B1-4DD9-BA19-7669FECFD2E2}" srcId="{FFDA5A51-3681-4162-B26F-EAD6A3C8A797}" destId="{F37A30CE-52FD-4ACC-89F1-8502C9AD93F4}" srcOrd="2" destOrd="0" parTransId="{611C4499-0DC7-4510-882F-71FCAD5C177D}" sibTransId="{049A1D10-C53C-47FB-8FD8-F1545B437E53}"/>
    <dgm:cxn modelId="{8F120FE8-D1EA-4720-9A1F-4FD1AEE38CA9}" type="presOf" srcId="{A609BEC7-E8DD-4022-BD5B-32C7ADC8B75A}" destId="{D1D11513-30A0-4AE4-BF84-ED6C97D7E933}" srcOrd="0" destOrd="0" presId="urn:microsoft.com/office/officeart/2005/8/layout/vList2"/>
    <dgm:cxn modelId="{EEE217E9-2953-40BA-B24B-BD775E92E4F0}" srcId="{FFDA5A51-3681-4162-B26F-EAD6A3C8A797}" destId="{A609BEC7-E8DD-4022-BD5B-32C7ADC8B75A}" srcOrd="1" destOrd="0" parTransId="{A331D7DF-6BFC-4DEE-9105-6123D57E08F6}" sibTransId="{4D6A53E8-6F47-4BBE-BB32-5368FD6D234D}"/>
    <dgm:cxn modelId="{F33F81FF-CDA6-48E1-BAC5-314C08980CAE}" srcId="{FFDA5A51-3681-4162-B26F-EAD6A3C8A797}" destId="{63AF0E83-9CC2-4D63-A61B-14F2D86F9C82}" srcOrd="5" destOrd="0" parTransId="{AA725C77-CA0F-4D8D-9EA7-7CC89FB5DC16}" sibTransId="{C17660FB-456E-4CBF-B1AB-980A2D9F525B}"/>
    <dgm:cxn modelId="{3D68C87D-769C-467F-94EF-D10505D7DAFE}" type="presParOf" srcId="{DAE9DC4F-EB4B-4DA3-890E-847D41524077}" destId="{77C27A11-8993-4F04-B60D-EDD6553F289C}" srcOrd="0" destOrd="0" presId="urn:microsoft.com/office/officeart/2005/8/layout/vList2"/>
    <dgm:cxn modelId="{B68FC181-E298-42C0-84F8-B6D1C4437FE5}" type="presParOf" srcId="{DAE9DC4F-EB4B-4DA3-890E-847D41524077}" destId="{C992F1F5-674B-4BD0-AE36-8F7A3E661C98}" srcOrd="1" destOrd="0" presId="urn:microsoft.com/office/officeart/2005/8/layout/vList2"/>
    <dgm:cxn modelId="{DBEF6C82-53AB-4A80-88A3-661A0197B793}" type="presParOf" srcId="{DAE9DC4F-EB4B-4DA3-890E-847D41524077}" destId="{D1D11513-30A0-4AE4-BF84-ED6C97D7E933}" srcOrd="2" destOrd="0" presId="urn:microsoft.com/office/officeart/2005/8/layout/vList2"/>
    <dgm:cxn modelId="{095BD413-E37C-46D8-8871-7E40CB0E475E}" type="presParOf" srcId="{DAE9DC4F-EB4B-4DA3-890E-847D41524077}" destId="{93390C6B-B88D-41A0-A0B6-3B8735DDAD49}" srcOrd="3" destOrd="0" presId="urn:microsoft.com/office/officeart/2005/8/layout/vList2"/>
    <dgm:cxn modelId="{558F04B9-5F91-4C53-A871-CC5A0C71495B}" type="presParOf" srcId="{DAE9DC4F-EB4B-4DA3-890E-847D41524077}" destId="{3130A9E4-3A9A-4D16-9E89-6186EAC5B7AB}" srcOrd="4" destOrd="0" presId="urn:microsoft.com/office/officeart/2005/8/layout/vList2"/>
    <dgm:cxn modelId="{1ECADA32-1215-4F6B-A1E4-CF35EB38FE1A}" type="presParOf" srcId="{DAE9DC4F-EB4B-4DA3-890E-847D41524077}" destId="{02FBD69C-5D42-478A-845A-45ABA3C1FCC5}" srcOrd="5" destOrd="0" presId="urn:microsoft.com/office/officeart/2005/8/layout/vList2"/>
    <dgm:cxn modelId="{A7F22BA3-20D3-4D27-A63C-1199178122DD}" type="presParOf" srcId="{DAE9DC4F-EB4B-4DA3-890E-847D41524077}" destId="{B0AFA030-21C3-418A-9B41-C2A64D646DEC}" srcOrd="6" destOrd="0" presId="urn:microsoft.com/office/officeart/2005/8/layout/vList2"/>
    <dgm:cxn modelId="{01818878-DF6A-41A6-92AE-404AD64CE751}" type="presParOf" srcId="{DAE9DC4F-EB4B-4DA3-890E-847D41524077}" destId="{039B6621-0C1C-4F9F-9574-6C7C16A03A41}" srcOrd="7" destOrd="0" presId="urn:microsoft.com/office/officeart/2005/8/layout/vList2"/>
    <dgm:cxn modelId="{A0132C4A-A9FF-4099-B9EB-6ECC46122A0F}" type="presParOf" srcId="{DAE9DC4F-EB4B-4DA3-890E-847D41524077}" destId="{4E370C07-DFF0-408C-B87F-DEF77A310D31}" srcOrd="8" destOrd="0" presId="urn:microsoft.com/office/officeart/2005/8/layout/vList2"/>
    <dgm:cxn modelId="{3862D6F5-892A-4815-B30F-600E122D1F3F}" type="presParOf" srcId="{DAE9DC4F-EB4B-4DA3-890E-847D41524077}" destId="{A898CF11-E29D-4F2B-AD77-A82A52FC829C}" srcOrd="9" destOrd="0" presId="urn:microsoft.com/office/officeart/2005/8/layout/vList2"/>
    <dgm:cxn modelId="{C7F3E177-658E-45BA-A3C1-FA87DFADE0A0}" type="presParOf" srcId="{DAE9DC4F-EB4B-4DA3-890E-847D41524077}" destId="{4E6180D5-5968-4AFD-97B4-F58859353439}" srcOrd="10" destOrd="0" presId="urn:microsoft.com/office/officeart/2005/8/layout/vList2"/>
    <dgm:cxn modelId="{627B698B-1565-4636-83D6-0C896AEE3849}" type="presParOf" srcId="{DAE9DC4F-EB4B-4DA3-890E-847D41524077}" destId="{46A8A937-A89C-4029-94FD-2F424A434657}" srcOrd="11" destOrd="0" presId="urn:microsoft.com/office/officeart/2005/8/layout/vList2"/>
    <dgm:cxn modelId="{C7C13073-8D07-447B-81D3-F7EC66C5C815}" type="presParOf" srcId="{DAE9DC4F-EB4B-4DA3-890E-847D41524077}" destId="{DC1C889F-604D-46C7-B546-3790C2ABFBB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A179D-0089-4830-82E5-3B3CD096423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3BDE53-B76A-40AC-87DD-4E272B58C8E5}">
      <dgm:prSet/>
      <dgm:spPr/>
      <dgm:t>
        <a:bodyPr/>
        <a:lstStyle/>
        <a:p>
          <a:r>
            <a:rPr lang="en-US"/>
            <a:t>Mely betegek látogatták meg az orvosokat adott időszakban?</a:t>
          </a:r>
        </a:p>
      </dgm:t>
    </dgm:pt>
    <dgm:pt modelId="{74E26A40-156C-4A2C-973A-897986B88696}" type="parTrans" cxnId="{48FEC367-34E8-4373-83FA-4340484CD0E1}">
      <dgm:prSet/>
      <dgm:spPr/>
      <dgm:t>
        <a:bodyPr/>
        <a:lstStyle/>
        <a:p>
          <a:endParaRPr lang="en-US"/>
        </a:p>
      </dgm:t>
    </dgm:pt>
    <dgm:pt modelId="{2E3F660C-9DAF-484C-9392-B2743BBCDC6B}" type="sibTrans" cxnId="{48FEC367-34E8-4373-83FA-4340484CD0E1}">
      <dgm:prSet/>
      <dgm:spPr/>
      <dgm:t>
        <a:bodyPr/>
        <a:lstStyle/>
        <a:p>
          <a:endParaRPr lang="en-US"/>
        </a:p>
      </dgm:t>
    </dgm:pt>
    <dgm:pt modelId="{AF03739B-CCB4-4332-8AFE-986A370210F2}">
      <dgm:prSet/>
      <dgm:spPr/>
      <dgm:t>
        <a:bodyPr/>
        <a:lstStyle/>
        <a:p>
          <a:r>
            <a:rPr lang="en-US"/>
            <a:t>Milyen gyógyszereket írtak fel egy adott betegségre?</a:t>
          </a:r>
        </a:p>
      </dgm:t>
    </dgm:pt>
    <dgm:pt modelId="{4F61FF41-E400-420D-A4D3-045800FE465C}" type="parTrans" cxnId="{2FBB10B0-5FC9-4C55-B957-166B005D6740}">
      <dgm:prSet/>
      <dgm:spPr/>
      <dgm:t>
        <a:bodyPr/>
        <a:lstStyle/>
        <a:p>
          <a:endParaRPr lang="en-US"/>
        </a:p>
      </dgm:t>
    </dgm:pt>
    <dgm:pt modelId="{97D376C7-FD53-4BAE-A650-736641F7BF39}" type="sibTrans" cxnId="{2FBB10B0-5FC9-4C55-B957-166B005D6740}">
      <dgm:prSet/>
      <dgm:spPr/>
      <dgm:t>
        <a:bodyPr/>
        <a:lstStyle/>
        <a:p>
          <a:endParaRPr lang="en-US"/>
        </a:p>
      </dgm:t>
    </dgm:pt>
    <dgm:pt modelId="{8C026EF0-FB95-4F3D-9779-0F7FDD3561C7}">
      <dgm:prSet/>
      <dgm:spPr/>
      <dgm:t>
        <a:bodyPr/>
        <a:lstStyle/>
        <a:p>
          <a:r>
            <a:rPr lang="en-US"/>
            <a:t>Mely tünetek társulnak egy adott betegséghez?</a:t>
          </a:r>
        </a:p>
      </dgm:t>
    </dgm:pt>
    <dgm:pt modelId="{051B8E7F-2052-40A3-9EA3-E71B33DE5B70}" type="parTrans" cxnId="{7D038BF6-740F-4F48-BED6-79FF559C4F73}">
      <dgm:prSet/>
      <dgm:spPr/>
      <dgm:t>
        <a:bodyPr/>
        <a:lstStyle/>
        <a:p>
          <a:endParaRPr lang="en-US"/>
        </a:p>
      </dgm:t>
    </dgm:pt>
    <dgm:pt modelId="{EB27942D-E5C7-41EF-ADF3-29EA551784CF}" type="sibTrans" cxnId="{7D038BF6-740F-4F48-BED6-79FF559C4F73}">
      <dgm:prSet/>
      <dgm:spPr/>
      <dgm:t>
        <a:bodyPr/>
        <a:lstStyle/>
        <a:p>
          <a:endParaRPr lang="en-US"/>
        </a:p>
      </dgm:t>
    </dgm:pt>
    <dgm:pt modelId="{C50AF077-7D1D-4A9B-BD6D-D8015465CD39}" type="pres">
      <dgm:prSet presAssocID="{E19A179D-0089-4830-82E5-3B3CD09642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114F46-17E4-4F56-9DCF-FD1EF0BEC946}" type="pres">
      <dgm:prSet presAssocID="{903BDE53-B76A-40AC-87DD-4E272B58C8E5}" presName="hierRoot1" presStyleCnt="0"/>
      <dgm:spPr/>
    </dgm:pt>
    <dgm:pt modelId="{A18B0666-0F87-49B2-9857-52602DEA516E}" type="pres">
      <dgm:prSet presAssocID="{903BDE53-B76A-40AC-87DD-4E272B58C8E5}" presName="composite" presStyleCnt="0"/>
      <dgm:spPr/>
    </dgm:pt>
    <dgm:pt modelId="{B7927467-3BBF-4CC6-846B-D2E593485B25}" type="pres">
      <dgm:prSet presAssocID="{903BDE53-B76A-40AC-87DD-4E272B58C8E5}" presName="background" presStyleLbl="node0" presStyleIdx="0" presStyleCnt="3"/>
      <dgm:spPr/>
    </dgm:pt>
    <dgm:pt modelId="{FDFE15CB-A522-4F3B-99D2-D171F60A04E1}" type="pres">
      <dgm:prSet presAssocID="{903BDE53-B76A-40AC-87DD-4E272B58C8E5}" presName="text" presStyleLbl="fgAcc0" presStyleIdx="0" presStyleCnt="3">
        <dgm:presLayoutVars>
          <dgm:chPref val="3"/>
        </dgm:presLayoutVars>
      </dgm:prSet>
      <dgm:spPr/>
    </dgm:pt>
    <dgm:pt modelId="{882923A3-EEAC-4F01-9927-AF920C20463B}" type="pres">
      <dgm:prSet presAssocID="{903BDE53-B76A-40AC-87DD-4E272B58C8E5}" presName="hierChild2" presStyleCnt="0"/>
      <dgm:spPr/>
    </dgm:pt>
    <dgm:pt modelId="{13CADEE8-A727-433F-A504-58B53DBD1637}" type="pres">
      <dgm:prSet presAssocID="{AF03739B-CCB4-4332-8AFE-986A370210F2}" presName="hierRoot1" presStyleCnt="0"/>
      <dgm:spPr/>
    </dgm:pt>
    <dgm:pt modelId="{00734766-031E-4BE6-87EE-B3451DB969F6}" type="pres">
      <dgm:prSet presAssocID="{AF03739B-CCB4-4332-8AFE-986A370210F2}" presName="composite" presStyleCnt="0"/>
      <dgm:spPr/>
    </dgm:pt>
    <dgm:pt modelId="{02113D67-495D-4879-BF0F-7F174F14599E}" type="pres">
      <dgm:prSet presAssocID="{AF03739B-CCB4-4332-8AFE-986A370210F2}" presName="background" presStyleLbl="node0" presStyleIdx="1" presStyleCnt="3"/>
      <dgm:spPr/>
    </dgm:pt>
    <dgm:pt modelId="{0BE97542-ECBD-47FD-AE0D-B0BD406E2563}" type="pres">
      <dgm:prSet presAssocID="{AF03739B-CCB4-4332-8AFE-986A370210F2}" presName="text" presStyleLbl="fgAcc0" presStyleIdx="1" presStyleCnt="3">
        <dgm:presLayoutVars>
          <dgm:chPref val="3"/>
        </dgm:presLayoutVars>
      </dgm:prSet>
      <dgm:spPr/>
    </dgm:pt>
    <dgm:pt modelId="{1C328778-C30F-4B16-A7F6-7C7A1E064319}" type="pres">
      <dgm:prSet presAssocID="{AF03739B-CCB4-4332-8AFE-986A370210F2}" presName="hierChild2" presStyleCnt="0"/>
      <dgm:spPr/>
    </dgm:pt>
    <dgm:pt modelId="{BD5B598A-FDA3-4C80-8FD1-6FA1740B9AC9}" type="pres">
      <dgm:prSet presAssocID="{8C026EF0-FB95-4F3D-9779-0F7FDD3561C7}" presName="hierRoot1" presStyleCnt="0"/>
      <dgm:spPr/>
    </dgm:pt>
    <dgm:pt modelId="{FE5CA942-D054-4EF6-84BA-D7D9175E5B1C}" type="pres">
      <dgm:prSet presAssocID="{8C026EF0-FB95-4F3D-9779-0F7FDD3561C7}" presName="composite" presStyleCnt="0"/>
      <dgm:spPr/>
    </dgm:pt>
    <dgm:pt modelId="{5E5CA7F3-DC09-4255-954E-3C9D6641A068}" type="pres">
      <dgm:prSet presAssocID="{8C026EF0-FB95-4F3D-9779-0F7FDD3561C7}" presName="background" presStyleLbl="node0" presStyleIdx="2" presStyleCnt="3"/>
      <dgm:spPr/>
    </dgm:pt>
    <dgm:pt modelId="{8FA7752B-86FA-4250-B18C-8C6A1DFA2062}" type="pres">
      <dgm:prSet presAssocID="{8C026EF0-FB95-4F3D-9779-0F7FDD3561C7}" presName="text" presStyleLbl="fgAcc0" presStyleIdx="2" presStyleCnt="3">
        <dgm:presLayoutVars>
          <dgm:chPref val="3"/>
        </dgm:presLayoutVars>
      </dgm:prSet>
      <dgm:spPr/>
    </dgm:pt>
    <dgm:pt modelId="{8260A2EA-3E6D-4BD1-A918-363FE5874680}" type="pres">
      <dgm:prSet presAssocID="{8C026EF0-FB95-4F3D-9779-0F7FDD3561C7}" presName="hierChild2" presStyleCnt="0"/>
      <dgm:spPr/>
    </dgm:pt>
  </dgm:ptLst>
  <dgm:cxnLst>
    <dgm:cxn modelId="{900CC602-D39E-4EDF-878D-D18878BF87EC}" type="presOf" srcId="{E19A179D-0089-4830-82E5-3B3CD0964238}" destId="{C50AF077-7D1D-4A9B-BD6D-D8015465CD39}" srcOrd="0" destOrd="0" presId="urn:microsoft.com/office/officeart/2005/8/layout/hierarchy1"/>
    <dgm:cxn modelId="{48FEC367-34E8-4373-83FA-4340484CD0E1}" srcId="{E19A179D-0089-4830-82E5-3B3CD0964238}" destId="{903BDE53-B76A-40AC-87DD-4E272B58C8E5}" srcOrd="0" destOrd="0" parTransId="{74E26A40-156C-4A2C-973A-897986B88696}" sibTransId="{2E3F660C-9DAF-484C-9392-B2743BBCDC6B}"/>
    <dgm:cxn modelId="{734FD34B-7A06-4C21-B629-2352B994B988}" type="presOf" srcId="{AF03739B-CCB4-4332-8AFE-986A370210F2}" destId="{0BE97542-ECBD-47FD-AE0D-B0BD406E2563}" srcOrd="0" destOrd="0" presId="urn:microsoft.com/office/officeart/2005/8/layout/hierarchy1"/>
    <dgm:cxn modelId="{E1657D8A-FC45-4513-A854-0D86BC43831B}" type="presOf" srcId="{903BDE53-B76A-40AC-87DD-4E272B58C8E5}" destId="{FDFE15CB-A522-4F3B-99D2-D171F60A04E1}" srcOrd="0" destOrd="0" presId="urn:microsoft.com/office/officeart/2005/8/layout/hierarchy1"/>
    <dgm:cxn modelId="{2FBB10B0-5FC9-4C55-B957-166B005D6740}" srcId="{E19A179D-0089-4830-82E5-3B3CD0964238}" destId="{AF03739B-CCB4-4332-8AFE-986A370210F2}" srcOrd="1" destOrd="0" parTransId="{4F61FF41-E400-420D-A4D3-045800FE465C}" sibTransId="{97D376C7-FD53-4BAE-A650-736641F7BF39}"/>
    <dgm:cxn modelId="{4B1BC8E7-8DF1-46D4-80D2-AE3C472CA2D8}" type="presOf" srcId="{8C026EF0-FB95-4F3D-9779-0F7FDD3561C7}" destId="{8FA7752B-86FA-4250-B18C-8C6A1DFA2062}" srcOrd="0" destOrd="0" presId="urn:microsoft.com/office/officeart/2005/8/layout/hierarchy1"/>
    <dgm:cxn modelId="{7D038BF6-740F-4F48-BED6-79FF559C4F73}" srcId="{E19A179D-0089-4830-82E5-3B3CD0964238}" destId="{8C026EF0-FB95-4F3D-9779-0F7FDD3561C7}" srcOrd="2" destOrd="0" parTransId="{051B8E7F-2052-40A3-9EA3-E71B33DE5B70}" sibTransId="{EB27942D-E5C7-41EF-ADF3-29EA551784CF}"/>
    <dgm:cxn modelId="{423F9130-F05D-49B9-AEA9-C94E4F90187A}" type="presParOf" srcId="{C50AF077-7D1D-4A9B-BD6D-D8015465CD39}" destId="{BE114F46-17E4-4F56-9DCF-FD1EF0BEC946}" srcOrd="0" destOrd="0" presId="urn:microsoft.com/office/officeart/2005/8/layout/hierarchy1"/>
    <dgm:cxn modelId="{B4F4BEEE-B7BA-4FB1-93DE-EF31E461B20B}" type="presParOf" srcId="{BE114F46-17E4-4F56-9DCF-FD1EF0BEC946}" destId="{A18B0666-0F87-49B2-9857-52602DEA516E}" srcOrd="0" destOrd="0" presId="urn:microsoft.com/office/officeart/2005/8/layout/hierarchy1"/>
    <dgm:cxn modelId="{DA69B955-45AF-4174-A55A-93A122F74E48}" type="presParOf" srcId="{A18B0666-0F87-49B2-9857-52602DEA516E}" destId="{B7927467-3BBF-4CC6-846B-D2E593485B25}" srcOrd="0" destOrd="0" presId="urn:microsoft.com/office/officeart/2005/8/layout/hierarchy1"/>
    <dgm:cxn modelId="{7532F99F-B98B-4BBA-A69F-6134E169796C}" type="presParOf" srcId="{A18B0666-0F87-49B2-9857-52602DEA516E}" destId="{FDFE15CB-A522-4F3B-99D2-D171F60A04E1}" srcOrd="1" destOrd="0" presId="urn:microsoft.com/office/officeart/2005/8/layout/hierarchy1"/>
    <dgm:cxn modelId="{415FC030-C0EB-4EA2-A37A-1B790E4716CD}" type="presParOf" srcId="{BE114F46-17E4-4F56-9DCF-FD1EF0BEC946}" destId="{882923A3-EEAC-4F01-9927-AF920C20463B}" srcOrd="1" destOrd="0" presId="urn:microsoft.com/office/officeart/2005/8/layout/hierarchy1"/>
    <dgm:cxn modelId="{8B26D5EC-8F92-4E8D-9399-D36D7F2538FF}" type="presParOf" srcId="{C50AF077-7D1D-4A9B-BD6D-D8015465CD39}" destId="{13CADEE8-A727-433F-A504-58B53DBD1637}" srcOrd="1" destOrd="0" presId="urn:microsoft.com/office/officeart/2005/8/layout/hierarchy1"/>
    <dgm:cxn modelId="{C457A040-0DAB-498C-AF1B-1AB653F7AFF3}" type="presParOf" srcId="{13CADEE8-A727-433F-A504-58B53DBD1637}" destId="{00734766-031E-4BE6-87EE-B3451DB969F6}" srcOrd="0" destOrd="0" presId="urn:microsoft.com/office/officeart/2005/8/layout/hierarchy1"/>
    <dgm:cxn modelId="{FD2D2FB4-C6C5-4EF1-87B9-542DE4A2E150}" type="presParOf" srcId="{00734766-031E-4BE6-87EE-B3451DB969F6}" destId="{02113D67-495D-4879-BF0F-7F174F14599E}" srcOrd="0" destOrd="0" presId="urn:microsoft.com/office/officeart/2005/8/layout/hierarchy1"/>
    <dgm:cxn modelId="{FEC033B8-486F-4E07-B9CA-EEE7A0E581DA}" type="presParOf" srcId="{00734766-031E-4BE6-87EE-B3451DB969F6}" destId="{0BE97542-ECBD-47FD-AE0D-B0BD406E2563}" srcOrd="1" destOrd="0" presId="urn:microsoft.com/office/officeart/2005/8/layout/hierarchy1"/>
    <dgm:cxn modelId="{9B3C4985-77E7-4C22-8387-9CC2ADE5C6A9}" type="presParOf" srcId="{13CADEE8-A727-433F-A504-58B53DBD1637}" destId="{1C328778-C30F-4B16-A7F6-7C7A1E064319}" srcOrd="1" destOrd="0" presId="urn:microsoft.com/office/officeart/2005/8/layout/hierarchy1"/>
    <dgm:cxn modelId="{516AF199-4DD8-43E4-8292-05E856A81EB5}" type="presParOf" srcId="{C50AF077-7D1D-4A9B-BD6D-D8015465CD39}" destId="{BD5B598A-FDA3-4C80-8FD1-6FA1740B9AC9}" srcOrd="2" destOrd="0" presId="urn:microsoft.com/office/officeart/2005/8/layout/hierarchy1"/>
    <dgm:cxn modelId="{C60CBF73-ABDE-41B9-BA1D-9EFCF7B76B33}" type="presParOf" srcId="{BD5B598A-FDA3-4C80-8FD1-6FA1740B9AC9}" destId="{FE5CA942-D054-4EF6-84BA-D7D9175E5B1C}" srcOrd="0" destOrd="0" presId="urn:microsoft.com/office/officeart/2005/8/layout/hierarchy1"/>
    <dgm:cxn modelId="{BDAD0E31-489B-4CD0-9DB3-6C3539E05345}" type="presParOf" srcId="{FE5CA942-D054-4EF6-84BA-D7D9175E5B1C}" destId="{5E5CA7F3-DC09-4255-954E-3C9D6641A068}" srcOrd="0" destOrd="0" presId="urn:microsoft.com/office/officeart/2005/8/layout/hierarchy1"/>
    <dgm:cxn modelId="{E4791D8A-50A5-4663-8640-0C0854826925}" type="presParOf" srcId="{FE5CA942-D054-4EF6-84BA-D7D9175E5B1C}" destId="{8FA7752B-86FA-4250-B18C-8C6A1DFA2062}" srcOrd="1" destOrd="0" presId="urn:microsoft.com/office/officeart/2005/8/layout/hierarchy1"/>
    <dgm:cxn modelId="{0A9F618B-B971-45CF-9664-5B3B711732FA}" type="presParOf" srcId="{BD5B598A-FDA3-4C80-8FD1-6FA1740B9AC9}" destId="{8260A2EA-3E6D-4BD1-A918-363FE58746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7FD42-7C99-4638-96C3-B5AF1D1850A4}">
      <dsp:nvSpPr>
        <dsp:cNvPr id="0" name=""/>
        <dsp:cNvSpPr/>
      </dsp:nvSpPr>
      <dsp:spPr>
        <a:xfrm>
          <a:off x="5340923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2705811" y="438771"/>
              </a:lnTo>
              <a:lnTo>
                <a:pt x="2705811" y="6438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24CF3-3A6D-459D-820F-084975EB26ED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55739-825F-477A-A95F-5D789E20070C}">
      <dsp:nvSpPr>
        <dsp:cNvPr id="0" name=""/>
        <dsp:cNvSpPr/>
      </dsp:nvSpPr>
      <dsp:spPr>
        <a:xfrm>
          <a:off x="2635111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2705811" y="0"/>
              </a:moveTo>
              <a:lnTo>
                <a:pt x="2705811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E2FD5-B2E1-4E95-9550-F5B8346EA958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A5C91-5ACF-434A-A694-EA7CC18E9155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Adatbázis célja:</a:t>
          </a:r>
        </a:p>
      </dsp:txBody>
      <dsp:txXfrm>
        <a:off x="4521157" y="274996"/>
        <a:ext cx="2131497" cy="1323444"/>
      </dsp:txXfrm>
    </dsp:sp>
    <dsp:sp modelId="{612D821C-C131-4ABC-A059-DDE7A85287DD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4FCF1-7F9C-4EA1-8A04-518510D01E05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Betegek nyilvántartása</a:t>
          </a:r>
        </a:p>
      </dsp:txBody>
      <dsp:txXfrm>
        <a:off x="1815345" y="2324648"/>
        <a:ext cx="2131497" cy="1323444"/>
      </dsp:txXfrm>
    </dsp:sp>
    <dsp:sp modelId="{AF077A3C-E4D3-45F2-9D31-A49A967008DD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A6083-B952-4D22-92E6-0D5EA1230954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Betegségek, tünetek, látogatások</a:t>
          </a:r>
        </a:p>
      </dsp:txBody>
      <dsp:txXfrm>
        <a:off x="4521157" y="2324648"/>
        <a:ext cx="2131497" cy="1323444"/>
      </dsp:txXfrm>
    </dsp:sp>
    <dsp:sp modelId="{91DAB689-09AE-47DD-B060-C98604A3729B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B983E-E4EC-4739-8EA7-D348252645F6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Orvosok, körzetek kapcsolata</a:t>
          </a:r>
        </a:p>
      </dsp:txBody>
      <dsp:txXfrm>
        <a:off x="7226968" y="2324648"/>
        <a:ext cx="2131497" cy="1323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27A11-8993-4F04-B60D-EDD6553F289C}">
      <dsp:nvSpPr>
        <dsp:cNvPr id="0" name=""/>
        <dsp:cNvSpPr/>
      </dsp:nvSpPr>
      <dsp:spPr>
        <a:xfrm>
          <a:off x="0" y="85540"/>
          <a:ext cx="10927829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Betegek </a:t>
          </a:r>
          <a:r>
            <a:rPr lang="en-US" sz="1900" kern="1200"/>
            <a:t>-&gt;</a:t>
          </a:r>
          <a:r>
            <a:rPr lang="en-US" sz="1900" b="0" i="0" kern="1200" baseline="0"/>
            <a:t>Személyes adatok</a:t>
          </a:r>
          <a:endParaRPr lang="en-US" sz="1900" kern="1200"/>
        </a:p>
      </dsp:txBody>
      <dsp:txXfrm>
        <a:off x="22246" y="107786"/>
        <a:ext cx="10883337" cy="411223"/>
      </dsp:txXfrm>
    </dsp:sp>
    <dsp:sp modelId="{D1D11513-30A0-4AE4-BF84-ED6C97D7E933}">
      <dsp:nvSpPr>
        <dsp:cNvPr id="0" name=""/>
        <dsp:cNvSpPr/>
      </dsp:nvSpPr>
      <dsp:spPr>
        <a:xfrm>
          <a:off x="0" y="595975"/>
          <a:ext cx="10927829" cy="455715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Betegsegek</a:t>
          </a:r>
          <a:r>
            <a:rPr lang="en-US" sz="1900" kern="1200"/>
            <a:t> -&gt; </a:t>
          </a:r>
          <a:r>
            <a:rPr lang="en-US" sz="1900" b="0" i="0" kern="1200" baseline="0"/>
            <a:t>Betegségek listája</a:t>
          </a:r>
          <a:endParaRPr lang="en-US" sz="1900" kern="1200"/>
        </a:p>
      </dsp:txBody>
      <dsp:txXfrm>
        <a:off x="22246" y="618221"/>
        <a:ext cx="10883337" cy="411223"/>
      </dsp:txXfrm>
    </dsp:sp>
    <dsp:sp modelId="{3130A9E4-3A9A-4D16-9E89-6186EAC5B7AB}">
      <dsp:nvSpPr>
        <dsp:cNvPr id="0" name=""/>
        <dsp:cNvSpPr/>
      </dsp:nvSpPr>
      <dsp:spPr>
        <a:xfrm>
          <a:off x="0" y="1106410"/>
          <a:ext cx="10927829" cy="4557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Latogatas</a:t>
          </a:r>
          <a:r>
            <a:rPr lang="en-US" sz="1900" kern="1200"/>
            <a:t>-&gt; </a:t>
          </a:r>
          <a:r>
            <a:rPr lang="en-US" sz="1900" b="0" i="0" kern="1200" baseline="0"/>
            <a:t>Látogatások (</a:t>
          </a:r>
          <a:r>
            <a:rPr lang="en-US" sz="1900" kern="1200"/>
            <a:t>l</a:t>
          </a:r>
          <a:r>
            <a:rPr lang="en-US" sz="1900" b="0" i="0" kern="1200" baseline="0"/>
            <a:t>ogolás)</a:t>
          </a:r>
          <a:endParaRPr lang="en-US" sz="1900" kern="1200"/>
        </a:p>
      </dsp:txBody>
      <dsp:txXfrm>
        <a:off x="22246" y="1128656"/>
        <a:ext cx="10883337" cy="411223"/>
      </dsp:txXfrm>
    </dsp:sp>
    <dsp:sp modelId="{B0AFA030-21C3-418A-9B41-C2A64D646DEC}">
      <dsp:nvSpPr>
        <dsp:cNvPr id="0" name=""/>
        <dsp:cNvSpPr/>
      </dsp:nvSpPr>
      <dsp:spPr>
        <a:xfrm>
          <a:off x="0" y="1616845"/>
          <a:ext cx="10927829" cy="4557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Korzetek-&gt; Korzeti Főorvos listája</a:t>
          </a:r>
        </a:p>
      </dsp:txBody>
      <dsp:txXfrm>
        <a:off x="22246" y="1639091"/>
        <a:ext cx="10883337" cy="411223"/>
      </dsp:txXfrm>
    </dsp:sp>
    <dsp:sp modelId="{4E370C07-DFF0-408C-B87F-DEF77A310D31}">
      <dsp:nvSpPr>
        <dsp:cNvPr id="0" name=""/>
        <dsp:cNvSpPr/>
      </dsp:nvSpPr>
      <dsp:spPr>
        <a:xfrm>
          <a:off x="0" y="2127280"/>
          <a:ext cx="10927829" cy="4557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Orvosok-&gt; Orvosok és Korzeti Főorvos feletessei</a:t>
          </a:r>
        </a:p>
      </dsp:txBody>
      <dsp:txXfrm>
        <a:off x="22246" y="2149526"/>
        <a:ext cx="10883337" cy="411223"/>
      </dsp:txXfrm>
    </dsp:sp>
    <dsp:sp modelId="{4E6180D5-5968-4AFD-97B4-F58859353439}">
      <dsp:nvSpPr>
        <dsp:cNvPr id="0" name=""/>
        <dsp:cNvSpPr/>
      </dsp:nvSpPr>
      <dsp:spPr>
        <a:xfrm>
          <a:off x="0" y="2637715"/>
          <a:ext cx="10927829" cy="455715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Tunetek -&gt; Tunetek listája</a:t>
          </a:r>
          <a:endParaRPr lang="en-US" sz="1900" kern="1200"/>
        </a:p>
      </dsp:txBody>
      <dsp:txXfrm>
        <a:off x="22246" y="2659961"/>
        <a:ext cx="10883337" cy="411223"/>
      </dsp:txXfrm>
    </dsp:sp>
    <dsp:sp modelId="{DC1C889F-604D-46C7-B546-3790C2ABFBBE}">
      <dsp:nvSpPr>
        <dsp:cNvPr id="0" name=""/>
        <dsp:cNvSpPr/>
      </dsp:nvSpPr>
      <dsp:spPr>
        <a:xfrm>
          <a:off x="0" y="3148149"/>
          <a:ext cx="10927829" cy="4557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Gyogyszerek-&gt; Gyógyszerek listája</a:t>
          </a:r>
        </a:p>
      </dsp:txBody>
      <dsp:txXfrm>
        <a:off x="22246" y="3170395"/>
        <a:ext cx="10883337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27467-3BBF-4CC6-846B-D2E593485B2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E15CB-A522-4F3B-99D2-D171F60A04E1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Mely betegek látogatták meg az orvosokat adott időszakban?</a:t>
          </a:r>
        </a:p>
      </dsp:txBody>
      <dsp:txXfrm>
        <a:off x="398656" y="1088253"/>
        <a:ext cx="2959127" cy="1837317"/>
      </dsp:txXfrm>
    </dsp:sp>
    <dsp:sp modelId="{02113D67-495D-4879-BF0F-7F174F14599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97542-ECBD-47FD-AE0D-B0BD406E256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Milyen gyógyszereket írtak fel egy adott betegségre?</a:t>
          </a:r>
        </a:p>
      </dsp:txBody>
      <dsp:txXfrm>
        <a:off x="4155097" y="1088253"/>
        <a:ext cx="2959127" cy="1837317"/>
      </dsp:txXfrm>
    </dsp:sp>
    <dsp:sp modelId="{5E5CA7F3-DC09-4255-954E-3C9D6641A06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7752B-86FA-4250-B18C-8C6A1DFA2062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Mely tünetek társulnak egy adott betegséghez?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902A-769C-405D-93A9-66D45758D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30419-FEAB-433B-A533-E6123E59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E8A1A-B992-41DB-A591-A9C486AE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1990-2751-4458-8E6C-B5532FAF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F0BD-5BD0-4AA3-8BD8-2E96D3F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2CBB-B904-42CD-BE29-6A8E35AB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8412B-3BD2-4C45-B19A-8ACC8E00E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B2A3-0523-4381-BAF1-C2E9A1B0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CCDD-9B6A-4E1A-84E2-933C4025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AF06-70BA-4051-ACA3-78D9662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9792E-0905-46F9-B87A-7E0BB6E5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972DA-B561-4AC8-AB84-A2B49E8D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D547-2AF1-421E-92BE-A7A186E7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3B27-D7C8-4A79-A450-22859080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59DF-3D22-4794-8E73-011D60C1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996E-F645-4F39-A862-DFB0546A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9E6E-1747-4338-B3CE-A281516E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5AEC-849D-47A7-A0E7-D1C41E67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432E-B9FE-4D5B-BC60-555AB653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2865-D029-4A69-A442-E779EF0A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E49B-8136-48FB-8B0F-E266DB50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4C8A-DCC1-49B2-B405-6603D29E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B986-9A8B-4E27-A754-7D0397ED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89D8-0D97-4672-8BE9-B0CFDC24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872E-F13B-4C14-A8BC-F23BFC91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5376-ED4A-4EAE-A3BF-640828CC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7CEA-D022-46C4-8455-215CB2759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67CA-C47C-48B6-BDDD-51E85169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F6F6-6B9E-489D-B197-9BCD95F4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0BEBF-06A3-4598-BBF9-179A7705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F55CD-3D14-4639-A299-F37AE054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5038-5730-4A4B-ADF7-1C559ED4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6484-E12D-4E34-96C7-32808804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5CBA9-0806-489C-87D5-3DAC154A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9A4B-AE96-475F-ACAD-4F42E7DD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1B39D-B70B-43A6-A772-02F1BADEA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ED377-8B01-4654-8B1C-D292EB66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E9CDB-0A9A-44C0-ABFB-64E701F8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79CCC-2154-4CE3-89CF-F320B21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A2A3-9765-49CA-BAEB-1DDC38EB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6716D-91B5-455B-9838-945A1BA1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131A6-AE87-48BA-A0B7-5C1DAC40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BE338-C383-4981-9A38-CE12478E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F8D66-D294-4D14-A771-D332DBB1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28D3A-8947-4615-B1A3-2777169A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7B0F1-2A78-4AF9-876C-95B5B27D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4AB7-0521-41A7-90E5-D824107A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DC4D-3571-47A6-AC42-AED97705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F4DDD-B640-4242-B518-47C67D16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74486-1F5F-461C-9D1E-2ED5E24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3E075-0F3E-4A77-92C3-4FD024CC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8D04A-6650-42BE-99E9-30C60E9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17F0-BA0C-4874-84D1-1DFEAEEB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CCC41-A45C-4506-9941-570614606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EEAED-0479-44A3-9AD6-E851F4070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6A105-71BB-4CD1-AECC-6922570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706A0-AAAB-4FE3-8AD0-A2A426E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9AD3C-2E6D-4646-A3C5-2A508C77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8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5E419-02A7-4C35-A77C-FC95AECB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A5010-6273-4A64-AE91-15EE0EE2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2532-DA5C-4D12-9995-6A970B46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3CC1-E15B-44E3-A972-61336F0F5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1D97-4E7B-48C2-B056-4B2844E12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7B629-A07B-43EE-9F1B-4A542BF36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Adatbázis Specifikáció – Betegek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71A97-B0AF-413F-A477-56659E45A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err="1"/>
              <a:t>Egészségügyi</a:t>
            </a:r>
            <a:r>
              <a:rPr lang="en-US" sz="2800" b="1" dirty="0"/>
              <a:t> </a:t>
            </a:r>
            <a:r>
              <a:rPr lang="en-US" sz="2800" b="1" err="1"/>
              <a:t>Adatkezelés</a:t>
            </a:r>
            <a:endParaRPr lang="hu-HU" sz="2800" b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Turi Gergő [I92QOE]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Sifter Martin[RHZTGK]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889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BE25-A40E-4E22-91BC-E36286BF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Adatbázis Áttekintés</a:t>
            </a:r>
            <a:endParaRPr lang="en-US" sz="40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EDDD5A-F1DF-7243-9606-FC32F5929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9134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4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E0CE6-ACC0-447A-94F0-2CC99E76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Táblák áttekintése</a:t>
            </a:r>
          </a:p>
        </p:txBody>
      </p:sp>
      <p:graphicFrame>
        <p:nvGraphicFramePr>
          <p:cNvPr id="48" name="Rectangle 1">
            <a:extLst>
              <a:ext uri="{FF2B5EF4-FFF2-40B4-BE49-F238E27FC236}">
                <a16:creationId xmlns:a16="http://schemas.microsoft.com/office/drawing/2014/main" id="{1A490DCA-B153-9A2A-D9F1-2EA9A5215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35735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34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70229-050E-4ADF-9857-DBFCF9A9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 Kapcsolatok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D74E-75FE-442A-ACF2-102365A5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Táblák</a:t>
            </a:r>
            <a:r>
              <a:rPr lang="en-US" sz="2000" b="1" dirty="0"/>
              <a:t> </a:t>
            </a:r>
            <a:r>
              <a:rPr lang="en-US" sz="2000" b="1" dirty="0" err="1"/>
              <a:t>közötti</a:t>
            </a:r>
            <a:r>
              <a:rPr lang="en-US" sz="2000" b="1" dirty="0"/>
              <a:t> </a:t>
            </a:r>
            <a:r>
              <a:rPr lang="en-US" sz="2000" b="1" dirty="0" err="1"/>
              <a:t>kapcsolatok</a:t>
            </a:r>
            <a:r>
              <a:rPr lang="en-US" sz="2000" b="1" dirty="0"/>
              <a:t>:</a:t>
            </a:r>
            <a:endParaRPr lang="hu-HU" dirty="0"/>
          </a:p>
          <a:p>
            <a:pPr marL="0" indent="0">
              <a:buNone/>
            </a:pPr>
            <a:endParaRPr 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betegek</a:t>
            </a:r>
            <a:r>
              <a:rPr lang="en-US" altLang="en-US" sz="2000" dirty="0">
                <a:latin typeface="Arial"/>
                <a:cs typeface="Arial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↔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betegsegek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betegek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↔ </a:t>
            </a:r>
            <a:r>
              <a:rPr lang="en-US" altLang="en-US" sz="2000" dirty="0" err="1">
                <a:latin typeface="Arial"/>
                <a:cs typeface="Arial"/>
              </a:rPr>
              <a:t>latogatas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korzetek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↔ </a:t>
            </a:r>
            <a:r>
              <a:rPr lang="en-US" altLang="en-US" sz="2000" dirty="0" err="1">
                <a:latin typeface="Arial"/>
                <a:cs typeface="Arial"/>
              </a:rPr>
              <a:t>betegek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endParaRPr lang="en-US" altLang="en-US" sz="2000" dirty="0">
              <a:latin typeface="Arial"/>
              <a:cs typeface="Arial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korzetek</a:t>
            </a:r>
            <a:r>
              <a:rPr lang="en-US" altLang="en-US" sz="2000" dirty="0">
                <a:latin typeface="Arial"/>
                <a:cs typeface="Arial"/>
              </a:rPr>
              <a:t> ↔ </a:t>
            </a:r>
            <a:r>
              <a:rPr lang="en-US" altLang="en-US" sz="2000" dirty="0" err="1">
                <a:latin typeface="Arial"/>
                <a:cs typeface="Arial"/>
              </a:rPr>
              <a:t>orvosok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atogatas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lang="en-US" altLang="en-US" sz="2000" dirty="0">
                <a:latin typeface="Arial"/>
                <a:cs typeface="Arial"/>
              </a:rPr>
              <a:t>↔ </a:t>
            </a:r>
            <a:r>
              <a:rPr lang="en-US" altLang="en-US" sz="2000" dirty="0" err="1">
                <a:latin typeface="Arial"/>
                <a:cs typeface="Arial"/>
              </a:rPr>
              <a:t>tunetek</a:t>
            </a:r>
            <a:r>
              <a:rPr lang="en-US" altLang="en-US" sz="2000" dirty="0">
                <a:latin typeface="Arial"/>
                <a:cs typeface="Arial"/>
              </a:rPr>
              <a:t> ↔ </a:t>
            </a:r>
            <a:r>
              <a:rPr lang="en-US" altLang="en-US" sz="2000" dirty="0" err="1">
                <a:latin typeface="Arial"/>
                <a:cs typeface="Arial"/>
              </a:rPr>
              <a:t>gyogyszerek</a:t>
            </a:r>
            <a:endParaRPr lang="en-US" altLang="en-US" sz="2000" b="0" i="0" u="none" strike="noStrike" cap="none" normalizeH="0" baseline="0" dirty="0" err="1">
              <a:ln>
                <a:noFill/>
              </a:ln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68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2A1BE-FE29-45C8-83A2-9E9AD19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Adattípusok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7AE1-E513-492A-83C9-06255E34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Oszlopok típusai: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VARCHAR: Nev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INT:Taj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Tinyint:id (255 alatt) Korzet, nemid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Smallint:ar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DATE: Dátum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Mediumint:Tunetid,gyogyszerid</a:t>
            </a:r>
          </a:p>
        </p:txBody>
      </p:sp>
    </p:spTree>
    <p:extLst>
      <p:ext uri="{BB962C8B-B14F-4D97-AF65-F5344CB8AC3E}">
        <p14:creationId xmlns:p14="http://schemas.microsoft.com/office/powerpoint/2010/main" val="17258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42381-19BF-4C34-8CF3-54FD722B9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0353"/>
            <a:ext cx="11277600" cy="42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52803-FB6C-4418-BED8-8B872C70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Lekérdezési lehetőségek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0EBD82-B05D-1B59-9794-C98F37AF4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30916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27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8B54F-3E6B-4487-9006-EF57D7D33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8" y="122522"/>
            <a:ext cx="11082044" cy="6612955"/>
          </a:xfrm>
        </p:spPr>
      </p:pic>
    </p:spTree>
    <p:extLst>
      <p:ext uri="{BB962C8B-B14F-4D97-AF65-F5344CB8AC3E}">
        <p14:creationId xmlns:p14="http://schemas.microsoft.com/office/powerpoint/2010/main" val="350470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148</Words>
  <Application>Microsoft Office PowerPoint</Application>
  <PresentationFormat>Szélesvásznú</PresentationFormat>
  <Paragraphs>37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Adatbázis Specifikáció – Betegek</vt:lpstr>
      <vt:lpstr>Adatbázis Áttekintés</vt:lpstr>
      <vt:lpstr>Táblák áttekintése</vt:lpstr>
      <vt:lpstr>Fő Kapcsolatok</vt:lpstr>
      <vt:lpstr>Adattípusok</vt:lpstr>
      <vt:lpstr>PowerPoint-bemutató</vt:lpstr>
      <vt:lpstr>Lekérdezési lehetőségek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Betegek Adatbázis</dc:title>
  <dc:creator>turi gergo</dc:creator>
  <cp:lastModifiedBy>Hallgató</cp:lastModifiedBy>
  <cp:revision>36</cp:revision>
  <dcterms:created xsi:type="dcterms:W3CDTF">2024-10-12T10:08:54Z</dcterms:created>
  <dcterms:modified xsi:type="dcterms:W3CDTF">2024-11-04T09:36:18Z</dcterms:modified>
</cp:coreProperties>
</file>