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79758-DA78-E6E6-163F-D07D2CA18949}" v="755" dt="2021-01-20T10:16:46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ala Tuomas" userId="S::tuomas.nevala@student.careeria.fi::b715d86d-6619-4b5a-be53-c85b6ab14998" providerId="AD" clId="Web-{4D179758-DA78-E6E6-163F-D07D2CA18949}"/>
    <pc:docChg chg="addSld delSld modSld">
      <pc:chgData name="Nevala Tuomas" userId="S::tuomas.nevala@student.careeria.fi::b715d86d-6619-4b5a-be53-c85b6ab14998" providerId="AD" clId="Web-{4D179758-DA78-E6E6-163F-D07D2CA18949}" dt="2021-01-20T10:16:43.063" v="392" actId="20577"/>
      <pc:docMkLst>
        <pc:docMk/>
      </pc:docMkLst>
      <pc:sldChg chg="modSp">
        <pc:chgData name="Nevala Tuomas" userId="S::tuomas.nevala@student.careeria.fi::b715d86d-6619-4b5a-be53-c85b6ab14998" providerId="AD" clId="Web-{4D179758-DA78-E6E6-163F-D07D2CA18949}" dt="2021-01-20T10:16:43.063" v="392" actId="20577"/>
        <pc:sldMkLst>
          <pc:docMk/>
          <pc:sldMk cId="521040635" sldId="256"/>
        </pc:sldMkLst>
        <pc:spChg chg="mod">
          <ac:chgData name="Nevala Tuomas" userId="S::tuomas.nevala@student.careeria.fi::b715d86d-6619-4b5a-be53-c85b6ab14998" providerId="AD" clId="Web-{4D179758-DA78-E6E6-163F-D07D2CA18949}" dt="2021-01-20T10:16:43.063" v="392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09:14:06.754" v="51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Nevala Tuomas" userId="S::tuomas.nevala@student.careeria.fi::b715d86d-6619-4b5a-be53-c85b6ab14998" providerId="AD" clId="Web-{4D179758-DA78-E6E6-163F-D07D2CA18949}" dt="2021-01-20T10:16:34.423" v="389" actId="20577"/>
        <pc:sldMkLst>
          <pc:docMk/>
          <pc:sldMk cId="589364744" sldId="257"/>
        </pc:sldMkLst>
        <pc:spChg chg="mod">
          <ac:chgData name="Nevala Tuomas" userId="S::tuomas.nevala@student.careeria.fi::b715d86d-6619-4b5a-be53-c85b6ab14998" providerId="AD" clId="Web-{4D179758-DA78-E6E6-163F-D07D2CA18949}" dt="2021-01-20T09:15:37.583" v="72" actId="20577"/>
          <ac:spMkLst>
            <pc:docMk/>
            <pc:sldMk cId="589364744" sldId="257"/>
            <ac:spMk id="2" creationId="{1259D80F-4408-4EF6-9E50-55580BD094FC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10:16:34.423" v="389" actId="20577"/>
          <ac:spMkLst>
            <pc:docMk/>
            <pc:sldMk cId="589364744" sldId="257"/>
            <ac:spMk id="3" creationId="{C178AC12-2E7E-4AE9-B098-B61F94F88F77}"/>
          </ac:spMkLst>
        </pc:spChg>
      </pc:sldChg>
      <pc:sldChg chg="modSp add replId">
        <pc:chgData name="Nevala Tuomas" userId="S::tuomas.nevala@student.careeria.fi::b715d86d-6619-4b5a-be53-c85b6ab14998" providerId="AD" clId="Web-{4D179758-DA78-E6E6-163F-D07D2CA18949}" dt="2021-01-20T09:44:09.415" v="382" actId="20577"/>
        <pc:sldMkLst>
          <pc:docMk/>
          <pc:sldMk cId="1205653123" sldId="258"/>
        </pc:sldMkLst>
        <pc:spChg chg="mod">
          <ac:chgData name="Nevala Tuomas" userId="S::tuomas.nevala@student.careeria.fi::b715d86d-6619-4b5a-be53-c85b6ab14998" providerId="AD" clId="Web-{4D179758-DA78-E6E6-163F-D07D2CA18949}" dt="2021-01-20T09:26:31.809" v="136" actId="20577"/>
          <ac:spMkLst>
            <pc:docMk/>
            <pc:sldMk cId="1205653123" sldId="258"/>
            <ac:spMk id="2" creationId="{1259D80F-4408-4EF6-9E50-55580BD094FC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09:44:09.415" v="382" actId="20577"/>
          <ac:spMkLst>
            <pc:docMk/>
            <pc:sldMk cId="1205653123" sldId="258"/>
            <ac:spMk id="3" creationId="{C178AC12-2E7E-4AE9-B098-B61F94F88F77}"/>
          </ac:spMkLst>
        </pc:spChg>
      </pc:sldChg>
      <pc:sldChg chg="modSp add replId">
        <pc:chgData name="Nevala Tuomas" userId="S::tuomas.nevala@student.careeria.fi::b715d86d-6619-4b5a-be53-c85b6ab14998" providerId="AD" clId="Web-{4D179758-DA78-E6E6-163F-D07D2CA18949}" dt="2021-01-20T09:37:39.333" v="354" actId="20577"/>
        <pc:sldMkLst>
          <pc:docMk/>
          <pc:sldMk cId="24450675" sldId="259"/>
        </pc:sldMkLst>
        <pc:spChg chg="mod">
          <ac:chgData name="Nevala Tuomas" userId="S::tuomas.nevala@student.careeria.fi::b715d86d-6619-4b5a-be53-c85b6ab14998" providerId="AD" clId="Web-{4D179758-DA78-E6E6-163F-D07D2CA18949}" dt="2021-01-20T09:37:39.333" v="354" actId="20577"/>
          <ac:spMkLst>
            <pc:docMk/>
            <pc:sldMk cId="24450675" sldId="259"/>
            <ac:spMk id="2" creationId="{1259D80F-4408-4EF6-9E50-55580BD094FC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09:37:23.582" v="352" actId="20577"/>
          <ac:spMkLst>
            <pc:docMk/>
            <pc:sldMk cId="24450675" sldId="259"/>
            <ac:spMk id="3" creationId="{C178AC12-2E7E-4AE9-B098-B61F94F88F77}"/>
          </ac:spMkLst>
        </pc:spChg>
      </pc:sldChg>
      <pc:sldChg chg="addSp delSp modSp new del mod setBg setClrOvrMap">
        <pc:chgData name="Nevala Tuomas" userId="S::tuomas.nevala@student.careeria.fi::b715d86d-6619-4b5a-be53-c85b6ab14998" providerId="AD" clId="Web-{4D179758-DA78-E6E6-163F-D07D2CA18949}" dt="2021-01-20T10:16:24.563" v="387"/>
        <pc:sldMkLst>
          <pc:docMk/>
          <pc:sldMk cId="4060132231" sldId="260"/>
        </pc:sldMkLst>
        <pc:spChg chg="mod">
          <ac:chgData name="Nevala Tuomas" userId="S::tuomas.nevala@student.careeria.fi::b715d86d-6619-4b5a-be53-c85b6ab14998" providerId="AD" clId="Web-{4D179758-DA78-E6E6-163F-D07D2CA18949}" dt="2021-01-20T09:48:21.903" v="386"/>
          <ac:spMkLst>
            <pc:docMk/>
            <pc:sldMk cId="4060132231" sldId="260"/>
            <ac:spMk id="2" creationId="{CED60DBA-0DFB-4E23-9D5B-9483A971D866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09:48:21.903" v="386"/>
          <ac:spMkLst>
            <pc:docMk/>
            <pc:sldMk cId="4060132231" sldId="260"/>
            <ac:spMk id="3" creationId="{BC04EFC2-1345-464D-95D7-0F4E036B70F9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8" creationId="{A65AC7D1-EAA9-48F5-B509-60A7F50BF703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10" creationId="{D6320AF9-619A-4175-865B-5663E1AEF4C5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16" creationId="{7E018740-5C2B-4A41-AC1A-7E68D1EC1954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18" creationId="{166F75A4-C475-4941-8EE2-B80A06A2C1BB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20" creationId="{A032553A-72E8-4B0D-8405-FF9771C9AF05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22" creationId="{765800AC-C3B9-498E-87BC-29FAE4C76B21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24" creationId="{1F9D6ACB-2FF4-49F9-978A-E0D5327FC635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26" creationId="{142BFA2A-77A0-4F60-A32A-685681C84889}"/>
          </ac:spMkLst>
        </pc:spChg>
        <pc:cxnChg chg="add">
          <ac:chgData name="Nevala Tuomas" userId="S::tuomas.nevala@student.careeria.fi::b715d86d-6619-4b5a-be53-c85b6ab14998" providerId="AD" clId="Web-{4D179758-DA78-E6E6-163F-D07D2CA18949}" dt="2021-01-20T09:48:21.903" v="386"/>
          <ac:cxnSpMkLst>
            <pc:docMk/>
            <pc:sldMk cId="4060132231" sldId="260"/>
            <ac:cxnSpMk id="5" creationId="{0B5F7E3B-C5F1-40E0-A491-558BAFBC1127}"/>
          </ac:cxnSpMkLst>
        </pc:cxnChg>
        <pc:cxnChg chg="add del">
          <ac:chgData name="Nevala Tuomas" userId="S::tuomas.nevala@student.careeria.fi::b715d86d-6619-4b5a-be53-c85b6ab14998" providerId="AD" clId="Web-{4D179758-DA78-E6E6-163F-D07D2CA18949}" dt="2021-01-20T09:48:21.903" v="385"/>
          <ac:cxnSpMkLst>
            <pc:docMk/>
            <pc:sldMk cId="4060132231" sldId="260"/>
            <ac:cxnSpMk id="12" creationId="{063B6EC6-D752-4EE7-908B-F8F19E8C7FEA}"/>
          </ac:cxnSpMkLst>
        </pc:cxnChg>
        <pc:cxnChg chg="add del">
          <ac:chgData name="Nevala Tuomas" userId="S::tuomas.nevala@student.careeria.fi::b715d86d-6619-4b5a-be53-c85b6ab14998" providerId="AD" clId="Web-{4D179758-DA78-E6E6-163F-D07D2CA18949}" dt="2021-01-20T09:48:21.903" v="385"/>
          <ac:cxnSpMkLst>
            <pc:docMk/>
            <pc:sldMk cId="4060132231" sldId="260"/>
            <ac:cxnSpMk id="14" creationId="{EFECD4E8-AD3E-4228-82A2-9461958EA94D}"/>
          </ac:cxnSpMkLst>
        </pc:cxnChg>
      </pc:sldChg>
      <pc:sldChg chg="new del">
        <pc:chgData name="Nevala Tuomas" userId="S::tuomas.nevala@student.careeria.fi::b715d86d-6619-4b5a-be53-c85b6ab14998" providerId="AD" clId="Web-{4D179758-DA78-E6E6-163F-D07D2CA18949}" dt="2021-01-20T10:16:27.688" v="388"/>
        <pc:sldMkLst>
          <pc:docMk/>
          <pc:sldMk cId="376924904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77192"/>
            <a:ext cx="7766936" cy="2773644"/>
          </a:xfrm>
        </p:spPr>
        <p:txBody>
          <a:bodyPr/>
          <a:lstStyle/>
          <a:p>
            <a:pPr algn="ctr"/>
            <a:r>
              <a:rPr lang="en-US" dirty="0" err="1">
                <a:latin typeface="Arial"/>
                <a:cs typeface="Arial"/>
              </a:rPr>
              <a:t>Lämpötila</a:t>
            </a:r>
            <a:r>
              <a:rPr lang="en-US" dirty="0">
                <a:latin typeface="Arial"/>
                <a:cs typeface="Arial"/>
              </a:rPr>
              <a:t>- ja </a:t>
            </a:r>
            <a:r>
              <a:rPr lang="en-US" dirty="0" err="1">
                <a:latin typeface="Arial"/>
                <a:cs typeface="Arial"/>
              </a:rPr>
              <a:t>Etäisyys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Mittari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Projekti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Tuomas Nevala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259D80F-4408-4EF6-9E50-55580BD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Sisällysluettelo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78AC12-2E7E-4AE9-B098-B61F94F8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i-FI" dirty="0"/>
              <a:t>1. Kuvaus Laitteesta</a:t>
            </a:r>
          </a:p>
          <a:p>
            <a:pPr marL="0" indent="0" algn="ctr">
              <a:buNone/>
            </a:pPr>
            <a:r>
              <a:rPr lang="fi-FI" dirty="0"/>
              <a:t>2. Komponentit ja Kytkentäkaaviot</a:t>
            </a:r>
          </a:p>
          <a:p>
            <a:pPr marL="0" indent="0" algn="ctr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936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259D80F-4408-4EF6-9E50-55580BD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1. Kuvaus Laitteesta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78AC12-2E7E-4AE9-B098-B61F94F8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i-FI" dirty="0"/>
              <a:t>Etäisyys ja Lämpötilan mittauslaite joka näyttää 16x2 LCD näytölle mittaus tuloksen. </a:t>
            </a:r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565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259D80F-4408-4EF6-9E50-55580BD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2. Komponentit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78AC12-2E7E-4AE9-B098-B61F94F8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i-FI" dirty="0"/>
              <a:t>Arduino UNO</a:t>
            </a:r>
          </a:p>
          <a:p>
            <a:pPr marL="0" indent="0" algn="ctr">
              <a:buNone/>
            </a:pPr>
            <a:r>
              <a:rPr lang="fi-FI" dirty="0"/>
              <a:t>LCD-näyttö 16x2</a:t>
            </a:r>
          </a:p>
          <a:p>
            <a:pPr marL="0" indent="0" algn="ctr">
              <a:buNone/>
            </a:pPr>
            <a:r>
              <a:rPr lang="fi-FI" dirty="0"/>
              <a:t>HC-SR04 </a:t>
            </a:r>
            <a:r>
              <a:rPr lang="fi-FI" dirty="0" err="1"/>
              <a:t>Ultrasonic</a:t>
            </a:r>
            <a:r>
              <a:rPr lang="fi-FI" dirty="0"/>
              <a:t> Sensori</a:t>
            </a:r>
          </a:p>
          <a:p>
            <a:pPr marL="0" indent="0" algn="ctr">
              <a:buNone/>
            </a:pPr>
            <a:r>
              <a:rPr lang="fi-FI" dirty="0"/>
              <a:t>LM35DZ Lämpötila anturi</a:t>
            </a:r>
          </a:p>
          <a:p>
            <a:pPr marL="0" indent="0" algn="ctr">
              <a:buNone/>
            </a:pPr>
            <a:r>
              <a:rPr lang="fi-FI" dirty="0"/>
              <a:t>Potentiometri</a:t>
            </a:r>
          </a:p>
          <a:p>
            <a:pPr marL="0" indent="0" algn="ctr">
              <a:buNone/>
            </a:pPr>
            <a:r>
              <a:rPr lang="fi-FI" dirty="0"/>
              <a:t>Vastus 470 </a:t>
            </a:r>
            <a:r>
              <a:rPr lang="fi-FI" dirty="0" err="1"/>
              <a:t>Ohm</a:t>
            </a:r>
          </a:p>
          <a:p>
            <a:pPr marL="0" indent="0" algn="ctr">
              <a:buNone/>
            </a:pPr>
            <a:r>
              <a:rPr lang="fi-FI" dirty="0"/>
              <a:t>Koekytkentä alusta</a:t>
            </a:r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450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Laajakuva</PresentationFormat>
  <Paragraphs>0</Paragraphs>
  <Slides>4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5" baseType="lpstr">
      <vt:lpstr>Facet</vt:lpstr>
      <vt:lpstr>Lämpötila- ja Etäisyys Mittari Projekti</vt:lpstr>
      <vt:lpstr>Sisällysluettelo</vt:lpstr>
      <vt:lpstr>1. Kuvaus Laitteesta</vt:lpstr>
      <vt:lpstr>2. Komponentit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99</cp:revision>
  <dcterms:created xsi:type="dcterms:W3CDTF">2021-01-20T09:10:26Z</dcterms:created>
  <dcterms:modified xsi:type="dcterms:W3CDTF">2021-01-20T10:16:55Z</dcterms:modified>
</cp:coreProperties>
</file>