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e00493e-5720-47f2-940d-d4d0ee0b5594}">
  <we:reference id="WA200003233" version="2.0.0.3" store="en-US" storeType="OMEX"/>
  <we:alternateReferences/>
  <we:properties>
    <we:property name="Microsoft.Office.CampaignId" value="&quot;none&quot;"/>
    <we:property name="reportUrl" value="&quot;/links/ERZmvXGFP5?ctid=e14e73eb-5251-4388-8d67-8f9f2e2d5a46&amp;pbi_source=linkShare&amp;fromEntryPoint=share&quot;"/>
    <we:property name="reportState" value="&quot;CONNECTED&quot;"/>
    <we:property name="reportEmbeddedTime" value="&quot;2023-09-04T06:00:44.363Z&quot;"/>
    <we:property name="creatorSessionId" value="&quot;acdef2fc-c2cb-4412-9996-a2bc561e6373&quot;"/>
    <we:property name="creatorUserId" value="&quot;100320013262C0B3&quot;"/>
    <we:property name="creatorTenantId" value="&quot;e14e73eb-5251-4388-8d67-8f9f2e2d5a46&quot;"/>
    <we:property name="reportName" value="&quot;firstproj&quot;"/>
    <we:property name="isFiltersActionButtonVisible" value="true"/>
    <we:property name="initialStateBookmark" value="&quot;H4sIAAAAAAAAA+1abU/cOBD+K6t8Ricndt76DSjVnVpaCojqdKpOE3uypGSTnJNQ9hD//SZOdtn33S6UpQcfEBvbGT/zzHhmbOfWUklZpDD8CAO03lgHeX41AH3Vs609K+vaPn16f7x/+v7vj/vHR9ScF1WSZ6X15taqQPexukjKGtJGAjX+9XXPgjQ9gX7zFENa4p5VoC7zDNLkX2wHU1ela7zbs/CmSHMNjcizCipsxF7TcHqmue3fOM0Iskqu8Qxl1baeYpHrqntmEWcixNBH5qmI+bbHI3onTtKKxDTiouHRTaEJ2u1IpXem02bSFVHElBACA+5Gyhb0ZjUsmjGHBKaf60RCahmYGssW1a11mKf1wPw6mmo/y2st8RRj05VVSTUkSeeodVLletj7QPTWhXVHep/onFgx/Yd5nVV6aJov8++HGmlqZb2x775SS9mqaTRZr3jDnmH4MM8qSLKOAj8KMYaYKyFlGHLgjm837WWS9dPOJvfvnrcMJAMyYmPw6BvN2Mi5ayC6tuMyGTJk9J+EMV+6a2WVl1AskOV5QRAxzgIhwA3Rs3nImncXW6+zzL66hkwSQ7NmOUYoa42b2qUb3juHKMVZo5xiVeuspxuXnDUMaw2zSl8JWk2rSw9aoT4YGlXeJnrkzs7eDNqfpwbhpm4Ax4U4RiWBeRxDFgb28yD9PK8g7RmefmXSp9VoSWcMXY8zHkqGjiMZc5zgeZBeGbSFzuOk+pVZn9Gjpd31VMwij6KjH1KQQUWxcnva9/t9jX2ousejBySFM0ix7L2FCuaX7DVmdaveuzrrqGNPbJndqtqtGXS469uxo1wWoUBaNGzbTOPGyvUihwnwWYgRjzzpbJ21uIrtIJBO6CnbBwTKXdvK4oAeOj54rox8cG1GuXBbWUwxwaVgwpYgfd/1Kd48jxjTRsRJc0+78t56OL8nqEHLy+EHkpLOoxr3z3eNgFyATtpK02iwqWaH5L+ZAj1ZvnX18liiNaUuVbK66uVx7wvilRk/gc6ilYC9+4amu9PJ+hNhUea7p2dVVfoiGPpc04sLy4NXksYkHVPxf/m6zJby8xbmd1sb5NOU9lOHlzTnbFJtN6iE7NvEZq3zwjbVvghaR9Hrhag7EYpeiMbjuPJC9G3jxFdTXIVeyP3YD/0IUHiK+5H9yxVXj3emtcgIixh/QCZ6TIpONF4ned0bNHB6eilVa1PAVZHM191C+QwDoG2FT3t7xUFyudY1XqwtVh/y7MgxiJvhZS/f8uBpoVcwIb3AVnYQ+iGnzWIEan3AeOFeoc1x5e7RTLvFUlTbOUaoBHNtR7iuCHyhmEInfFLHaCVhuew+oitcTVLduSkeeiac1iWxiuoA9MLa/TkcEG+yg/i5Rm5rHJe5kYfCdyImmOTKU0Ks9czzvPg4vnBrhlyMru+Iw3c6H5jBXYVW1tE/NZJKs/SejTro9+fRj1WSikbESF1STNWyGum6Z7XWN87ajR9Mjp+2zv1wssQZpmSCzSkfFa/WHMUdqJbhcY0aJ5gqq5np06N63hjHYL23kcmsNzYzNm9VdyaY2oxZEvPlEhtYhqlMJaOz4j9mKCsfnUyjgzHdUgFjR7u7M8fJD4uZMyysxPas4+VOwDzo3PcZXeoWyXVejULGJknEfsqr3SVJ5DT//gMLcCuPb5MHi5myPeYBUz5KlGDzFfXu1JcYQgUKXF+g40IEwJWiDdTejhNMORkG6W05l1J3kmbKJba4Rzh8j8NnmXCW5JsfIfrnZp1NuX3y/LOQlQ2xzn5UtEHMfczL3w2QT0Ae59D762D+KDffjRBl22GEkgXosAgwkNw25zQrRVV4U0X5zby0OHQdBkg1s4qYJxwPgxXfLr3Gu/9vvJvPxK/x7jXe7T7eRYKh8qTHFHdFKIWy3WD7eAc+hBhGFLEohkYk2ffXf/cJRqmDuqrMpcwswIBh7Drcs32P+UIwN1wPcLXI2FGBg0oqhyuXuyqw5fovXVeLRGZ7IITLPUZ/NvMCb/0nOqtEGqn3LdYAdd8srbyuygIknkDWrviidZoEzThyWsgUqu63yQ0fEkoS7fwXkNbGgtrstWgOQpR0q3aD8W0hf/cfOxonExQuAAA=&quot;"/>
    <we:property name="bookmark" value="&quot;H4sIAAAAAAAAA+1aWW/cNhD+Kws9GwUpHpL8FjsJWjRJXdtwUBR5oMjRWrFWUinJ8dbY/97RsfeZteN1aj8YXpHU6JtvhjPD494xcZEnavhJDcA5dk6y7Gag7E2POkdOOt8WeioQlAZauDIihCvlahyV5WWcpYVzfO+UyvahvIqLSiW1QGz8+8uRo5LkTPXrp0glBRw5OdgiS1US/wvtYOwqbQWjIwfu8iSzqhZ5UaoSarG3OByfEQr9heEXlS7jW7gAXbat55BntuyeScgIDyDwgEgTEo9KFuI7UZyUKKYWFw7f3eUWod2PNXzfdFKiBQ9DYjjn4DMRGsrxzXKY12NOEUw/s7FWidPAtFC0qO6d0yypBs2vd3PtF1llNZxD1HSlZVwOUdIlWBuXmR32PiCzVe6MUO8zmyErTf9pVqWlHTbN19m3Uwv4aeMc09EXbClaNRtNtites9cwfJqlpYrTjgIvDCBSETNc6yBgirkerduLOO0nnU2m7162DMQDNGJt8PArfrGWM6ohCuoKogMCBP+jMOJpsVVWca3yFbKk9P2QMOJzrkQAkrKA1O+utl5nmTfmVqUaGVo0y0dQRWVhV7t0w3uXKkxg0SjnUFY27dnaJRcNQ1rDbNJXK2vm1cUHa8CeDBtV3sZ27M7u0QLaH6cG4sZunMdCRREYrYhkEJDAp8+D9MusVEmv4elnJn1ejZZ0QkBIRligCbiuJsR1/edBetmgzW0WxeXPzPqCHi3tQpqIhBKjoxdgkAGDsXJ/2t/0+xb6quwe3z0gKVyoBIreW1Wq5Sl7C2nVqve+SjvqyBNb5rCqdnMGXCY8GrlGkBA44KQh+2YaERkhQxerGI8EELJQanfvrMVMRH1fu4E01FOgMHftK4spkOB6SgqN9ZagBHPhvrKIIZxpTjjVSnue8DDePI8Y00bEWXPPu/LRdji/xmCV1dfDDyglWUY16V/uGgO5UjZuK81Gg101O0X/TY2ys+VbVz5PJDpz6mIla8teFvU+A9w042fQOTgToDdtqLs7nZy/QK3KfFN6NlWlL4KhPyt8cWV58ErShKSPWPxfv06ztfy8VcurrR3yaYLrqdNr/OZiUm0XqIjs68xirfPCNtW+CFrH0euFqDsTil6IxpO48kL0bePEl6a4CmTAvMgLvFABl4Z5If3piqvH29NaZYRVjD8gEz0mRWcWbuOs6g1qOD27lqqtKeAmj5frbm48Ar7CZYWHa3vDlGZ6q2u8WFts3uQ5kGMgN8PrXrbnxtNKryBcS58a6gdewHCxGCqzPWC8cK+wzXbl4dHMu8VaVPs5RmA4EdTlQnDf44YYcIMndYxWEhTrziO6wrVJqgc3xUP3hJOqQFbBnCi7snZ/DhvEu6wgfqyR2xpHEBFK4J4bEk40M9JwvtUzL7P80+TArR5yNT6+Qw7f22zQDO4qtKIK/6kAVVqk92Lcgb//HP/YJCmvRYzVRcVMpcuxrkdOa/3GWbvxg9nx89aZDkdLXECCJtid8nHx6ixR3IFqGZ7UqFEMiXHqL/3xqJ43wTHY7m1oMueYksbmreruDFO7MYtiPl9DDathKjXxeK/4twXKikcns9GhMd1aARNHG42a7eSHxcwFFjZie9bx8iBgHrTv+4wOdfP4NivHIWOXJEKf8mh3TRI5z759xwTcy+Pb5EEiYqgkUhHjgQatKNtQ787dxODGN0p4HFyhQqWYMUxPb2IcKMEUs2EQ39ZLKfUgaaZYY4spwuHvMHyWCWdNvvkeon9s1tmV2yfPPytZ2RHr4qWiHWLuYx7+7oB8BvIkh06Pg9mjnHzXQgylQQia+OCSUIGvGW32aTaKKuGuDLO7ZWlRIFyiAGtmExLJXQn+hrtLr/Hu/xvvljPxa7x7jXeHj3chJ2CklsQwwQPNDRX+/vFOeSqAIMSIhTE0RMmet/3ep2qUOqnKsjmUWQToE4iEyyT1JPE4JyLYDnCzyMg1vgtGG5cZwYTxqd5+03WzSCBUKs4FkwT/KJG+3H5FZ5PIRuq0xRmA7TdTK6vKIlcazlTazvi8dZoYmnHotCo1YLrfTW74EGOSaL9/pZKqsaBt1lrtLarR6D/egBQ88y0AAA==&quot;"/>
    <we:property name="embedUrl" value="&quot;/reportEmbed?reportId=8bdcc6f7-f3c2-4df5-8203-8eac3d7d9936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7a8ff6d8-c00d-416e-b08b-536abfd84a7d&quot;"/>
    <we:property name="pageDisplayName" value="&quot;Excu detail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Tushar Sharma</cp:lastModifiedBy>
  <cp:revision>3</cp:revision>
  <dcterms:created xsi:type="dcterms:W3CDTF">2018-06-07T21:39:02Z</dcterms:created>
  <dcterms:modified xsi:type="dcterms:W3CDTF">2023-09-04T06:01:06Z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