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310f3e4-6d30-4141-9d48-36e92fd8dde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34636ac-f342-40ec-a054-fc8ff81dde4a/ReportSection?bookmarkGuid=ccc88262-36cf-46bd-ae78-818effc72e11&amp;bookmarkUsage=1&amp;ctid=e14e73eb-5251-4388-8d67-8f9f2e2d5a46&amp;fromEntryPoint=export&quot;"/>
    <we:property name="reportState" value="&quot;CONNECTED&quot;"/>
    <we:property name="reportEmbeddedTime" value="&quot;2023-09-04T06:31:47.236Z&quot;"/>
    <we:property name="creatorSessionId" value="&quot;d4524767-2da1-4fc1-9f81-fae153b3469f&quot;"/>
    <we:property name="creatorUserId" value="&quot;100320013262C0B3&quot;"/>
    <we:property name="creatorTenantId" value="&quot;e14e73eb-5251-4388-8d67-8f9f2e2d5a46&quot;"/>
    <we:property name="reportName" value="&quot;Maven_Market_Report_COMPLETE&quot;"/>
    <we:property name="isFiltersActionButtonVisible" value="true"/>
    <we:property name="initialStateBookmark" value="&quot;H4sIAAAAAAAAA+1Z227jNhD9FUMv+2IUulpS3pJsUhSbW+0gi6IIghE5drSRJZWisusG/vcOKTmxHV+0zsaros2DEd5mDs8MyZnRk8HjIk9gcgFjNA6Moyx7GIN46LhG10jrvsvLT+eH/U93F4fnJ9Sd5TLO0sI4eDIkiBHKm7goIVESqPPP264BSXIFI9UaQlJg18hRFFkKSfw3VpNpSIoSp10Dv+VJJkCJHEiQqMQ+0nRqk27rF5M0ApPxIw6Qyaq3j3km5KzdNYZxImmJWhpNTr7lgmA8zeCf6kGaJSe5ah+TklEmYgbJ81K18mam1O4apyIbaxk1LYxmnqQylhMtIMGUgxJ5rUWaU9rz53sUqNccZymPK6RPxm/6V2HCoqho01OScrw0olqDrBQM+zh8aWjtUyLqSmREo0bwB5L2qdJ6A0mpWSehZzHthDal9qK6FX1hGJypmbdT+qnYnlPXCMbrfa9G0zXus6/HAolebhxYWl1RmUhbZtFoysraE4gtCXFam4/7UTT0weMeOqYJPQSLq/4iTkdJ7Tsvayv6jXhMzqYcM/pC0pWcqYITmIEfeaEPphMAc4Oe6Zpq7Wpvqb3jOssvGrtFUUZ/lSgmyjsWCZwN0P+/z/7ZJCmfdzDilpdqIy8O1n2eKednXgtIC9CM3n0ECYsuOcCE+NjB4fJlE+cVoruI9HGDxmowwxgTapOuS8FRHE20so+xmFnZXmbmHKEoBTZFIpeRXGcSks7cvgtjqk8CGc44cExt+YoDe461bfy+7wHexqfGD1GC60U8u9p0+gOO8jMDW3AtnmnthvU5OeSPkDLqXQbSzMDrPbiJvdsCizqGsWwFoApK55we5DjdC6I+ylKsBlMNdfrqOX8NRT8Mm+7zPH7MZHUeFi51avzQW+ZtTqgObRWY0Mwv8w9d9vU7LonvPpO3+opz/GEQuAxCh5mhYzm26cPWx20x9HmPWIBCOCE72bBzTs/6fStORktvkDMoZMXSNmxbz8tDHr+OfpgXuX7khsA5tz3X9G0P/3eQf8VdPucaa1Ht5hR+ZCNC1MMAkaNt0V+wR6cYyIzmLG+3UL13TE1pA/uN7out9I8hX368Vj4WNbmTHR6MBmxWb4XJmeP7YRBRAoRmQByC2xarZ2UqxSrDb2W4SGKm8/oXko0xipF2BK4Mq3aTVxpjrMYzrodRb3ZlyvzhCIqYfZjF2evs9px4vw8bleF6Q05G802z50UmOB6a6LTpDv+M+NCiM9vHR0zLnUJOpok5vqeNNYw5reWY8324XRtlvuHiaKq7jjQ5gx7zOQvd0OIBXSD2hjdjTdHtJ5VVGtTtdi6SvKrKLYc2b6iSHI5GAkcwq0Hs4GjNYdLoaZnWSNy5Yoq1ppbSsmLoq/3su5iyY6hrtfCe3D+iGkvnWn9J2OXqHkG5XP39yYWCF36rAIJFduSbwBljFqViFIbx/2iuvqFmNKNOTdhPhr4BzFwGth7RbilYZA17PdOz/J6F6DpWyCz9VWKjpEjFpIN7yFd85rAcyuosF/3A5JbHQ/q13yRw6Lt+6DncNj10AM2Q8+2Vg1ZlZ93WZDH7RlLI1TXXvTOyOpvfemSkQGyaOv8qsjJ/1wxMH4dV6WVWyiIHhleQ4oo0k1iFlCPfkmqqL+CG1kEcxHXE0mB+De4fnq9Q+LwfAAA=&quot;"/>
    <we:property name="bookmark" value="&quot;H4sIAAAAAAAAA+1ZbW/bNhD+K4a+9IsxUG+WlG9N2gwDkq6LgxTDEAQUeXLYyKJGUWndwP99R8pObMcvqtO4GjZ/MMy348Pnjse784PDRVXmdPKBjsE5co6lvBtTddcLnL5TLPcRQoIB8Cz0vCxgJOXgc5wlSy1kUTlHD46magT6SlQ1zY1A7Pzruu/QPP9IR6aV0byCvlOCqmRBc/ENmsk4pFUN074DX8tcKmpEDjXVYMTe43RsIxT3F4I7UqbFPQyB6ab3Akqp9LzddzKRa1xilqaT919LhTAe5qc5tYM4S09K0z7BTUZSCUbzx6Vm5dV8U6/vnCo5tjJmLDGc+b7QQk+sgBwKTo3ISyuSTPHMn25BgV1zIgsuGqQPzm/222CCqmpos1PyerwyYlpDWSsGF5A9NezuUyTqo5JIo0XwJ+DuU7PrFc1ryzoKPRN4EjyUOYvpNvQlSXxmZl5P8athe2G7VjCen3s9mr5zK7+cKEB6uXPk2u2qRkVWM8tKM1q2loBsaSqKmfp4lKZZREMegk8IHQB1uemvRDHKZ7bztLah3xFjNDZjmOlnlG7kTA2cmMRRGiYRJX5MWRAPSEDM2vXWMrOOS1l+aG0WVZ3+XYOaGOtYJnA+gL//mP/YJqlcNDDkltfmIE8G1n+cqRdnXipaVNQyevOOarpskkPIkY89DK5cVXHZILpJcT/u4NgMTCYgxzbu9bvioI4ndrN3Qs217K0ycw60qhW0RaJXkVxKTfPewrkrZ2pvAirOOfKJ1XzDgbfA2i5+X/cC7+LT4qdpDptFPJradPoDrvIjAztwLd9pa4aze/KW39OCgXkPYA8Fb7bgNvruCizsyITuBKAGSu8cH2RRHATRBeharQfTDPUuzHP+HIp9GLb581LcS93chyWnjo0f6mVeZoTm0jaBCc78vPjQyS/f4SS++05eWxfnR1kcB4wmPiOJ7/oeiejOx2059HmNWABDOKV7Muud47N+24mb0VEPckYr3bC0C9vO+3JXiufRDwvTIEqDhHLOvTAgkRfC/wbyr/DlC6axEdV+RhGlHgBNBxADcPBc/MQHNIqhljhn9biV6b1hZkoX2G/lL3bSP6bl6uO19rGYkTvZ48FowWbzVhDO/ChK4hQTICAxckiDrmhd1oVW6xS/k+EqF8zm9U8kO2NQI2sI3CjWnKZsdhTQjEtuh8Eedm3K/OaYVoK9mcfZm/T2mHi/DhuN4gYZR6VFhAzClFA/BAJ+l3z4J4C7Dt3ZC7iHot4r5GSWmJNbPFjLmNNdjTlfh9uNUeYLHEfbvWeRJmd0wCLOkiBxeYwOxNvyZmwouv2kskqLut3eRZJnVbnV0OYFVZK3o5GCEZ3XIPYwtPYwcfS0LmZIgoViiruhltKxYuiz8xy6mLJnqOt20E8eHtEMS+/S/pOwj+se0Xq1+vuTCwVP/DYBBEu9NCKUM8ZcTMUwDOP/0Vx9S81oTp2ZcJgMfQuYhQxsM6L9UrDUzQYDErrRwAUIfDdhrv1XYquk1MSkw1tarvmbw/Uxq3MDiGLC3ZAn+O29SGAWBVES+twjIfgUSML57spBp7KzfmeymEMjqfT6muvBGVmfze+8MloBtE2df1WyLl81A7OffwAjUf+9Mh8AAA==&quot;"/>
    <we:property name="embedUrl" value="&quot;/reportEmbed?reportId=e34636ac-f342-40ec-a054-fc8ff81dde4a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95a76a88-d739-4f67-b08c-7e777341b1c1&quot;"/>
    <we:property name="pageName" value="&quot;ReportSection&quot;"/>
    <we:property name="pageDisplayName" value="&quot;Topline Performanc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Tushar Sharma</cp:lastModifiedBy>
  <cp:revision>3</cp:revision>
  <dcterms:created xsi:type="dcterms:W3CDTF">2018-06-07T21:39:02Z</dcterms:created>
  <dcterms:modified xsi:type="dcterms:W3CDTF">2023-09-04T06:32:14Z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