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6" r:id="rId10"/>
    <p:sldId id="268" r:id="rId11"/>
    <p:sldId id="25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SHAREit\SM-A500H\video\20171212_024108_edited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04800"/>
            <a:ext cx="6172200" cy="2895600"/>
          </a:xfrm>
        </p:spPr>
        <p:txBody>
          <a:bodyPr/>
          <a:lstStyle/>
          <a:p>
            <a:pPr algn="ctr"/>
            <a:r>
              <a:rPr lang="en-US" dirty="0" smtClean="0"/>
              <a:t>Employment Application Review System(EARS)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2869722"/>
          </a:xfrm>
        </p:spPr>
        <p:txBody>
          <a:bodyPr/>
          <a:lstStyle/>
          <a:p>
            <a:pPr algn="ctr"/>
            <a:r>
              <a:rPr lang="en-US" dirty="0" smtClean="0"/>
              <a:t>Prepared By: Faisal Ahmed </a:t>
            </a:r>
            <a:r>
              <a:rPr lang="en-US" dirty="0" err="1" smtClean="0"/>
              <a:t>Tusar</a:t>
            </a:r>
            <a:endParaRPr lang="en-US" dirty="0" smtClean="0"/>
          </a:p>
          <a:p>
            <a:pPr algn="ctr"/>
            <a:r>
              <a:rPr lang="en-US" dirty="0" smtClean="0"/>
              <a:t>ID: 151-35-867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2765"/>
            <a:ext cx="7467600" cy="4208495"/>
          </a:xfrm>
        </p:spPr>
      </p:pic>
    </p:spTree>
    <p:extLst>
      <p:ext uri="{BB962C8B-B14F-4D97-AF65-F5344CB8AC3E}">
        <p14:creationId xmlns:p14="http://schemas.microsoft.com/office/powerpoint/2010/main" val="108346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4" name="20171212_024108_edited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0200" y="1752600"/>
            <a:ext cx="57912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8296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81000"/>
            <a:ext cx="6172200" cy="1676400"/>
          </a:xfrm>
        </p:spPr>
        <p:txBody>
          <a:bodyPr/>
          <a:lstStyle/>
          <a:p>
            <a:r>
              <a:rPr lang="en-US" dirty="0" smtClean="0"/>
              <a:t>Features of the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286000"/>
            <a:ext cx="6172200" cy="408892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Log In to the system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Manage system users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Add a new faculty search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List and review applications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Set account’s setting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 descr="UseCaseDiagra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33550" y="2174875"/>
            <a:ext cx="4914900" cy="3724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4" name="Content Placeholder 3" descr="UseCas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447800"/>
            <a:ext cx="3048000" cy="2819400"/>
          </a:xfrm>
        </p:spPr>
      </p:pic>
      <p:pic>
        <p:nvPicPr>
          <p:cNvPr id="5" name="Picture 4" descr="UseCas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19600"/>
            <a:ext cx="3048000" cy="2209800"/>
          </a:xfrm>
          <a:prstGeom prst="rect">
            <a:avLst/>
          </a:prstGeom>
        </p:spPr>
      </p:pic>
      <p:pic>
        <p:nvPicPr>
          <p:cNvPr id="6" name="Picture 5" descr="UseCas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447800"/>
            <a:ext cx="2971800" cy="2362200"/>
          </a:xfrm>
          <a:prstGeom prst="rect">
            <a:avLst/>
          </a:prstGeom>
        </p:spPr>
      </p:pic>
      <p:pic>
        <p:nvPicPr>
          <p:cNvPr id="7" name="Picture 6" descr="UseCas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886200"/>
            <a:ext cx="29718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Use Case</a:t>
            </a:r>
            <a:endParaRPr lang="en-US" dirty="0"/>
          </a:p>
        </p:txBody>
      </p:sp>
      <p:pic>
        <p:nvPicPr>
          <p:cNvPr id="4" name="Content Placeholder 3" descr="UseCase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14487" y="2151062"/>
            <a:ext cx="5153025" cy="3771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US" dirty="0"/>
          </a:p>
        </p:txBody>
      </p:sp>
      <p:pic>
        <p:nvPicPr>
          <p:cNvPr id="4" name="Content Placeholder 3" descr="SystemSequenceDiagram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1612" y="2293937"/>
            <a:ext cx="5438775" cy="3486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SequenceDiagram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425177"/>
            <a:ext cx="7467600" cy="32236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187"/>
            <a:ext cx="7467600" cy="3665651"/>
          </a:xfrm>
        </p:spPr>
      </p:pic>
    </p:spTree>
    <p:extLst>
      <p:ext uri="{BB962C8B-B14F-4D97-AF65-F5344CB8AC3E}">
        <p14:creationId xmlns:p14="http://schemas.microsoft.com/office/powerpoint/2010/main" val="36497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8587"/>
            <a:ext cx="7467600" cy="4196850"/>
          </a:xfrm>
        </p:spPr>
      </p:pic>
    </p:spTree>
    <p:extLst>
      <p:ext uri="{BB962C8B-B14F-4D97-AF65-F5344CB8AC3E}">
        <p14:creationId xmlns:p14="http://schemas.microsoft.com/office/powerpoint/2010/main" val="28487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</TotalTime>
  <Words>68</Words>
  <Application>Microsoft Office PowerPoint</Application>
  <PresentationFormat>On-screen Show (4:3)</PresentationFormat>
  <Paragraphs>19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Schoolbook</vt:lpstr>
      <vt:lpstr>Wingdings</vt:lpstr>
      <vt:lpstr>Wingdings 2</vt:lpstr>
      <vt:lpstr>Oriel</vt:lpstr>
      <vt:lpstr>Employment Application Review System(EARS)</vt:lpstr>
      <vt:lpstr>Features of the system</vt:lpstr>
      <vt:lpstr>Use Case Diagram</vt:lpstr>
      <vt:lpstr>Continue…</vt:lpstr>
      <vt:lpstr>Selected Use Case</vt:lpstr>
      <vt:lpstr>System Sequence Diagram</vt:lpstr>
      <vt:lpstr>Sequence Diagram</vt:lpstr>
      <vt:lpstr>Domain Model</vt:lpstr>
      <vt:lpstr>Class Diagram</vt:lpstr>
      <vt:lpstr>Activity Diagram</vt:lpstr>
      <vt:lpstr>How It Works?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Application Review System(EARS)</dc:title>
  <dc:creator>Tusar</dc:creator>
  <cp:lastModifiedBy>Tanvir</cp:lastModifiedBy>
  <cp:revision>19</cp:revision>
  <dcterms:created xsi:type="dcterms:W3CDTF">2006-08-16T00:00:00Z</dcterms:created>
  <dcterms:modified xsi:type="dcterms:W3CDTF">2017-12-12T05:48:05Z</dcterms:modified>
</cp:coreProperties>
</file>